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4"/>
  </p:normalViewPr>
  <p:slideViewPr>
    <p:cSldViewPr snapToGrid="0">
      <p:cViewPr>
        <p:scale>
          <a:sx n="112" d="100"/>
          <a:sy n="112" d="100"/>
        </p:scale>
        <p:origin x="280" y="-210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5BD18-473F-4D40-9691-A64920069181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99039-A790-B844-A5A0-2C740CDCBE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81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99039-A790-B844-A5A0-2C740CDCBED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85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472B-DFFE-AA42-BA91-DC70914B0667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48D8-8D02-1748-9DF3-EF1B08F5E8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55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472B-DFFE-AA42-BA91-DC70914B0667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48D8-8D02-1748-9DF3-EF1B08F5E8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13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472B-DFFE-AA42-BA91-DC70914B0667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48D8-8D02-1748-9DF3-EF1B08F5E8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968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472B-DFFE-AA42-BA91-DC70914B0667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48D8-8D02-1748-9DF3-EF1B08F5E8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14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472B-DFFE-AA42-BA91-DC70914B0667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48D8-8D02-1748-9DF3-EF1B08F5E8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80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472B-DFFE-AA42-BA91-DC70914B0667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48D8-8D02-1748-9DF3-EF1B08F5E8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49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472B-DFFE-AA42-BA91-DC70914B0667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48D8-8D02-1748-9DF3-EF1B08F5E8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13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472B-DFFE-AA42-BA91-DC70914B0667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48D8-8D02-1748-9DF3-EF1B08F5E8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26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472B-DFFE-AA42-BA91-DC70914B0667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48D8-8D02-1748-9DF3-EF1B08F5E8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77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472B-DFFE-AA42-BA91-DC70914B0667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48D8-8D02-1748-9DF3-EF1B08F5E8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145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472B-DFFE-AA42-BA91-DC70914B0667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48D8-8D02-1748-9DF3-EF1B08F5E8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46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7472B-DFFE-AA42-BA91-DC70914B0667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648D8-8D02-1748-9DF3-EF1B08F5E8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80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ファーストサマーウイカ、“Fカップバスト”をちら見せしながら「ひとやすみ」 | ORICON NEWS" hidden="1">
            <a:extLst>
              <a:ext uri="{FF2B5EF4-FFF2-40B4-BE49-F238E27FC236}">
                <a16:creationId xmlns:a16="http://schemas.microsoft.com/office/drawing/2014/main" id="{386DCA9C-A467-A615-ABFE-406CE9F45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r="14160"/>
          <a:stretch/>
        </p:blipFill>
        <p:spPr bwMode="auto">
          <a:xfrm>
            <a:off x="2352" y="1591981"/>
            <a:ext cx="9598847" cy="9615281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pic>
      <p:sp>
        <p:nvSpPr>
          <p:cNvPr id="318" name="円/楕円 317">
            <a:extLst>
              <a:ext uri="{FF2B5EF4-FFF2-40B4-BE49-F238E27FC236}">
                <a16:creationId xmlns:a16="http://schemas.microsoft.com/office/drawing/2014/main" id="{8FA392FF-6363-0E1C-0762-4CB33AF057EC}"/>
              </a:ext>
            </a:extLst>
          </p:cNvPr>
          <p:cNvSpPr/>
          <p:nvPr/>
        </p:nvSpPr>
        <p:spPr>
          <a:xfrm>
            <a:off x="3368988" y="5491302"/>
            <a:ext cx="1208720" cy="1208720"/>
          </a:xfrm>
          <a:prstGeom prst="ellipse">
            <a:avLst/>
          </a:pr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円/楕円 318">
            <a:extLst>
              <a:ext uri="{FF2B5EF4-FFF2-40B4-BE49-F238E27FC236}">
                <a16:creationId xmlns:a16="http://schemas.microsoft.com/office/drawing/2014/main" id="{11559FD4-DFBB-BE3E-D2EE-47DF3A7B404A}"/>
              </a:ext>
            </a:extLst>
          </p:cNvPr>
          <p:cNvSpPr/>
          <p:nvPr/>
        </p:nvSpPr>
        <p:spPr>
          <a:xfrm>
            <a:off x="5824868" y="5286604"/>
            <a:ext cx="489333" cy="489333"/>
          </a:xfrm>
          <a:prstGeom prst="ellipse">
            <a:avLst/>
          </a:pr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ACA77C31-5005-DF40-0317-FFA5CE95DBF7}"/>
              </a:ext>
            </a:extLst>
          </p:cNvPr>
          <p:cNvSpPr/>
          <p:nvPr/>
        </p:nvSpPr>
        <p:spPr>
          <a:xfrm>
            <a:off x="3480755" y="4545572"/>
            <a:ext cx="1378032" cy="677280"/>
          </a:xfrm>
          <a:custGeom>
            <a:avLst/>
            <a:gdLst>
              <a:gd name="connsiteX0" fmla="*/ 1373878 w 1378032"/>
              <a:gd name="connsiteY0" fmla="*/ 1490 h 677280"/>
              <a:gd name="connsiteX1" fmla="*/ 1315689 w 1378032"/>
              <a:gd name="connsiteY1" fmla="*/ 292435 h 677280"/>
              <a:gd name="connsiteX2" fmla="*/ 1332314 w 1378032"/>
              <a:gd name="connsiteY2" fmla="*/ 583381 h 677280"/>
              <a:gd name="connsiteX3" fmla="*/ 1332314 w 1378032"/>
              <a:gd name="connsiteY3" fmla="*/ 467003 h 677280"/>
              <a:gd name="connsiteX4" fmla="*/ 767049 w 1378032"/>
              <a:gd name="connsiteY4" fmla="*/ 126181 h 677280"/>
              <a:gd name="connsiteX5" fmla="*/ 1340627 w 1378032"/>
              <a:gd name="connsiteY5" fmla="*/ 475315 h 677280"/>
              <a:gd name="connsiteX6" fmla="*/ 933303 w 1378032"/>
              <a:gd name="connsiteY6" fmla="*/ 325686 h 677280"/>
              <a:gd name="connsiteX7" fmla="*/ 692234 w 1378032"/>
              <a:gd name="connsiteY7" fmla="*/ 242559 h 677280"/>
              <a:gd name="connsiteX8" fmla="*/ 143594 w 1378032"/>
              <a:gd name="connsiteY8" fmla="*/ 450377 h 677280"/>
              <a:gd name="connsiteX9" fmla="*/ 168532 w 1378032"/>
              <a:gd name="connsiteY9" fmla="*/ 450377 h 677280"/>
              <a:gd name="connsiteX10" fmla="*/ 2278 w 1378032"/>
              <a:gd name="connsiteY10" fmla="*/ 674821 h 677280"/>
              <a:gd name="connsiteX11" fmla="*/ 309849 w 1378032"/>
              <a:gd name="connsiteY11" fmla="*/ 284123 h 677280"/>
              <a:gd name="connsiteX12" fmla="*/ 999805 w 1378032"/>
              <a:gd name="connsiteY12" fmla="*/ 126181 h 677280"/>
              <a:gd name="connsiteX13" fmla="*/ 1232561 w 1378032"/>
              <a:gd name="connsiteY13" fmla="*/ 234246 h 677280"/>
              <a:gd name="connsiteX14" fmla="*/ 1174372 w 1378032"/>
              <a:gd name="connsiteY14" fmla="*/ 117868 h 677280"/>
              <a:gd name="connsiteX15" fmla="*/ 1182685 w 1378032"/>
              <a:gd name="connsiteY15" fmla="*/ 176057 h 677280"/>
              <a:gd name="connsiteX16" fmla="*/ 1373878 w 1378032"/>
              <a:gd name="connsiteY16" fmla="*/ 1490 h 67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78032" h="677280">
                <a:moveTo>
                  <a:pt x="1373878" y="1490"/>
                </a:moveTo>
                <a:cubicBezTo>
                  <a:pt x="1396045" y="20886"/>
                  <a:pt x="1322616" y="195453"/>
                  <a:pt x="1315689" y="292435"/>
                </a:cubicBezTo>
                <a:cubicBezTo>
                  <a:pt x="1308762" y="389417"/>
                  <a:pt x="1329543" y="554286"/>
                  <a:pt x="1332314" y="583381"/>
                </a:cubicBezTo>
                <a:cubicBezTo>
                  <a:pt x="1335085" y="612476"/>
                  <a:pt x="1426525" y="543203"/>
                  <a:pt x="1332314" y="467003"/>
                </a:cubicBezTo>
                <a:cubicBezTo>
                  <a:pt x="1238103" y="390803"/>
                  <a:pt x="765664" y="124796"/>
                  <a:pt x="767049" y="126181"/>
                </a:cubicBezTo>
                <a:cubicBezTo>
                  <a:pt x="768434" y="127566"/>
                  <a:pt x="1312918" y="442064"/>
                  <a:pt x="1340627" y="475315"/>
                </a:cubicBezTo>
                <a:cubicBezTo>
                  <a:pt x="1368336" y="508566"/>
                  <a:pt x="1041369" y="364479"/>
                  <a:pt x="933303" y="325686"/>
                </a:cubicBezTo>
                <a:cubicBezTo>
                  <a:pt x="825237" y="286893"/>
                  <a:pt x="823852" y="221777"/>
                  <a:pt x="692234" y="242559"/>
                </a:cubicBezTo>
                <a:cubicBezTo>
                  <a:pt x="560616" y="263341"/>
                  <a:pt x="230878" y="415741"/>
                  <a:pt x="143594" y="450377"/>
                </a:cubicBezTo>
                <a:cubicBezTo>
                  <a:pt x="56310" y="485013"/>
                  <a:pt x="192085" y="412970"/>
                  <a:pt x="168532" y="450377"/>
                </a:cubicBezTo>
                <a:cubicBezTo>
                  <a:pt x="144979" y="487784"/>
                  <a:pt x="-21275" y="702530"/>
                  <a:pt x="2278" y="674821"/>
                </a:cubicBezTo>
                <a:cubicBezTo>
                  <a:pt x="25831" y="647112"/>
                  <a:pt x="143594" y="375563"/>
                  <a:pt x="309849" y="284123"/>
                </a:cubicBezTo>
                <a:cubicBezTo>
                  <a:pt x="476103" y="192683"/>
                  <a:pt x="846020" y="134494"/>
                  <a:pt x="999805" y="126181"/>
                </a:cubicBezTo>
                <a:cubicBezTo>
                  <a:pt x="1153590" y="117868"/>
                  <a:pt x="1203467" y="235631"/>
                  <a:pt x="1232561" y="234246"/>
                </a:cubicBezTo>
                <a:cubicBezTo>
                  <a:pt x="1261655" y="232861"/>
                  <a:pt x="1182685" y="127566"/>
                  <a:pt x="1174372" y="117868"/>
                </a:cubicBezTo>
                <a:cubicBezTo>
                  <a:pt x="1166059" y="108170"/>
                  <a:pt x="1152205" y="194068"/>
                  <a:pt x="1182685" y="176057"/>
                </a:cubicBezTo>
                <a:cubicBezTo>
                  <a:pt x="1213165" y="158046"/>
                  <a:pt x="1351711" y="-17906"/>
                  <a:pt x="1373878" y="149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63EDE78E-DF33-4496-78C6-7FA170E2A522}"/>
              </a:ext>
            </a:extLst>
          </p:cNvPr>
          <p:cNvSpPr/>
          <p:nvPr/>
        </p:nvSpPr>
        <p:spPr>
          <a:xfrm>
            <a:off x="5245331" y="4281022"/>
            <a:ext cx="781692" cy="706664"/>
          </a:xfrm>
          <a:custGeom>
            <a:avLst/>
            <a:gdLst>
              <a:gd name="connsiteX0" fmla="*/ 83127 w 781692"/>
              <a:gd name="connsiteY0" fmla="*/ 74847 h 706664"/>
              <a:gd name="connsiteX1" fmla="*/ 0 w 781692"/>
              <a:gd name="connsiteY1" fmla="*/ 598549 h 706664"/>
              <a:gd name="connsiteX2" fmla="*/ 83127 w 781692"/>
              <a:gd name="connsiteY2" fmla="*/ 440607 h 706664"/>
              <a:gd name="connsiteX3" fmla="*/ 49876 w 781692"/>
              <a:gd name="connsiteY3" fmla="*/ 706614 h 706664"/>
              <a:gd name="connsiteX4" fmla="*/ 199505 w 781692"/>
              <a:gd name="connsiteY4" fmla="*/ 415669 h 706664"/>
              <a:gd name="connsiteX5" fmla="*/ 157942 w 781692"/>
              <a:gd name="connsiteY5" fmla="*/ 540360 h 706664"/>
              <a:gd name="connsiteX6" fmla="*/ 440574 w 781692"/>
              <a:gd name="connsiteY6" fmla="*/ 257727 h 706664"/>
              <a:gd name="connsiteX7" fmla="*/ 382385 w 781692"/>
              <a:gd name="connsiteY7" fmla="*/ 290978 h 706664"/>
              <a:gd name="connsiteX8" fmla="*/ 598516 w 781692"/>
              <a:gd name="connsiteY8" fmla="*/ 241102 h 706664"/>
              <a:gd name="connsiteX9" fmla="*/ 748145 w 781692"/>
              <a:gd name="connsiteY9" fmla="*/ 299291 h 706664"/>
              <a:gd name="connsiteX10" fmla="*/ 731520 w 781692"/>
              <a:gd name="connsiteY10" fmla="*/ 83160 h 706664"/>
              <a:gd name="connsiteX11" fmla="*/ 224444 w 781692"/>
              <a:gd name="connsiteY11" fmla="*/ 166287 h 706664"/>
              <a:gd name="connsiteX12" fmla="*/ 174567 w 781692"/>
              <a:gd name="connsiteY12" fmla="*/ 199538 h 706664"/>
              <a:gd name="connsiteX13" fmla="*/ 290945 w 781692"/>
              <a:gd name="connsiteY13" fmla="*/ 33 h 706664"/>
              <a:gd name="connsiteX14" fmla="*/ 108065 w 781692"/>
              <a:gd name="connsiteY14" fmla="*/ 182913 h 706664"/>
              <a:gd name="connsiteX15" fmla="*/ 83127 w 781692"/>
              <a:gd name="connsiteY15" fmla="*/ 74847 h 70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1692" h="706664">
                <a:moveTo>
                  <a:pt x="83127" y="74847"/>
                </a:moveTo>
                <a:cubicBezTo>
                  <a:pt x="65116" y="144120"/>
                  <a:pt x="0" y="537589"/>
                  <a:pt x="0" y="598549"/>
                </a:cubicBezTo>
                <a:cubicBezTo>
                  <a:pt x="0" y="659509"/>
                  <a:pt x="74814" y="422596"/>
                  <a:pt x="83127" y="440607"/>
                </a:cubicBezTo>
                <a:cubicBezTo>
                  <a:pt x="91440" y="458618"/>
                  <a:pt x="30480" y="710770"/>
                  <a:pt x="49876" y="706614"/>
                </a:cubicBezTo>
                <a:cubicBezTo>
                  <a:pt x="69272" y="702458"/>
                  <a:pt x="181494" y="443378"/>
                  <a:pt x="199505" y="415669"/>
                </a:cubicBezTo>
                <a:cubicBezTo>
                  <a:pt x="217516" y="387960"/>
                  <a:pt x="117764" y="566684"/>
                  <a:pt x="157942" y="540360"/>
                </a:cubicBezTo>
                <a:cubicBezTo>
                  <a:pt x="198120" y="514036"/>
                  <a:pt x="403167" y="299291"/>
                  <a:pt x="440574" y="257727"/>
                </a:cubicBezTo>
                <a:cubicBezTo>
                  <a:pt x="477981" y="216163"/>
                  <a:pt x="356061" y="293749"/>
                  <a:pt x="382385" y="290978"/>
                </a:cubicBezTo>
                <a:cubicBezTo>
                  <a:pt x="408709" y="288207"/>
                  <a:pt x="537556" y="239717"/>
                  <a:pt x="598516" y="241102"/>
                </a:cubicBezTo>
                <a:cubicBezTo>
                  <a:pt x="659476" y="242488"/>
                  <a:pt x="725978" y="325615"/>
                  <a:pt x="748145" y="299291"/>
                </a:cubicBezTo>
                <a:cubicBezTo>
                  <a:pt x="770312" y="272967"/>
                  <a:pt x="818804" y="105327"/>
                  <a:pt x="731520" y="83160"/>
                </a:cubicBezTo>
                <a:cubicBezTo>
                  <a:pt x="644237" y="60993"/>
                  <a:pt x="224444" y="166287"/>
                  <a:pt x="224444" y="166287"/>
                </a:cubicBezTo>
                <a:cubicBezTo>
                  <a:pt x="131619" y="185683"/>
                  <a:pt x="163484" y="227247"/>
                  <a:pt x="174567" y="199538"/>
                </a:cubicBezTo>
                <a:cubicBezTo>
                  <a:pt x="185650" y="171829"/>
                  <a:pt x="302029" y="2804"/>
                  <a:pt x="290945" y="33"/>
                </a:cubicBezTo>
                <a:cubicBezTo>
                  <a:pt x="279861" y="-2738"/>
                  <a:pt x="138545" y="164902"/>
                  <a:pt x="108065" y="182913"/>
                </a:cubicBezTo>
                <a:cubicBezTo>
                  <a:pt x="77585" y="200924"/>
                  <a:pt x="101138" y="5574"/>
                  <a:pt x="83127" y="7484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FD9C689D-830C-4397-D45D-ADAFD0C70910}"/>
              </a:ext>
            </a:extLst>
          </p:cNvPr>
          <p:cNvSpPr/>
          <p:nvPr/>
        </p:nvSpPr>
        <p:spPr>
          <a:xfrm>
            <a:off x="3768071" y="4997447"/>
            <a:ext cx="356910" cy="307163"/>
          </a:xfrm>
          <a:custGeom>
            <a:avLst/>
            <a:gdLst>
              <a:gd name="connsiteX0" fmla="*/ 7004 w 356910"/>
              <a:gd name="connsiteY0" fmla="*/ 301628 h 307163"/>
              <a:gd name="connsiteX1" fmla="*/ 349904 w 356910"/>
              <a:gd name="connsiteY1" fmla="*/ 47628 h 307163"/>
              <a:gd name="connsiteX2" fmla="*/ 235604 w 356910"/>
              <a:gd name="connsiteY2" fmla="*/ 117478 h 307163"/>
              <a:gd name="connsiteX3" fmla="*/ 207029 w 356910"/>
              <a:gd name="connsiteY3" fmla="*/ 79378 h 307163"/>
              <a:gd name="connsiteX4" fmla="*/ 229254 w 356910"/>
              <a:gd name="connsiteY4" fmla="*/ 3 h 307163"/>
              <a:gd name="connsiteX5" fmla="*/ 207029 w 356910"/>
              <a:gd name="connsiteY5" fmla="*/ 82553 h 307163"/>
              <a:gd name="connsiteX6" fmla="*/ 207029 w 356910"/>
              <a:gd name="connsiteY6" fmla="*/ 127003 h 307163"/>
              <a:gd name="connsiteX7" fmla="*/ 124479 w 356910"/>
              <a:gd name="connsiteY7" fmla="*/ 215903 h 307163"/>
              <a:gd name="connsiteX8" fmla="*/ 7004 w 356910"/>
              <a:gd name="connsiteY8" fmla="*/ 301628 h 30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910" h="307163">
                <a:moveTo>
                  <a:pt x="7004" y="301628"/>
                </a:moveTo>
                <a:lnTo>
                  <a:pt x="349904" y="47628"/>
                </a:lnTo>
                <a:cubicBezTo>
                  <a:pt x="388004" y="16936"/>
                  <a:pt x="259417" y="112186"/>
                  <a:pt x="235604" y="117478"/>
                </a:cubicBezTo>
                <a:cubicBezTo>
                  <a:pt x="211791" y="122770"/>
                  <a:pt x="208087" y="98957"/>
                  <a:pt x="207029" y="79378"/>
                </a:cubicBezTo>
                <a:cubicBezTo>
                  <a:pt x="205971" y="59799"/>
                  <a:pt x="229254" y="-526"/>
                  <a:pt x="229254" y="3"/>
                </a:cubicBezTo>
                <a:cubicBezTo>
                  <a:pt x="229254" y="532"/>
                  <a:pt x="210733" y="61386"/>
                  <a:pt x="207029" y="82553"/>
                </a:cubicBezTo>
                <a:cubicBezTo>
                  <a:pt x="203325" y="103720"/>
                  <a:pt x="220787" y="104778"/>
                  <a:pt x="207029" y="127003"/>
                </a:cubicBezTo>
                <a:cubicBezTo>
                  <a:pt x="193271" y="149228"/>
                  <a:pt x="155171" y="188386"/>
                  <a:pt x="124479" y="215903"/>
                </a:cubicBezTo>
                <a:cubicBezTo>
                  <a:pt x="93787" y="243420"/>
                  <a:pt x="-30567" y="329674"/>
                  <a:pt x="7004" y="301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5940BCB9-93DF-5916-B5D0-35F3B8790C52}"/>
              </a:ext>
            </a:extLst>
          </p:cNvPr>
          <p:cNvSpPr/>
          <p:nvPr/>
        </p:nvSpPr>
        <p:spPr>
          <a:xfrm>
            <a:off x="4089343" y="4873256"/>
            <a:ext cx="600225" cy="346657"/>
          </a:xfrm>
          <a:custGeom>
            <a:avLst/>
            <a:gdLst>
              <a:gd name="connsiteX0" fmla="*/ 57 w 600225"/>
              <a:gd name="connsiteY0" fmla="*/ 168644 h 346657"/>
              <a:gd name="connsiteX1" fmla="*/ 123882 w 600225"/>
              <a:gd name="connsiteY1" fmla="*/ 133719 h 346657"/>
              <a:gd name="connsiteX2" fmla="*/ 171507 w 600225"/>
              <a:gd name="connsiteY2" fmla="*/ 181344 h 346657"/>
              <a:gd name="connsiteX3" fmla="*/ 171507 w 600225"/>
              <a:gd name="connsiteY3" fmla="*/ 121019 h 346657"/>
              <a:gd name="connsiteX4" fmla="*/ 168332 w 600225"/>
              <a:gd name="connsiteY4" fmla="*/ 184519 h 346657"/>
              <a:gd name="connsiteX5" fmla="*/ 228657 w 600225"/>
              <a:gd name="connsiteY5" fmla="*/ 76569 h 346657"/>
              <a:gd name="connsiteX6" fmla="*/ 250882 w 600225"/>
              <a:gd name="connsiteY6" fmla="*/ 41644 h 346657"/>
              <a:gd name="connsiteX7" fmla="*/ 200082 w 600225"/>
              <a:gd name="connsiteY7" fmla="*/ 140069 h 346657"/>
              <a:gd name="connsiteX8" fmla="*/ 228657 w 600225"/>
              <a:gd name="connsiteY8" fmla="*/ 133719 h 346657"/>
              <a:gd name="connsiteX9" fmla="*/ 288982 w 600225"/>
              <a:gd name="connsiteY9" fmla="*/ 92444 h 346657"/>
              <a:gd name="connsiteX10" fmla="*/ 333432 w 600225"/>
              <a:gd name="connsiteY10" fmla="*/ 19419 h 346657"/>
              <a:gd name="connsiteX11" fmla="*/ 279457 w 600225"/>
              <a:gd name="connsiteY11" fmla="*/ 111494 h 346657"/>
              <a:gd name="connsiteX12" fmla="*/ 333432 w 600225"/>
              <a:gd name="connsiteY12" fmla="*/ 146419 h 346657"/>
              <a:gd name="connsiteX13" fmla="*/ 342957 w 600225"/>
              <a:gd name="connsiteY13" fmla="*/ 130544 h 346657"/>
              <a:gd name="connsiteX14" fmla="*/ 473132 w 600225"/>
              <a:gd name="connsiteY14" fmla="*/ 228969 h 346657"/>
              <a:gd name="connsiteX15" fmla="*/ 438207 w 600225"/>
              <a:gd name="connsiteY15" fmla="*/ 171819 h 346657"/>
              <a:gd name="connsiteX16" fmla="*/ 555682 w 600225"/>
              <a:gd name="connsiteY16" fmla="*/ 298819 h 346657"/>
              <a:gd name="connsiteX17" fmla="*/ 517582 w 600225"/>
              <a:gd name="connsiteY17" fmla="*/ 213094 h 346657"/>
              <a:gd name="connsiteX18" fmla="*/ 600132 w 600225"/>
              <a:gd name="connsiteY18" fmla="*/ 346444 h 346657"/>
              <a:gd name="connsiteX19" fmla="*/ 498532 w 600225"/>
              <a:gd name="connsiteY19" fmla="*/ 241669 h 346657"/>
              <a:gd name="connsiteX20" fmla="*/ 269932 w 600225"/>
              <a:gd name="connsiteY20" fmla="*/ 146419 h 346657"/>
              <a:gd name="connsiteX21" fmla="*/ 193732 w 600225"/>
              <a:gd name="connsiteY21" fmla="*/ 143244 h 346657"/>
              <a:gd name="connsiteX22" fmla="*/ 187382 w 600225"/>
              <a:gd name="connsiteY22" fmla="*/ 82919 h 346657"/>
              <a:gd name="connsiteX23" fmla="*/ 155632 w 600225"/>
              <a:gd name="connsiteY23" fmla="*/ 369 h 346657"/>
              <a:gd name="connsiteX24" fmla="*/ 190557 w 600225"/>
              <a:gd name="connsiteY24" fmla="*/ 117844 h 346657"/>
              <a:gd name="connsiteX25" fmla="*/ 123882 w 600225"/>
              <a:gd name="connsiteY25" fmla="*/ 159119 h 346657"/>
              <a:gd name="connsiteX26" fmla="*/ 95307 w 600225"/>
              <a:gd name="connsiteY26" fmla="*/ 63869 h 346657"/>
              <a:gd name="connsiteX27" fmla="*/ 108007 w 600225"/>
              <a:gd name="connsiteY27" fmla="*/ 155944 h 346657"/>
              <a:gd name="connsiteX28" fmla="*/ 57 w 600225"/>
              <a:gd name="connsiteY28" fmla="*/ 168644 h 34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0225" h="346657">
                <a:moveTo>
                  <a:pt x="57" y="168644"/>
                </a:moveTo>
                <a:cubicBezTo>
                  <a:pt x="2703" y="164940"/>
                  <a:pt x="95307" y="131602"/>
                  <a:pt x="123882" y="133719"/>
                </a:cubicBezTo>
                <a:cubicBezTo>
                  <a:pt x="152457" y="135836"/>
                  <a:pt x="163570" y="183461"/>
                  <a:pt x="171507" y="181344"/>
                </a:cubicBezTo>
                <a:cubicBezTo>
                  <a:pt x="179444" y="179227"/>
                  <a:pt x="172036" y="120490"/>
                  <a:pt x="171507" y="121019"/>
                </a:cubicBezTo>
                <a:cubicBezTo>
                  <a:pt x="170978" y="121548"/>
                  <a:pt x="158807" y="191927"/>
                  <a:pt x="168332" y="184519"/>
                </a:cubicBezTo>
                <a:cubicBezTo>
                  <a:pt x="177857" y="177111"/>
                  <a:pt x="214899" y="100381"/>
                  <a:pt x="228657" y="76569"/>
                </a:cubicBezTo>
                <a:cubicBezTo>
                  <a:pt x="242415" y="52757"/>
                  <a:pt x="255645" y="31061"/>
                  <a:pt x="250882" y="41644"/>
                </a:cubicBezTo>
                <a:cubicBezTo>
                  <a:pt x="246120" y="52227"/>
                  <a:pt x="200082" y="140069"/>
                  <a:pt x="200082" y="140069"/>
                </a:cubicBezTo>
                <a:cubicBezTo>
                  <a:pt x="196378" y="155415"/>
                  <a:pt x="213840" y="141656"/>
                  <a:pt x="228657" y="133719"/>
                </a:cubicBezTo>
                <a:cubicBezTo>
                  <a:pt x="243474" y="125781"/>
                  <a:pt x="271520" y="111494"/>
                  <a:pt x="288982" y="92444"/>
                </a:cubicBezTo>
                <a:cubicBezTo>
                  <a:pt x="306444" y="73394"/>
                  <a:pt x="335019" y="16244"/>
                  <a:pt x="333432" y="19419"/>
                </a:cubicBezTo>
                <a:cubicBezTo>
                  <a:pt x="331845" y="22594"/>
                  <a:pt x="279457" y="90327"/>
                  <a:pt x="279457" y="111494"/>
                </a:cubicBezTo>
                <a:cubicBezTo>
                  <a:pt x="279457" y="132661"/>
                  <a:pt x="322849" y="143244"/>
                  <a:pt x="333432" y="146419"/>
                </a:cubicBezTo>
                <a:cubicBezTo>
                  <a:pt x="344015" y="149594"/>
                  <a:pt x="319674" y="116786"/>
                  <a:pt x="342957" y="130544"/>
                </a:cubicBezTo>
                <a:cubicBezTo>
                  <a:pt x="366240" y="144302"/>
                  <a:pt x="457257" y="222090"/>
                  <a:pt x="473132" y="228969"/>
                </a:cubicBezTo>
                <a:cubicBezTo>
                  <a:pt x="489007" y="235848"/>
                  <a:pt x="424449" y="160177"/>
                  <a:pt x="438207" y="171819"/>
                </a:cubicBezTo>
                <a:cubicBezTo>
                  <a:pt x="451965" y="183461"/>
                  <a:pt x="542453" y="291940"/>
                  <a:pt x="555682" y="298819"/>
                </a:cubicBezTo>
                <a:cubicBezTo>
                  <a:pt x="568911" y="305698"/>
                  <a:pt x="510174" y="205157"/>
                  <a:pt x="517582" y="213094"/>
                </a:cubicBezTo>
                <a:cubicBezTo>
                  <a:pt x="524990" y="221032"/>
                  <a:pt x="603307" y="341682"/>
                  <a:pt x="600132" y="346444"/>
                </a:cubicBezTo>
                <a:cubicBezTo>
                  <a:pt x="596957" y="351206"/>
                  <a:pt x="553565" y="275007"/>
                  <a:pt x="498532" y="241669"/>
                </a:cubicBezTo>
                <a:cubicBezTo>
                  <a:pt x="443499" y="208332"/>
                  <a:pt x="320732" y="162823"/>
                  <a:pt x="269932" y="146419"/>
                </a:cubicBezTo>
                <a:cubicBezTo>
                  <a:pt x="219132" y="130015"/>
                  <a:pt x="207490" y="153827"/>
                  <a:pt x="193732" y="143244"/>
                </a:cubicBezTo>
                <a:cubicBezTo>
                  <a:pt x="179974" y="132661"/>
                  <a:pt x="193732" y="106731"/>
                  <a:pt x="187382" y="82919"/>
                </a:cubicBezTo>
                <a:cubicBezTo>
                  <a:pt x="181032" y="59107"/>
                  <a:pt x="155103" y="-5452"/>
                  <a:pt x="155632" y="369"/>
                </a:cubicBezTo>
                <a:cubicBezTo>
                  <a:pt x="156161" y="6190"/>
                  <a:pt x="195849" y="91386"/>
                  <a:pt x="190557" y="117844"/>
                </a:cubicBezTo>
                <a:cubicBezTo>
                  <a:pt x="185265" y="144302"/>
                  <a:pt x="139757" y="168115"/>
                  <a:pt x="123882" y="159119"/>
                </a:cubicBezTo>
                <a:cubicBezTo>
                  <a:pt x="108007" y="150123"/>
                  <a:pt x="97953" y="64398"/>
                  <a:pt x="95307" y="63869"/>
                </a:cubicBezTo>
                <a:cubicBezTo>
                  <a:pt x="92661" y="63340"/>
                  <a:pt x="129174" y="141127"/>
                  <a:pt x="108007" y="155944"/>
                </a:cubicBezTo>
                <a:cubicBezTo>
                  <a:pt x="86840" y="170761"/>
                  <a:pt x="-2589" y="172348"/>
                  <a:pt x="57" y="168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FF7B6327-C662-7C54-7677-F4630E961BBC}"/>
              </a:ext>
            </a:extLst>
          </p:cNvPr>
          <p:cNvSpPr/>
          <p:nvPr/>
        </p:nvSpPr>
        <p:spPr>
          <a:xfrm>
            <a:off x="3819492" y="4914720"/>
            <a:ext cx="705958" cy="314848"/>
          </a:xfrm>
          <a:custGeom>
            <a:avLst/>
            <a:gdLst>
              <a:gd name="connsiteX0" fmla="*/ 33 w 705958"/>
              <a:gd name="connsiteY0" fmla="*/ 314505 h 314848"/>
              <a:gd name="connsiteX1" fmla="*/ 149258 w 705958"/>
              <a:gd name="connsiteY1" fmla="*/ 206555 h 314848"/>
              <a:gd name="connsiteX2" fmla="*/ 111158 w 705958"/>
              <a:gd name="connsiteY2" fmla="*/ 171630 h 314848"/>
              <a:gd name="connsiteX3" fmla="*/ 79408 w 705958"/>
              <a:gd name="connsiteY3" fmla="*/ 127180 h 314848"/>
              <a:gd name="connsiteX4" fmla="*/ 152433 w 705958"/>
              <a:gd name="connsiteY4" fmla="*/ 181155 h 314848"/>
              <a:gd name="connsiteX5" fmla="*/ 200058 w 705958"/>
              <a:gd name="connsiteY5" fmla="*/ 174805 h 314848"/>
              <a:gd name="connsiteX6" fmla="*/ 203233 w 705958"/>
              <a:gd name="connsiteY6" fmla="*/ 120830 h 314848"/>
              <a:gd name="connsiteX7" fmla="*/ 203233 w 705958"/>
              <a:gd name="connsiteY7" fmla="*/ 152580 h 314848"/>
              <a:gd name="connsiteX8" fmla="*/ 269908 w 705958"/>
              <a:gd name="connsiteY8" fmla="*/ 139880 h 314848"/>
              <a:gd name="connsiteX9" fmla="*/ 273083 w 705958"/>
              <a:gd name="connsiteY9" fmla="*/ 111305 h 314848"/>
              <a:gd name="connsiteX10" fmla="*/ 215933 w 705958"/>
              <a:gd name="connsiteY10" fmla="*/ 180 h 314848"/>
              <a:gd name="connsiteX11" fmla="*/ 260383 w 705958"/>
              <a:gd name="connsiteY11" fmla="*/ 85905 h 314848"/>
              <a:gd name="connsiteX12" fmla="*/ 336583 w 705958"/>
              <a:gd name="connsiteY12" fmla="*/ 111305 h 314848"/>
              <a:gd name="connsiteX13" fmla="*/ 371508 w 705958"/>
              <a:gd name="connsiteY13" fmla="*/ 66855 h 314848"/>
              <a:gd name="connsiteX14" fmla="*/ 412783 w 705958"/>
              <a:gd name="connsiteY14" fmla="*/ 73205 h 314848"/>
              <a:gd name="connsiteX15" fmla="*/ 450883 w 705958"/>
              <a:gd name="connsiteY15" fmla="*/ 44630 h 314848"/>
              <a:gd name="connsiteX16" fmla="*/ 444533 w 705958"/>
              <a:gd name="connsiteY16" fmla="*/ 66855 h 314848"/>
              <a:gd name="connsiteX17" fmla="*/ 549308 w 705958"/>
              <a:gd name="connsiteY17" fmla="*/ 73205 h 314848"/>
              <a:gd name="connsiteX18" fmla="*/ 508033 w 705958"/>
              <a:gd name="connsiteY18" fmla="*/ 82730 h 314848"/>
              <a:gd name="connsiteX19" fmla="*/ 615983 w 705958"/>
              <a:gd name="connsiteY19" fmla="*/ 104955 h 314848"/>
              <a:gd name="connsiteX20" fmla="*/ 609633 w 705958"/>
              <a:gd name="connsiteY20" fmla="*/ 85905 h 314848"/>
              <a:gd name="connsiteX21" fmla="*/ 676308 w 705958"/>
              <a:gd name="connsiteY21" fmla="*/ 143055 h 314848"/>
              <a:gd name="connsiteX22" fmla="*/ 682658 w 705958"/>
              <a:gd name="connsiteY22" fmla="*/ 130355 h 314848"/>
              <a:gd name="connsiteX23" fmla="*/ 698533 w 705958"/>
              <a:gd name="connsiteY23" fmla="*/ 158930 h 314848"/>
              <a:gd name="connsiteX24" fmla="*/ 549308 w 705958"/>
              <a:gd name="connsiteY24" fmla="*/ 111305 h 314848"/>
              <a:gd name="connsiteX25" fmla="*/ 368333 w 705958"/>
              <a:gd name="connsiteY25" fmla="*/ 120830 h 314848"/>
              <a:gd name="connsiteX26" fmla="*/ 241333 w 705958"/>
              <a:gd name="connsiteY26" fmla="*/ 171630 h 314848"/>
              <a:gd name="connsiteX27" fmla="*/ 136558 w 705958"/>
              <a:gd name="connsiteY27" fmla="*/ 238305 h 314848"/>
              <a:gd name="connsiteX28" fmla="*/ 33 w 705958"/>
              <a:gd name="connsiteY28" fmla="*/ 314505 h 31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05958" h="314848">
                <a:moveTo>
                  <a:pt x="33" y="314505"/>
                </a:moveTo>
                <a:cubicBezTo>
                  <a:pt x="2150" y="309213"/>
                  <a:pt x="130737" y="230367"/>
                  <a:pt x="149258" y="206555"/>
                </a:cubicBezTo>
                <a:cubicBezTo>
                  <a:pt x="167779" y="182743"/>
                  <a:pt x="122800" y="184859"/>
                  <a:pt x="111158" y="171630"/>
                </a:cubicBezTo>
                <a:cubicBezTo>
                  <a:pt x="99516" y="158401"/>
                  <a:pt x="72529" y="125593"/>
                  <a:pt x="79408" y="127180"/>
                </a:cubicBezTo>
                <a:cubicBezTo>
                  <a:pt x="86287" y="128767"/>
                  <a:pt x="132325" y="173218"/>
                  <a:pt x="152433" y="181155"/>
                </a:cubicBezTo>
                <a:cubicBezTo>
                  <a:pt x="172541" y="189092"/>
                  <a:pt x="191591" y="184859"/>
                  <a:pt x="200058" y="174805"/>
                </a:cubicBezTo>
                <a:cubicBezTo>
                  <a:pt x="208525" y="164751"/>
                  <a:pt x="202704" y="124534"/>
                  <a:pt x="203233" y="120830"/>
                </a:cubicBezTo>
                <a:cubicBezTo>
                  <a:pt x="203762" y="117126"/>
                  <a:pt x="192120" y="149405"/>
                  <a:pt x="203233" y="152580"/>
                </a:cubicBezTo>
                <a:cubicBezTo>
                  <a:pt x="214346" y="155755"/>
                  <a:pt x="258266" y="146759"/>
                  <a:pt x="269908" y="139880"/>
                </a:cubicBezTo>
                <a:cubicBezTo>
                  <a:pt x="281550" y="133001"/>
                  <a:pt x="282079" y="134588"/>
                  <a:pt x="273083" y="111305"/>
                </a:cubicBezTo>
                <a:cubicBezTo>
                  <a:pt x="264087" y="88022"/>
                  <a:pt x="218050" y="4413"/>
                  <a:pt x="215933" y="180"/>
                </a:cubicBezTo>
                <a:cubicBezTo>
                  <a:pt x="213816" y="-4053"/>
                  <a:pt x="240275" y="67384"/>
                  <a:pt x="260383" y="85905"/>
                </a:cubicBezTo>
                <a:cubicBezTo>
                  <a:pt x="280491" y="104426"/>
                  <a:pt x="318062" y="114480"/>
                  <a:pt x="336583" y="111305"/>
                </a:cubicBezTo>
                <a:cubicBezTo>
                  <a:pt x="355104" y="108130"/>
                  <a:pt x="358808" y="73205"/>
                  <a:pt x="371508" y="66855"/>
                </a:cubicBezTo>
                <a:cubicBezTo>
                  <a:pt x="384208" y="60505"/>
                  <a:pt x="399554" y="76909"/>
                  <a:pt x="412783" y="73205"/>
                </a:cubicBezTo>
                <a:cubicBezTo>
                  <a:pt x="426012" y="69501"/>
                  <a:pt x="445592" y="45688"/>
                  <a:pt x="450883" y="44630"/>
                </a:cubicBezTo>
                <a:cubicBezTo>
                  <a:pt x="456174" y="43572"/>
                  <a:pt x="428129" y="62092"/>
                  <a:pt x="444533" y="66855"/>
                </a:cubicBezTo>
                <a:cubicBezTo>
                  <a:pt x="460937" y="71618"/>
                  <a:pt x="538725" y="70559"/>
                  <a:pt x="549308" y="73205"/>
                </a:cubicBezTo>
                <a:cubicBezTo>
                  <a:pt x="559891" y="75851"/>
                  <a:pt x="496921" y="77438"/>
                  <a:pt x="508033" y="82730"/>
                </a:cubicBezTo>
                <a:cubicBezTo>
                  <a:pt x="519146" y="88022"/>
                  <a:pt x="599050" y="104426"/>
                  <a:pt x="615983" y="104955"/>
                </a:cubicBezTo>
                <a:cubicBezTo>
                  <a:pt x="632916" y="105484"/>
                  <a:pt x="599579" y="79555"/>
                  <a:pt x="609633" y="85905"/>
                </a:cubicBezTo>
                <a:cubicBezTo>
                  <a:pt x="619687" y="92255"/>
                  <a:pt x="664137" y="135647"/>
                  <a:pt x="676308" y="143055"/>
                </a:cubicBezTo>
                <a:cubicBezTo>
                  <a:pt x="688479" y="150463"/>
                  <a:pt x="678954" y="127709"/>
                  <a:pt x="682658" y="130355"/>
                </a:cubicBezTo>
                <a:cubicBezTo>
                  <a:pt x="686362" y="133001"/>
                  <a:pt x="720758" y="162105"/>
                  <a:pt x="698533" y="158930"/>
                </a:cubicBezTo>
                <a:cubicBezTo>
                  <a:pt x="676308" y="155755"/>
                  <a:pt x="604341" y="117655"/>
                  <a:pt x="549308" y="111305"/>
                </a:cubicBezTo>
                <a:cubicBezTo>
                  <a:pt x="494275" y="104955"/>
                  <a:pt x="419662" y="110776"/>
                  <a:pt x="368333" y="120830"/>
                </a:cubicBezTo>
                <a:cubicBezTo>
                  <a:pt x="317004" y="130884"/>
                  <a:pt x="279962" y="152051"/>
                  <a:pt x="241333" y="171630"/>
                </a:cubicBezTo>
                <a:cubicBezTo>
                  <a:pt x="202704" y="191209"/>
                  <a:pt x="175716" y="213963"/>
                  <a:pt x="136558" y="238305"/>
                </a:cubicBezTo>
                <a:cubicBezTo>
                  <a:pt x="97400" y="262647"/>
                  <a:pt x="-2084" y="319797"/>
                  <a:pt x="33" y="314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5BCF4588-8DAB-E55C-DCD5-AB27A26C9C65}"/>
              </a:ext>
            </a:extLst>
          </p:cNvPr>
          <p:cNvSpPr/>
          <p:nvPr/>
        </p:nvSpPr>
        <p:spPr>
          <a:xfrm>
            <a:off x="3833525" y="4894910"/>
            <a:ext cx="723331" cy="271526"/>
          </a:xfrm>
          <a:custGeom>
            <a:avLst/>
            <a:gdLst>
              <a:gd name="connsiteX0" fmla="*/ 1875 w 723331"/>
              <a:gd name="connsiteY0" fmla="*/ 270815 h 271526"/>
              <a:gd name="connsiteX1" fmla="*/ 236825 w 723331"/>
              <a:gd name="connsiteY1" fmla="*/ 86665 h 271526"/>
              <a:gd name="connsiteX2" fmla="*/ 208250 w 723331"/>
              <a:gd name="connsiteY2" fmla="*/ 102540 h 271526"/>
              <a:gd name="connsiteX3" fmla="*/ 401925 w 723331"/>
              <a:gd name="connsiteY3" fmla="*/ 42215 h 271526"/>
              <a:gd name="connsiteX4" fmla="*/ 335250 w 723331"/>
              <a:gd name="connsiteY4" fmla="*/ 70790 h 271526"/>
              <a:gd name="connsiteX5" fmla="*/ 471775 w 723331"/>
              <a:gd name="connsiteY5" fmla="*/ 58090 h 271526"/>
              <a:gd name="connsiteX6" fmla="*/ 554325 w 723331"/>
              <a:gd name="connsiteY6" fmla="*/ 67615 h 271526"/>
              <a:gd name="connsiteX7" fmla="*/ 484475 w 723331"/>
              <a:gd name="connsiteY7" fmla="*/ 19990 h 271526"/>
              <a:gd name="connsiteX8" fmla="*/ 684500 w 723331"/>
              <a:gd name="connsiteY8" fmla="*/ 108890 h 271526"/>
              <a:gd name="connsiteX9" fmla="*/ 608300 w 723331"/>
              <a:gd name="connsiteY9" fmla="*/ 86665 h 271526"/>
              <a:gd name="connsiteX10" fmla="*/ 722600 w 723331"/>
              <a:gd name="connsiteY10" fmla="*/ 127940 h 271526"/>
              <a:gd name="connsiteX11" fmla="*/ 541625 w 723331"/>
              <a:gd name="connsiteY11" fmla="*/ 51740 h 271526"/>
              <a:gd name="connsiteX12" fmla="*/ 290800 w 723331"/>
              <a:gd name="connsiteY12" fmla="*/ 26340 h 271526"/>
              <a:gd name="connsiteX13" fmla="*/ 284450 w 723331"/>
              <a:gd name="connsiteY13" fmla="*/ 940 h 271526"/>
              <a:gd name="connsiteX14" fmla="*/ 284450 w 723331"/>
              <a:gd name="connsiteY14" fmla="*/ 61265 h 271526"/>
              <a:gd name="connsiteX15" fmla="*/ 240000 w 723331"/>
              <a:gd name="connsiteY15" fmla="*/ 93015 h 271526"/>
              <a:gd name="connsiteX16" fmla="*/ 109825 w 723331"/>
              <a:gd name="connsiteY16" fmla="*/ 134290 h 271526"/>
              <a:gd name="connsiteX17" fmla="*/ 125700 w 723331"/>
              <a:gd name="connsiteY17" fmla="*/ 150165 h 271526"/>
              <a:gd name="connsiteX18" fmla="*/ 1875 w 723331"/>
              <a:gd name="connsiteY18" fmla="*/ 270815 h 27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3331" h="271526">
                <a:moveTo>
                  <a:pt x="1875" y="270815"/>
                </a:moveTo>
                <a:cubicBezTo>
                  <a:pt x="20396" y="260232"/>
                  <a:pt x="202429" y="114711"/>
                  <a:pt x="236825" y="86665"/>
                </a:cubicBezTo>
                <a:cubicBezTo>
                  <a:pt x="271221" y="58619"/>
                  <a:pt x="180733" y="109948"/>
                  <a:pt x="208250" y="102540"/>
                </a:cubicBezTo>
                <a:cubicBezTo>
                  <a:pt x="235767" y="95132"/>
                  <a:pt x="380759" y="47507"/>
                  <a:pt x="401925" y="42215"/>
                </a:cubicBezTo>
                <a:cubicBezTo>
                  <a:pt x="423091" y="36923"/>
                  <a:pt x="323608" y="68144"/>
                  <a:pt x="335250" y="70790"/>
                </a:cubicBezTo>
                <a:cubicBezTo>
                  <a:pt x="346892" y="73436"/>
                  <a:pt x="435263" y="58619"/>
                  <a:pt x="471775" y="58090"/>
                </a:cubicBezTo>
                <a:cubicBezTo>
                  <a:pt x="508287" y="57561"/>
                  <a:pt x="552208" y="73965"/>
                  <a:pt x="554325" y="67615"/>
                </a:cubicBezTo>
                <a:cubicBezTo>
                  <a:pt x="556442" y="61265"/>
                  <a:pt x="462779" y="13111"/>
                  <a:pt x="484475" y="19990"/>
                </a:cubicBezTo>
                <a:cubicBezTo>
                  <a:pt x="506171" y="26869"/>
                  <a:pt x="663863" y="97778"/>
                  <a:pt x="684500" y="108890"/>
                </a:cubicBezTo>
                <a:cubicBezTo>
                  <a:pt x="705137" y="120002"/>
                  <a:pt x="601950" y="83490"/>
                  <a:pt x="608300" y="86665"/>
                </a:cubicBezTo>
                <a:cubicBezTo>
                  <a:pt x="614650" y="89840"/>
                  <a:pt x="733712" y="133761"/>
                  <a:pt x="722600" y="127940"/>
                </a:cubicBezTo>
                <a:cubicBezTo>
                  <a:pt x="711488" y="122119"/>
                  <a:pt x="613592" y="68673"/>
                  <a:pt x="541625" y="51740"/>
                </a:cubicBezTo>
                <a:cubicBezTo>
                  <a:pt x="469658" y="34807"/>
                  <a:pt x="333662" y="34807"/>
                  <a:pt x="290800" y="26340"/>
                </a:cubicBezTo>
                <a:cubicBezTo>
                  <a:pt x="247938" y="17873"/>
                  <a:pt x="285508" y="-4881"/>
                  <a:pt x="284450" y="940"/>
                </a:cubicBezTo>
                <a:cubicBezTo>
                  <a:pt x="283392" y="6761"/>
                  <a:pt x="291858" y="45919"/>
                  <a:pt x="284450" y="61265"/>
                </a:cubicBezTo>
                <a:cubicBezTo>
                  <a:pt x="277042" y="76611"/>
                  <a:pt x="269104" y="80844"/>
                  <a:pt x="240000" y="93015"/>
                </a:cubicBezTo>
                <a:cubicBezTo>
                  <a:pt x="210896" y="105186"/>
                  <a:pt x="109825" y="134290"/>
                  <a:pt x="109825" y="134290"/>
                </a:cubicBezTo>
                <a:cubicBezTo>
                  <a:pt x="90775" y="143815"/>
                  <a:pt x="143692" y="129527"/>
                  <a:pt x="125700" y="150165"/>
                </a:cubicBezTo>
                <a:cubicBezTo>
                  <a:pt x="107708" y="170802"/>
                  <a:pt x="-16646" y="281398"/>
                  <a:pt x="1875" y="270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4FD79D3-12D6-70CF-5583-10A61BBAD719}"/>
              </a:ext>
            </a:extLst>
          </p:cNvPr>
          <p:cNvSpPr/>
          <p:nvPr/>
        </p:nvSpPr>
        <p:spPr>
          <a:xfrm>
            <a:off x="4464702" y="5060047"/>
            <a:ext cx="218498" cy="154106"/>
          </a:xfrm>
          <a:custGeom>
            <a:avLst/>
            <a:gdLst>
              <a:gd name="connsiteX0" fmla="*/ 40623 w 218498"/>
              <a:gd name="connsiteY0" fmla="*/ 903 h 154106"/>
              <a:gd name="connsiteX1" fmla="*/ 110473 w 218498"/>
              <a:gd name="connsiteY1" fmla="*/ 54878 h 154106"/>
              <a:gd name="connsiteX2" fmla="*/ 72373 w 218498"/>
              <a:gd name="connsiteY2" fmla="*/ 92978 h 154106"/>
              <a:gd name="connsiteX3" fmla="*/ 2523 w 218498"/>
              <a:gd name="connsiteY3" fmla="*/ 92978 h 154106"/>
              <a:gd name="connsiteX4" fmla="*/ 170798 w 218498"/>
              <a:gd name="connsiteY4" fmla="*/ 108853 h 154106"/>
              <a:gd name="connsiteX5" fmla="*/ 173973 w 218498"/>
              <a:gd name="connsiteY5" fmla="*/ 108853 h 154106"/>
              <a:gd name="connsiteX6" fmla="*/ 43798 w 218498"/>
              <a:gd name="connsiteY6" fmla="*/ 115203 h 154106"/>
              <a:gd name="connsiteX7" fmla="*/ 218423 w 218498"/>
              <a:gd name="connsiteY7" fmla="*/ 150128 h 154106"/>
              <a:gd name="connsiteX8" fmla="*/ 66023 w 218498"/>
              <a:gd name="connsiteY8" fmla="*/ 150128 h 154106"/>
              <a:gd name="connsiteX9" fmla="*/ 78723 w 218498"/>
              <a:gd name="connsiteY9" fmla="*/ 121553 h 154106"/>
              <a:gd name="connsiteX10" fmla="*/ 85073 w 218498"/>
              <a:gd name="connsiteY10" fmla="*/ 102503 h 154106"/>
              <a:gd name="connsiteX11" fmla="*/ 40623 w 218498"/>
              <a:gd name="connsiteY11" fmla="*/ 903 h 15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498" h="154106">
                <a:moveTo>
                  <a:pt x="40623" y="903"/>
                </a:moveTo>
                <a:cubicBezTo>
                  <a:pt x="44856" y="-7034"/>
                  <a:pt x="105181" y="39532"/>
                  <a:pt x="110473" y="54878"/>
                </a:cubicBezTo>
                <a:cubicBezTo>
                  <a:pt x="115765" y="70224"/>
                  <a:pt x="90365" y="86628"/>
                  <a:pt x="72373" y="92978"/>
                </a:cubicBezTo>
                <a:cubicBezTo>
                  <a:pt x="54381" y="99328"/>
                  <a:pt x="-13881" y="90332"/>
                  <a:pt x="2523" y="92978"/>
                </a:cubicBezTo>
                <a:cubicBezTo>
                  <a:pt x="18927" y="95624"/>
                  <a:pt x="142223" y="106207"/>
                  <a:pt x="170798" y="108853"/>
                </a:cubicBezTo>
                <a:cubicBezTo>
                  <a:pt x="199373" y="111499"/>
                  <a:pt x="173973" y="108853"/>
                  <a:pt x="173973" y="108853"/>
                </a:cubicBezTo>
                <a:cubicBezTo>
                  <a:pt x="152806" y="109911"/>
                  <a:pt x="36390" y="108324"/>
                  <a:pt x="43798" y="115203"/>
                </a:cubicBezTo>
                <a:cubicBezTo>
                  <a:pt x="51206" y="122082"/>
                  <a:pt x="214719" y="144307"/>
                  <a:pt x="218423" y="150128"/>
                </a:cubicBezTo>
                <a:cubicBezTo>
                  <a:pt x="222127" y="155949"/>
                  <a:pt x="89306" y="154891"/>
                  <a:pt x="66023" y="150128"/>
                </a:cubicBezTo>
                <a:cubicBezTo>
                  <a:pt x="42740" y="145366"/>
                  <a:pt x="78723" y="121553"/>
                  <a:pt x="78723" y="121553"/>
                </a:cubicBezTo>
                <a:cubicBezTo>
                  <a:pt x="81898" y="113615"/>
                  <a:pt x="90894" y="115732"/>
                  <a:pt x="85073" y="102503"/>
                </a:cubicBezTo>
                <a:cubicBezTo>
                  <a:pt x="79252" y="89274"/>
                  <a:pt x="36390" y="8840"/>
                  <a:pt x="40623" y="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A5470D5B-6114-9C48-A9F9-3AE77D7743DF}"/>
              </a:ext>
            </a:extLst>
          </p:cNvPr>
          <p:cNvSpPr/>
          <p:nvPr/>
        </p:nvSpPr>
        <p:spPr>
          <a:xfrm>
            <a:off x="3846403" y="5076677"/>
            <a:ext cx="754936" cy="212888"/>
          </a:xfrm>
          <a:custGeom>
            <a:avLst/>
            <a:gdLst>
              <a:gd name="connsiteX0" fmla="*/ 633522 w 754936"/>
              <a:gd name="connsiteY0" fmla="*/ 148 h 212888"/>
              <a:gd name="connsiteX1" fmla="*/ 665272 w 754936"/>
              <a:gd name="connsiteY1" fmla="*/ 104923 h 212888"/>
              <a:gd name="connsiteX2" fmla="*/ 462072 w 754936"/>
              <a:gd name="connsiteY2" fmla="*/ 158898 h 212888"/>
              <a:gd name="connsiteX3" fmla="*/ 576372 w 754936"/>
              <a:gd name="connsiteY3" fmla="*/ 162073 h 212888"/>
              <a:gd name="connsiteX4" fmla="*/ 316022 w 754936"/>
              <a:gd name="connsiteY4" fmla="*/ 193823 h 212888"/>
              <a:gd name="connsiteX5" fmla="*/ 347772 w 754936"/>
              <a:gd name="connsiteY5" fmla="*/ 212873 h 212888"/>
              <a:gd name="connsiteX6" fmla="*/ 179497 w 754936"/>
              <a:gd name="connsiteY6" fmla="*/ 196998 h 212888"/>
              <a:gd name="connsiteX7" fmla="*/ 249347 w 754936"/>
              <a:gd name="connsiteY7" fmla="*/ 193823 h 212888"/>
              <a:gd name="connsiteX8" fmla="*/ 135047 w 754936"/>
              <a:gd name="connsiteY8" fmla="*/ 181123 h 212888"/>
              <a:gd name="connsiteX9" fmla="*/ 30272 w 754936"/>
              <a:gd name="connsiteY9" fmla="*/ 181123 h 212888"/>
              <a:gd name="connsiteX10" fmla="*/ 154097 w 754936"/>
              <a:gd name="connsiteY10" fmla="*/ 177948 h 212888"/>
              <a:gd name="connsiteX11" fmla="*/ 87422 w 754936"/>
              <a:gd name="connsiteY11" fmla="*/ 158898 h 212888"/>
              <a:gd name="connsiteX12" fmla="*/ 84247 w 754936"/>
              <a:gd name="connsiteY12" fmla="*/ 190648 h 212888"/>
              <a:gd name="connsiteX13" fmla="*/ 125522 w 754936"/>
              <a:gd name="connsiteY13" fmla="*/ 73173 h 212888"/>
              <a:gd name="connsiteX14" fmla="*/ 62022 w 754936"/>
              <a:gd name="connsiteY14" fmla="*/ 146198 h 212888"/>
              <a:gd name="connsiteX15" fmla="*/ 1697 w 754936"/>
              <a:gd name="connsiteY15" fmla="*/ 203348 h 212888"/>
              <a:gd name="connsiteX16" fmla="*/ 131872 w 754936"/>
              <a:gd name="connsiteY16" fmla="*/ 171598 h 212888"/>
              <a:gd name="connsiteX17" fmla="*/ 411272 w 754936"/>
              <a:gd name="connsiteY17" fmla="*/ 190648 h 212888"/>
              <a:gd name="connsiteX18" fmla="*/ 322372 w 754936"/>
              <a:gd name="connsiteY18" fmla="*/ 193823 h 212888"/>
              <a:gd name="connsiteX19" fmla="*/ 741472 w 754936"/>
              <a:gd name="connsiteY19" fmla="*/ 139848 h 212888"/>
              <a:gd name="connsiteX20" fmla="*/ 655747 w 754936"/>
              <a:gd name="connsiteY20" fmla="*/ 133498 h 212888"/>
              <a:gd name="connsiteX21" fmla="*/ 697022 w 754936"/>
              <a:gd name="connsiteY21" fmla="*/ 82698 h 212888"/>
              <a:gd name="connsiteX22" fmla="*/ 633522 w 754936"/>
              <a:gd name="connsiteY22" fmla="*/ 148 h 21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54936" h="212888">
                <a:moveTo>
                  <a:pt x="633522" y="148"/>
                </a:moveTo>
                <a:cubicBezTo>
                  <a:pt x="628230" y="3852"/>
                  <a:pt x="693847" y="78465"/>
                  <a:pt x="665272" y="104923"/>
                </a:cubicBezTo>
                <a:cubicBezTo>
                  <a:pt x="636697" y="131381"/>
                  <a:pt x="476889" y="149373"/>
                  <a:pt x="462072" y="158898"/>
                </a:cubicBezTo>
                <a:cubicBezTo>
                  <a:pt x="447255" y="168423"/>
                  <a:pt x="600714" y="156252"/>
                  <a:pt x="576372" y="162073"/>
                </a:cubicBezTo>
                <a:cubicBezTo>
                  <a:pt x="552030" y="167894"/>
                  <a:pt x="354122" y="185356"/>
                  <a:pt x="316022" y="193823"/>
                </a:cubicBezTo>
                <a:cubicBezTo>
                  <a:pt x="277922" y="202290"/>
                  <a:pt x="370526" y="212344"/>
                  <a:pt x="347772" y="212873"/>
                </a:cubicBezTo>
                <a:cubicBezTo>
                  <a:pt x="325018" y="213402"/>
                  <a:pt x="195901" y="200173"/>
                  <a:pt x="179497" y="196998"/>
                </a:cubicBezTo>
                <a:cubicBezTo>
                  <a:pt x="163093" y="193823"/>
                  <a:pt x="256755" y="196469"/>
                  <a:pt x="249347" y="193823"/>
                </a:cubicBezTo>
                <a:cubicBezTo>
                  <a:pt x="241939" y="191177"/>
                  <a:pt x="171559" y="183240"/>
                  <a:pt x="135047" y="181123"/>
                </a:cubicBezTo>
                <a:cubicBezTo>
                  <a:pt x="98535" y="179006"/>
                  <a:pt x="27097" y="181652"/>
                  <a:pt x="30272" y="181123"/>
                </a:cubicBezTo>
                <a:cubicBezTo>
                  <a:pt x="33447" y="180594"/>
                  <a:pt x="144572" y="181652"/>
                  <a:pt x="154097" y="177948"/>
                </a:cubicBezTo>
                <a:cubicBezTo>
                  <a:pt x="163622" y="174244"/>
                  <a:pt x="99064" y="156781"/>
                  <a:pt x="87422" y="158898"/>
                </a:cubicBezTo>
                <a:cubicBezTo>
                  <a:pt x="75780" y="161015"/>
                  <a:pt x="77897" y="204936"/>
                  <a:pt x="84247" y="190648"/>
                </a:cubicBezTo>
                <a:cubicBezTo>
                  <a:pt x="90597" y="176360"/>
                  <a:pt x="129226" y="80581"/>
                  <a:pt x="125522" y="73173"/>
                </a:cubicBezTo>
                <a:cubicBezTo>
                  <a:pt x="121818" y="65765"/>
                  <a:pt x="82659" y="124502"/>
                  <a:pt x="62022" y="146198"/>
                </a:cubicBezTo>
                <a:cubicBezTo>
                  <a:pt x="41384" y="167894"/>
                  <a:pt x="-9945" y="199115"/>
                  <a:pt x="1697" y="203348"/>
                </a:cubicBezTo>
                <a:cubicBezTo>
                  <a:pt x="13339" y="207581"/>
                  <a:pt x="63610" y="173715"/>
                  <a:pt x="131872" y="171598"/>
                </a:cubicBezTo>
                <a:cubicBezTo>
                  <a:pt x="200134" y="169481"/>
                  <a:pt x="379522" y="186944"/>
                  <a:pt x="411272" y="190648"/>
                </a:cubicBezTo>
                <a:cubicBezTo>
                  <a:pt x="443022" y="194352"/>
                  <a:pt x="267339" y="202290"/>
                  <a:pt x="322372" y="193823"/>
                </a:cubicBezTo>
                <a:cubicBezTo>
                  <a:pt x="377405" y="185356"/>
                  <a:pt x="685910" y="149902"/>
                  <a:pt x="741472" y="139848"/>
                </a:cubicBezTo>
                <a:cubicBezTo>
                  <a:pt x="797035" y="129794"/>
                  <a:pt x="663155" y="143023"/>
                  <a:pt x="655747" y="133498"/>
                </a:cubicBezTo>
                <a:cubicBezTo>
                  <a:pt x="648339" y="123973"/>
                  <a:pt x="698609" y="102277"/>
                  <a:pt x="697022" y="82698"/>
                </a:cubicBezTo>
                <a:cubicBezTo>
                  <a:pt x="695435" y="63119"/>
                  <a:pt x="638814" y="-3556"/>
                  <a:pt x="633522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44C46B34-C4F3-B036-AFBC-2A932F1D566E}"/>
              </a:ext>
            </a:extLst>
          </p:cNvPr>
          <p:cNvSpPr/>
          <p:nvPr/>
        </p:nvSpPr>
        <p:spPr>
          <a:xfrm>
            <a:off x="3994122" y="5000625"/>
            <a:ext cx="365427" cy="279956"/>
          </a:xfrm>
          <a:custGeom>
            <a:avLst/>
            <a:gdLst>
              <a:gd name="connsiteX0" fmla="*/ 266728 w 365427"/>
              <a:gd name="connsiteY0" fmla="*/ 0 h 279956"/>
              <a:gd name="connsiteX1" fmla="*/ 320703 w 365427"/>
              <a:gd name="connsiteY1" fmla="*/ 22225 h 279956"/>
              <a:gd name="connsiteX2" fmla="*/ 349278 w 365427"/>
              <a:gd name="connsiteY2" fmla="*/ 88900 h 279956"/>
              <a:gd name="connsiteX3" fmla="*/ 365153 w 365427"/>
              <a:gd name="connsiteY3" fmla="*/ 187325 h 279956"/>
              <a:gd name="connsiteX4" fmla="*/ 336578 w 365427"/>
              <a:gd name="connsiteY4" fmla="*/ 241300 h 279956"/>
              <a:gd name="connsiteX5" fmla="*/ 215928 w 365427"/>
              <a:gd name="connsiteY5" fmla="*/ 279400 h 279956"/>
              <a:gd name="connsiteX6" fmla="*/ 155603 w 365427"/>
              <a:gd name="connsiteY6" fmla="*/ 263525 h 279956"/>
              <a:gd name="connsiteX7" fmla="*/ 38128 w 365427"/>
              <a:gd name="connsiteY7" fmla="*/ 257175 h 279956"/>
              <a:gd name="connsiteX8" fmla="*/ 12728 w 365427"/>
              <a:gd name="connsiteY8" fmla="*/ 228600 h 279956"/>
              <a:gd name="connsiteX9" fmla="*/ 28 w 365427"/>
              <a:gd name="connsiteY9" fmla="*/ 180975 h 279956"/>
              <a:gd name="connsiteX10" fmla="*/ 15903 w 365427"/>
              <a:gd name="connsiteY10" fmla="*/ 95250 h 279956"/>
              <a:gd name="connsiteX11" fmla="*/ 66703 w 365427"/>
              <a:gd name="connsiteY11" fmla="*/ 57150 h 279956"/>
              <a:gd name="connsiteX12" fmla="*/ 146078 w 365427"/>
              <a:gd name="connsiteY12" fmla="*/ 22225 h 279956"/>
              <a:gd name="connsiteX13" fmla="*/ 266728 w 365427"/>
              <a:gd name="connsiteY13" fmla="*/ 0 h 27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5427" h="279956">
                <a:moveTo>
                  <a:pt x="266728" y="0"/>
                </a:moveTo>
                <a:cubicBezTo>
                  <a:pt x="295832" y="0"/>
                  <a:pt x="306945" y="7408"/>
                  <a:pt x="320703" y="22225"/>
                </a:cubicBezTo>
                <a:cubicBezTo>
                  <a:pt x="334461" y="37042"/>
                  <a:pt x="341870" y="61383"/>
                  <a:pt x="349278" y="88900"/>
                </a:cubicBezTo>
                <a:cubicBezTo>
                  <a:pt x="356686" y="116417"/>
                  <a:pt x="367270" y="161925"/>
                  <a:pt x="365153" y="187325"/>
                </a:cubicBezTo>
                <a:cubicBezTo>
                  <a:pt x="363036" y="212725"/>
                  <a:pt x="361449" y="225954"/>
                  <a:pt x="336578" y="241300"/>
                </a:cubicBezTo>
                <a:cubicBezTo>
                  <a:pt x="311707" y="256646"/>
                  <a:pt x="246090" y="275696"/>
                  <a:pt x="215928" y="279400"/>
                </a:cubicBezTo>
                <a:cubicBezTo>
                  <a:pt x="185765" y="283104"/>
                  <a:pt x="185236" y="267229"/>
                  <a:pt x="155603" y="263525"/>
                </a:cubicBezTo>
                <a:cubicBezTo>
                  <a:pt x="125970" y="259821"/>
                  <a:pt x="61941" y="262996"/>
                  <a:pt x="38128" y="257175"/>
                </a:cubicBezTo>
                <a:cubicBezTo>
                  <a:pt x="14315" y="251354"/>
                  <a:pt x="19078" y="241300"/>
                  <a:pt x="12728" y="228600"/>
                </a:cubicBezTo>
                <a:cubicBezTo>
                  <a:pt x="6378" y="215900"/>
                  <a:pt x="-501" y="203200"/>
                  <a:pt x="28" y="180975"/>
                </a:cubicBezTo>
                <a:cubicBezTo>
                  <a:pt x="557" y="158750"/>
                  <a:pt x="4791" y="115887"/>
                  <a:pt x="15903" y="95250"/>
                </a:cubicBezTo>
                <a:cubicBezTo>
                  <a:pt x="27015" y="74613"/>
                  <a:pt x="45007" y="69321"/>
                  <a:pt x="66703" y="57150"/>
                </a:cubicBezTo>
                <a:cubicBezTo>
                  <a:pt x="88399" y="44979"/>
                  <a:pt x="115915" y="31221"/>
                  <a:pt x="146078" y="22225"/>
                </a:cubicBezTo>
                <a:cubicBezTo>
                  <a:pt x="176240" y="13229"/>
                  <a:pt x="237624" y="0"/>
                  <a:pt x="2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DD3BC005-A1E8-CCAE-92D6-08260F1D44B5}"/>
              </a:ext>
            </a:extLst>
          </p:cNvPr>
          <p:cNvSpPr/>
          <p:nvPr/>
        </p:nvSpPr>
        <p:spPr>
          <a:xfrm rot="757309">
            <a:off x="4124686" y="5072144"/>
            <a:ext cx="133686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C6C16E9-93BA-7186-E244-86C62D10D809}"/>
              </a:ext>
            </a:extLst>
          </p:cNvPr>
          <p:cNvSpPr/>
          <p:nvPr/>
        </p:nvSpPr>
        <p:spPr>
          <a:xfrm>
            <a:off x="4289172" y="5040113"/>
            <a:ext cx="229739" cy="39955"/>
          </a:xfrm>
          <a:custGeom>
            <a:avLst/>
            <a:gdLst>
              <a:gd name="connsiteX0" fmla="*/ 253 w 229739"/>
              <a:gd name="connsiteY0" fmla="*/ 4962 h 39955"/>
              <a:gd name="connsiteX1" fmla="*/ 130428 w 229739"/>
              <a:gd name="connsiteY1" fmla="*/ 39887 h 39955"/>
              <a:gd name="connsiteX2" fmla="*/ 130428 w 229739"/>
              <a:gd name="connsiteY2" fmla="*/ 14487 h 39955"/>
              <a:gd name="connsiteX3" fmla="*/ 228853 w 229739"/>
              <a:gd name="connsiteY3" fmla="*/ 36712 h 39955"/>
              <a:gd name="connsiteX4" fmla="*/ 168528 w 229739"/>
              <a:gd name="connsiteY4" fmla="*/ 8137 h 39955"/>
              <a:gd name="connsiteX5" fmla="*/ 253 w 229739"/>
              <a:gd name="connsiteY5" fmla="*/ 4962 h 3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739" h="39955">
                <a:moveTo>
                  <a:pt x="253" y="4962"/>
                </a:moveTo>
                <a:cubicBezTo>
                  <a:pt x="-6097" y="10254"/>
                  <a:pt x="108732" y="38300"/>
                  <a:pt x="130428" y="39887"/>
                </a:cubicBezTo>
                <a:cubicBezTo>
                  <a:pt x="152124" y="41474"/>
                  <a:pt x="114024" y="15016"/>
                  <a:pt x="130428" y="14487"/>
                </a:cubicBezTo>
                <a:cubicBezTo>
                  <a:pt x="146832" y="13958"/>
                  <a:pt x="222503" y="37770"/>
                  <a:pt x="228853" y="36712"/>
                </a:cubicBezTo>
                <a:cubicBezTo>
                  <a:pt x="235203" y="35654"/>
                  <a:pt x="206628" y="20308"/>
                  <a:pt x="168528" y="8137"/>
                </a:cubicBezTo>
                <a:cubicBezTo>
                  <a:pt x="130428" y="-4034"/>
                  <a:pt x="6603" y="-330"/>
                  <a:pt x="253" y="4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728844FE-08F1-1DE4-E653-F9F4048A3073}"/>
              </a:ext>
            </a:extLst>
          </p:cNvPr>
          <p:cNvSpPr/>
          <p:nvPr/>
        </p:nvSpPr>
        <p:spPr>
          <a:xfrm>
            <a:off x="3860267" y="5213279"/>
            <a:ext cx="903487" cy="155736"/>
          </a:xfrm>
          <a:custGeom>
            <a:avLst/>
            <a:gdLst>
              <a:gd name="connsiteX0" fmla="*/ 892708 w 903487"/>
              <a:gd name="connsiteY0" fmla="*/ 28646 h 155736"/>
              <a:gd name="connsiteX1" fmla="*/ 578383 w 903487"/>
              <a:gd name="connsiteY1" fmla="*/ 19121 h 155736"/>
              <a:gd name="connsiteX2" fmla="*/ 673633 w 903487"/>
              <a:gd name="connsiteY2" fmla="*/ 25471 h 155736"/>
              <a:gd name="connsiteX3" fmla="*/ 476783 w 903487"/>
              <a:gd name="connsiteY3" fmla="*/ 47696 h 155736"/>
              <a:gd name="connsiteX4" fmla="*/ 546633 w 903487"/>
              <a:gd name="connsiteY4" fmla="*/ 57221 h 155736"/>
              <a:gd name="connsiteX5" fmla="*/ 308508 w 903487"/>
              <a:gd name="connsiteY5" fmla="*/ 98496 h 155736"/>
              <a:gd name="connsiteX6" fmla="*/ 232308 w 903487"/>
              <a:gd name="connsiteY6" fmla="*/ 155646 h 155736"/>
              <a:gd name="connsiteX7" fmla="*/ 248183 w 903487"/>
              <a:gd name="connsiteY7" fmla="*/ 111196 h 155736"/>
              <a:gd name="connsiteX8" fmla="*/ 98958 w 903487"/>
              <a:gd name="connsiteY8" fmla="*/ 88971 h 155736"/>
              <a:gd name="connsiteX9" fmla="*/ 95783 w 903487"/>
              <a:gd name="connsiteY9" fmla="*/ 120721 h 155736"/>
              <a:gd name="connsiteX10" fmla="*/ 73558 w 903487"/>
              <a:gd name="connsiteY10" fmla="*/ 92146 h 155736"/>
              <a:gd name="connsiteX11" fmla="*/ 3708 w 903487"/>
              <a:gd name="connsiteY11" fmla="*/ 57221 h 155736"/>
              <a:gd name="connsiteX12" fmla="*/ 200558 w 903487"/>
              <a:gd name="connsiteY12" fmla="*/ 117546 h 155736"/>
              <a:gd name="connsiteX13" fmla="*/ 187858 w 903487"/>
              <a:gd name="connsiteY13" fmla="*/ 104846 h 155736"/>
              <a:gd name="connsiteX14" fmla="*/ 537108 w 903487"/>
              <a:gd name="connsiteY14" fmla="*/ 111196 h 155736"/>
              <a:gd name="connsiteX15" fmla="*/ 435508 w 903487"/>
              <a:gd name="connsiteY15" fmla="*/ 98496 h 155736"/>
              <a:gd name="connsiteX16" fmla="*/ 591083 w 903487"/>
              <a:gd name="connsiteY16" fmla="*/ 28646 h 155736"/>
              <a:gd name="connsiteX17" fmla="*/ 695858 w 903487"/>
              <a:gd name="connsiteY17" fmla="*/ 28646 h 155736"/>
              <a:gd name="connsiteX18" fmla="*/ 708558 w 903487"/>
              <a:gd name="connsiteY18" fmla="*/ 71 h 155736"/>
              <a:gd name="connsiteX19" fmla="*/ 819683 w 903487"/>
              <a:gd name="connsiteY19" fmla="*/ 38171 h 155736"/>
              <a:gd name="connsiteX20" fmla="*/ 892708 w 903487"/>
              <a:gd name="connsiteY20" fmla="*/ 28646 h 15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03487" h="155736">
                <a:moveTo>
                  <a:pt x="892708" y="28646"/>
                </a:moveTo>
                <a:cubicBezTo>
                  <a:pt x="852491" y="25471"/>
                  <a:pt x="614895" y="19650"/>
                  <a:pt x="578383" y="19121"/>
                </a:cubicBezTo>
                <a:cubicBezTo>
                  <a:pt x="541871" y="18592"/>
                  <a:pt x="690566" y="20709"/>
                  <a:pt x="673633" y="25471"/>
                </a:cubicBezTo>
                <a:cubicBezTo>
                  <a:pt x="656700" y="30233"/>
                  <a:pt x="497949" y="42404"/>
                  <a:pt x="476783" y="47696"/>
                </a:cubicBezTo>
                <a:cubicBezTo>
                  <a:pt x="455617" y="52988"/>
                  <a:pt x="574679" y="48754"/>
                  <a:pt x="546633" y="57221"/>
                </a:cubicBezTo>
                <a:cubicBezTo>
                  <a:pt x="518587" y="65688"/>
                  <a:pt x="360896" y="82092"/>
                  <a:pt x="308508" y="98496"/>
                </a:cubicBezTo>
                <a:cubicBezTo>
                  <a:pt x="256120" y="114900"/>
                  <a:pt x="242362" y="153529"/>
                  <a:pt x="232308" y="155646"/>
                </a:cubicBezTo>
                <a:cubicBezTo>
                  <a:pt x="222254" y="157763"/>
                  <a:pt x="270408" y="122308"/>
                  <a:pt x="248183" y="111196"/>
                </a:cubicBezTo>
                <a:cubicBezTo>
                  <a:pt x="225958" y="100084"/>
                  <a:pt x="124358" y="87384"/>
                  <a:pt x="98958" y="88971"/>
                </a:cubicBezTo>
                <a:cubicBezTo>
                  <a:pt x="73558" y="90559"/>
                  <a:pt x="100016" y="120192"/>
                  <a:pt x="95783" y="120721"/>
                </a:cubicBezTo>
                <a:cubicBezTo>
                  <a:pt x="91550" y="121250"/>
                  <a:pt x="88904" y="102729"/>
                  <a:pt x="73558" y="92146"/>
                </a:cubicBezTo>
                <a:cubicBezTo>
                  <a:pt x="58212" y="81563"/>
                  <a:pt x="-17459" y="52988"/>
                  <a:pt x="3708" y="57221"/>
                </a:cubicBezTo>
                <a:cubicBezTo>
                  <a:pt x="24875" y="61454"/>
                  <a:pt x="169866" y="109609"/>
                  <a:pt x="200558" y="117546"/>
                </a:cubicBezTo>
                <a:cubicBezTo>
                  <a:pt x="231250" y="125483"/>
                  <a:pt x="187858" y="104846"/>
                  <a:pt x="187858" y="104846"/>
                </a:cubicBezTo>
                <a:lnTo>
                  <a:pt x="537108" y="111196"/>
                </a:lnTo>
                <a:cubicBezTo>
                  <a:pt x="578383" y="110138"/>
                  <a:pt x="426512" y="112254"/>
                  <a:pt x="435508" y="98496"/>
                </a:cubicBezTo>
                <a:cubicBezTo>
                  <a:pt x="444504" y="84738"/>
                  <a:pt x="547691" y="40288"/>
                  <a:pt x="591083" y="28646"/>
                </a:cubicBezTo>
                <a:cubicBezTo>
                  <a:pt x="634475" y="17004"/>
                  <a:pt x="676279" y="33408"/>
                  <a:pt x="695858" y="28646"/>
                </a:cubicBezTo>
                <a:cubicBezTo>
                  <a:pt x="715437" y="23884"/>
                  <a:pt x="687921" y="-1516"/>
                  <a:pt x="708558" y="71"/>
                </a:cubicBezTo>
                <a:cubicBezTo>
                  <a:pt x="729195" y="1658"/>
                  <a:pt x="789521" y="31821"/>
                  <a:pt x="819683" y="38171"/>
                </a:cubicBezTo>
                <a:cubicBezTo>
                  <a:pt x="849845" y="44521"/>
                  <a:pt x="932925" y="31821"/>
                  <a:pt x="892708" y="28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2A768B5C-3DF1-4F03-356A-5036347EF6F9}"/>
              </a:ext>
            </a:extLst>
          </p:cNvPr>
          <p:cNvSpPr/>
          <p:nvPr/>
        </p:nvSpPr>
        <p:spPr>
          <a:xfrm>
            <a:off x="3714559" y="5213345"/>
            <a:ext cx="978352" cy="146069"/>
          </a:xfrm>
          <a:custGeom>
            <a:avLst/>
            <a:gdLst>
              <a:gd name="connsiteX0" fmla="*/ 191 w 978352"/>
              <a:gd name="connsiteY0" fmla="*/ 146055 h 146069"/>
              <a:gd name="connsiteX1" fmla="*/ 177991 w 978352"/>
              <a:gd name="connsiteY1" fmla="*/ 82555 h 146069"/>
              <a:gd name="connsiteX2" fmla="*/ 330391 w 978352"/>
              <a:gd name="connsiteY2" fmla="*/ 111130 h 146069"/>
              <a:gd name="connsiteX3" fmla="*/ 412941 w 978352"/>
              <a:gd name="connsiteY3" fmla="*/ 111130 h 146069"/>
              <a:gd name="connsiteX4" fmla="*/ 371666 w 978352"/>
              <a:gd name="connsiteY4" fmla="*/ 136530 h 146069"/>
              <a:gd name="connsiteX5" fmla="*/ 612966 w 978352"/>
              <a:gd name="connsiteY5" fmla="*/ 133355 h 146069"/>
              <a:gd name="connsiteX6" fmla="*/ 558991 w 978352"/>
              <a:gd name="connsiteY6" fmla="*/ 130180 h 146069"/>
              <a:gd name="connsiteX7" fmla="*/ 746316 w 978352"/>
              <a:gd name="connsiteY7" fmla="*/ 82555 h 146069"/>
              <a:gd name="connsiteX8" fmla="*/ 749491 w 978352"/>
              <a:gd name="connsiteY8" fmla="*/ 50805 h 146069"/>
              <a:gd name="connsiteX9" fmla="*/ 762191 w 978352"/>
              <a:gd name="connsiteY9" fmla="*/ 73030 h 146069"/>
              <a:gd name="connsiteX10" fmla="*/ 774891 w 978352"/>
              <a:gd name="connsiteY10" fmla="*/ 47630 h 146069"/>
              <a:gd name="connsiteX11" fmla="*/ 978091 w 978352"/>
              <a:gd name="connsiteY11" fmla="*/ 5 h 146069"/>
              <a:gd name="connsiteX12" fmla="*/ 727266 w 978352"/>
              <a:gd name="connsiteY12" fmla="*/ 50805 h 146069"/>
              <a:gd name="connsiteX13" fmla="*/ 489141 w 978352"/>
              <a:gd name="connsiteY13" fmla="*/ 107955 h 146069"/>
              <a:gd name="connsiteX14" fmla="*/ 257366 w 978352"/>
              <a:gd name="connsiteY14" fmla="*/ 79380 h 146069"/>
              <a:gd name="connsiteX15" fmla="*/ 212916 w 978352"/>
              <a:gd name="connsiteY15" fmla="*/ 76205 h 146069"/>
              <a:gd name="connsiteX16" fmla="*/ 191 w 978352"/>
              <a:gd name="connsiteY16" fmla="*/ 146055 h 14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8352" h="146069">
                <a:moveTo>
                  <a:pt x="191" y="146055"/>
                </a:moveTo>
                <a:cubicBezTo>
                  <a:pt x="-5630" y="147113"/>
                  <a:pt x="122958" y="88376"/>
                  <a:pt x="177991" y="82555"/>
                </a:cubicBezTo>
                <a:cubicBezTo>
                  <a:pt x="233024" y="76734"/>
                  <a:pt x="291233" y="106367"/>
                  <a:pt x="330391" y="111130"/>
                </a:cubicBezTo>
                <a:cubicBezTo>
                  <a:pt x="369549" y="115892"/>
                  <a:pt x="406062" y="106897"/>
                  <a:pt x="412941" y="111130"/>
                </a:cubicBezTo>
                <a:cubicBezTo>
                  <a:pt x="419820" y="115363"/>
                  <a:pt x="338328" y="132826"/>
                  <a:pt x="371666" y="136530"/>
                </a:cubicBezTo>
                <a:cubicBezTo>
                  <a:pt x="405004" y="140234"/>
                  <a:pt x="581745" y="134413"/>
                  <a:pt x="612966" y="133355"/>
                </a:cubicBezTo>
                <a:cubicBezTo>
                  <a:pt x="644187" y="132297"/>
                  <a:pt x="536766" y="138647"/>
                  <a:pt x="558991" y="130180"/>
                </a:cubicBezTo>
                <a:cubicBezTo>
                  <a:pt x="581216" y="121713"/>
                  <a:pt x="714566" y="95784"/>
                  <a:pt x="746316" y="82555"/>
                </a:cubicBezTo>
                <a:cubicBezTo>
                  <a:pt x="778066" y="69326"/>
                  <a:pt x="746845" y="52392"/>
                  <a:pt x="749491" y="50805"/>
                </a:cubicBezTo>
                <a:cubicBezTo>
                  <a:pt x="752137" y="49217"/>
                  <a:pt x="757958" y="73559"/>
                  <a:pt x="762191" y="73030"/>
                </a:cubicBezTo>
                <a:cubicBezTo>
                  <a:pt x="766424" y="72501"/>
                  <a:pt x="738908" y="59801"/>
                  <a:pt x="774891" y="47630"/>
                </a:cubicBezTo>
                <a:cubicBezTo>
                  <a:pt x="810874" y="35459"/>
                  <a:pt x="986029" y="-524"/>
                  <a:pt x="978091" y="5"/>
                </a:cubicBezTo>
                <a:cubicBezTo>
                  <a:pt x="970154" y="534"/>
                  <a:pt x="808758" y="32813"/>
                  <a:pt x="727266" y="50805"/>
                </a:cubicBezTo>
                <a:cubicBezTo>
                  <a:pt x="645774" y="68797"/>
                  <a:pt x="567458" y="103193"/>
                  <a:pt x="489141" y="107955"/>
                </a:cubicBezTo>
                <a:cubicBezTo>
                  <a:pt x="410824" y="112717"/>
                  <a:pt x="303404" y="84672"/>
                  <a:pt x="257366" y="79380"/>
                </a:cubicBezTo>
                <a:cubicBezTo>
                  <a:pt x="211329" y="74088"/>
                  <a:pt x="255778" y="64563"/>
                  <a:pt x="212916" y="76205"/>
                </a:cubicBezTo>
                <a:cubicBezTo>
                  <a:pt x="170054" y="87847"/>
                  <a:pt x="6012" y="144997"/>
                  <a:pt x="191" y="146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FE69D2D8-C77A-BB88-23DC-24FB96808684}"/>
              </a:ext>
            </a:extLst>
          </p:cNvPr>
          <p:cNvSpPr/>
          <p:nvPr/>
        </p:nvSpPr>
        <p:spPr>
          <a:xfrm>
            <a:off x="4293644" y="4876700"/>
            <a:ext cx="325015" cy="103524"/>
          </a:xfrm>
          <a:custGeom>
            <a:avLst/>
            <a:gdLst>
              <a:gd name="connsiteX0" fmla="*/ 2131 w 325015"/>
              <a:gd name="connsiteY0" fmla="*/ 100 h 103524"/>
              <a:gd name="connsiteX1" fmla="*/ 252956 w 325015"/>
              <a:gd name="connsiteY1" fmla="*/ 76300 h 103524"/>
              <a:gd name="connsiteX2" fmla="*/ 176756 w 325015"/>
              <a:gd name="connsiteY2" fmla="*/ 35025 h 103524"/>
              <a:gd name="connsiteX3" fmla="*/ 322806 w 325015"/>
              <a:gd name="connsiteY3" fmla="*/ 101700 h 103524"/>
              <a:gd name="connsiteX4" fmla="*/ 256131 w 325015"/>
              <a:gd name="connsiteY4" fmla="*/ 82650 h 103524"/>
              <a:gd name="connsiteX5" fmla="*/ 138656 w 325015"/>
              <a:gd name="connsiteY5" fmla="*/ 60425 h 103524"/>
              <a:gd name="connsiteX6" fmla="*/ 2131 w 325015"/>
              <a:gd name="connsiteY6" fmla="*/ 100 h 10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15" h="103524">
                <a:moveTo>
                  <a:pt x="2131" y="100"/>
                </a:moveTo>
                <a:cubicBezTo>
                  <a:pt x="21181" y="2746"/>
                  <a:pt x="223852" y="70479"/>
                  <a:pt x="252956" y="76300"/>
                </a:cubicBezTo>
                <a:cubicBezTo>
                  <a:pt x="282060" y="82121"/>
                  <a:pt x="165114" y="30792"/>
                  <a:pt x="176756" y="35025"/>
                </a:cubicBezTo>
                <a:cubicBezTo>
                  <a:pt x="188398" y="39258"/>
                  <a:pt x="309577" y="93763"/>
                  <a:pt x="322806" y="101700"/>
                </a:cubicBezTo>
                <a:cubicBezTo>
                  <a:pt x="336035" y="109637"/>
                  <a:pt x="286823" y="89529"/>
                  <a:pt x="256131" y="82650"/>
                </a:cubicBezTo>
                <a:cubicBezTo>
                  <a:pt x="225439" y="75771"/>
                  <a:pt x="180460" y="73125"/>
                  <a:pt x="138656" y="60425"/>
                </a:cubicBezTo>
                <a:cubicBezTo>
                  <a:pt x="96852" y="47725"/>
                  <a:pt x="-16919" y="-2546"/>
                  <a:pt x="2131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262AEFD6-51AE-B4E2-FB43-AB77DFB5E5F0}"/>
              </a:ext>
            </a:extLst>
          </p:cNvPr>
          <p:cNvSpPr/>
          <p:nvPr/>
        </p:nvSpPr>
        <p:spPr>
          <a:xfrm>
            <a:off x="4007694" y="5249361"/>
            <a:ext cx="605440" cy="178613"/>
          </a:xfrm>
          <a:custGeom>
            <a:avLst/>
            <a:gdLst>
              <a:gd name="connsiteX0" fmla="*/ 599231 w 605440"/>
              <a:gd name="connsiteY0" fmla="*/ 2089 h 178613"/>
              <a:gd name="connsiteX1" fmla="*/ 342056 w 605440"/>
              <a:gd name="connsiteY1" fmla="*/ 81464 h 178613"/>
              <a:gd name="connsiteX2" fmla="*/ 421431 w 605440"/>
              <a:gd name="connsiteY2" fmla="*/ 87814 h 178613"/>
              <a:gd name="connsiteX3" fmla="*/ 281731 w 605440"/>
              <a:gd name="connsiteY3" fmla="*/ 122739 h 178613"/>
              <a:gd name="connsiteX4" fmla="*/ 326181 w 605440"/>
              <a:gd name="connsiteY4" fmla="*/ 113214 h 178613"/>
              <a:gd name="connsiteX5" fmla="*/ 186481 w 605440"/>
              <a:gd name="connsiteY5" fmla="*/ 160839 h 178613"/>
              <a:gd name="connsiteX6" fmla="*/ 269031 w 605440"/>
              <a:gd name="connsiteY6" fmla="*/ 132264 h 178613"/>
              <a:gd name="connsiteX7" fmla="*/ 78531 w 605440"/>
              <a:gd name="connsiteY7" fmla="*/ 122739 h 178613"/>
              <a:gd name="connsiteX8" fmla="*/ 323006 w 605440"/>
              <a:gd name="connsiteY8" fmla="*/ 141789 h 178613"/>
              <a:gd name="connsiteX9" fmla="*/ 176956 w 605440"/>
              <a:gd name="connsiteY9" fmla="*/ 151314 h 178613"/>
              <a:gd name="connsiteX10" fmla="*/ 5506 w 605440"/>
              <a:gd name="connsiteY10" fmla="*/ 176714 h 178613"/>
              <a:gd name="connsiteX11" fmla="*/ 396031 w 605440"/>
              <a:gd name="connsiteY11" fmla="*/ 94164 h 178613"/>
              <a:gd name="connsiteX12" fmla="*/ 383331 w 605440"/>
              <a:gd name="connsiteY12" fmla="*/ 87814 h 178613"/>
              <a:gd name="connsiteX13" fmla="*/ 516681 w 605440"/>
              <a:gd name="connsiteY13" fmla="*/ 27489 h 178613"/>
              <a:gd name="connsiteX14" fmla="*/ 599231 w 605440"/>
              <a:gd name="connsiteY14" fmla="*/ 2089 h 17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5440" h="178613">
                <a:moveTo>
                  <a:pt x="599231" y="2089"/>
                </a:moveTo>
                <a:cubicBezTo>
                  <a:pt x="570127" y="11085"/>
                  <a:pt x="371689" y="67176"/>
                  <a:pt x="342056" y="81464"/>
                </a:cubicBezTo>
                <a:cubicBezTo>
                  <a:pt x="312423" y="95752"/>
                  <a:pt x="431485" y="80935"/>
                  <a:pt x="421431" y="87814"/>
                </a:cubicBezTo>
                <a:cubicBezTo>
                  <a:pt x="411377" y="94693"/>
                  <a:pt x="297606" y="118506"/>
                  <a:pt x="281731" y="122739"/>
                </a:cubicBezTo>
                <a:cubicBezTo>
                  <a:pt x="265856" y="126972"/>
                  <a:pt x="342056" y="106864"/>
                  <a:pt x="326181" y="113214"/>
                </a:cubicBezTo>
                <a:cubicBezTo>
                  <a:pt x="310306" y="119564"/>
                  <a:pt x="196006" y="157664"/>
                  <a:pt x="186481" y="160839"/>
                </a:cubicBezTo>
                <a:cubicBezTo>
                  <a:pt x="176956" y="164014"/>
                  <a:pt x="287023" y="138614"/>
                  <a:pt x="269031" y="132264"/>
                </a:cubicBezTo>
                <a:cubicBezTo>
                  <a:pt x="251039" y="125914"/>
                  <a:pt x="69535" y="121152"/>
                  <a:pt x="78531" y="122739"/>
                </a:cubicBezTo>
                <a:cubicBezTo>
                  <a:pt x="87527" y="124326"/>
                  <a:pt x="306602" y="137026"/>
                  <a:pt x="323006" y="141789"/>
                </a:cubicBezTo>
                <a:cubicBezTo>
                  <a:pt x="339410" y="146552"/>
                  <a:pt x="229873" y="145493"/>
                  <a:pt x="176956" y="151314"/>
                </a:cubicBezTo>
                <a:cubicBezTo>
                  <a:pt x="124039" y="157135"/>
                  <a:pt x="-31006" y="186239"/>
                  <a:pt x="5506" y="176714"/>
                </a:cubicBezTo>
                <a:cubicBezTo>
                  <a:pt x="42018" y="167189"/>
                  <a:pt x="333060" y="108981"/>
                  <a:pt x="396031" y="94164"/>
                </a:cubicBezTo>
                <a:cubicBezTo>
                  <a:pt x="459002" y="79347"/>
                  <a:pt x="363223" y="98926"/>
                  <a:pt x="383331" y="87814"/>
                </a:cubicBezTo>
                <a:cubicBezTo>
                  <a:pt x="403439" y="76702"/>
                  <a:pt x="485989" y="39660"/>
                  <a:pt x="516681" y="27489"/>
                </a:cubicBezTo>
                <a:cubicBezTo>
                  <a:pt x="547373" y="15318"/>
                  <a:pt x="628335" y="-6907"/>
                  <a:pt x="599231" y="2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A5279E9-CFD7-518B-A4CA-900564696FA5}"/>
              </a:ext>
            </a:extLst>
          </p:cNvPr>
          <p:cNvSpPr/>
          <p:nvPr/>
        </p:nvSpPr>
        <p:spPr>
          <a:xfrm>
            <a:off x="4498871" y="4454886"/>
            <a:ext cx="263632" cy="206204"/>
          </a:xfrm>
          <a:custGeom>
            <a:avLst/>
            <a:gdLst>
              <a:gd name="connsiteX0" fmla="*/ 263629 w 263632"/>
              <a:gd name="connsiteY0" fmla="*/ 50439 h 206204"/>
              <a:gd name="connsiteX1" fmla="*/ 184254 w 263632"/>
              <a:gd name="connsiteY1" fmla="*/ 158389 h 206204"/>
              <a:gd name="connsiteX2" fmla="*/ 190604 w 263632"/>
              <a:gd name="connsiteY2" fmla="*/ 193314 h 206204"/>
              <a:gd name="connsiteX3" fmla="*/ 184254 w 263632"/>
              <a:gd name="connsiteY3" fmla="*/ 101239 h 206204"/>
              <a:gd name="connsiteX4" fmla="*/ 177904 w 263632"/>
              <a:gd name="connsiteY4" fmla="*/ 164739 h 206204"/>
              <a:gd name="connsiteX5" fmla="*/ 149329 w 263632"/>
              <a:gd name="connsiteY5" fmla="*/ 107589 h 206204"/>
              <a:gd name="connsiteX6" fmla="*/ 152504 w 263632"/>
              <a:gd name="connsiteY6" fmla="*/ 206014 h 206204"/>
              <a:gd name="connsiteX7" fmla="*/ 108054 w 263632"/>
              <a:gd name="connsiteY7" fmla="*/ 129814 h 206204"/>
              <a:gd name="connsiteX8" fmla="*/ 63604 w 263632"/>
              <a:gd name="connsiteY8" fmla="*/ 34564 h 206204"/>
              <a:gd name="connsiteX9" fmla="*/ 104 w 263632"/>
              <a:gd name="connsiteY9" fmla="*/ 2814 h 206204"/>
              <a:gd name="connsiteX10" fmla="*/ 79479 w 263632"/>
              <a:gd name="connsiteY10" fmla="*/ 98064 h 206204"/>
              <a:gd name="connsiteX11" fmla="*/ 130279 w 263632"/>
              <a:gd name="connsiteY11" fmla="*/ 186964 h 206204"/>
              <a:gd name="connsiteX12" fmla="*/ 123929 w 263632"/>
              <a:gd name="connsiteY12" fmla="*/ 75839 h 206204"/>
              <a:gd name="connsiteX13" fmla="*/ 187429 w 263632"/>
              <a:gd name="connsiteY13" fmla="*/ 174264 h 206204"/>
              <a:gd name="connsiteX14" fmla="*/ 263629 w 263632"/>
              <a:gd name="connsiteY14" fmla="*/ 50439 h 20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632" h="206204">
                <a:moveTo>
                  <a:pt x="263629" y="50439"/>
                </a:moveTo>
                <a:cubicBezTo>
                  <a:pt x="263100" y="47793"/>
                  <a:pt x="196425" y="134577"/>
                  <a:pt x="184254" y="158389"/>
                </a:cubicBezTo>
                <a:cubicBezTo>
                  <a:pt x="172083" y="182202"/>
                  <a:pt x="190604" y="202839"/>
                  <a:pt x="190604" y="193314"/>
                </a:cubicBezTo>
                <a:cubicBezTo>
                  <a:pt x="190604" y="183789"/>
                  <a:pt x="186371" y="106001"/>
                  <a:pt x="184254" y="101239"/>
                </a:cubicBezTo>
                <a:cubicBezTo>
                  <a:pt x="182137" y="96477"/>
                  <a:pt x="183725" y="163681"/>
                  <a:pt x="177904" y="164739"/>
                </a:cubicBezTo>
                <a:cubicBezTo>
                  <a:pt x="172083" y="165797"/>
                  <a:pt x="153562" y="100710"/>
                  <a:pt x="149329" y="107589"/>
                </a:cubicBezTo>
                <a:cubicBezTo>
                  <a:pt x="145096" y="114468"/>
                  <a:pt x="159383" y="202310"/>
                  <a:pt x="152504" y="206014"/>
                </a:cubicBezTo>
                <a:cubicBezTo>
                  <a:pt x="145625" y="209718"/>
                  <a:pt x="122871" y="158389"/>
                  <a:pt x="108054" y="129814"/>
                </a:cubicBezTo>
                <a:cubicBezTo>
                  <a:pt x="93237" y="101239"/>
                  <a:pt x="81596" y="55731"/>
                  <a:pt x="63604" y="34564"/>
                </a:cubicBezTo>
                <a:cubicBezTo>
                  <a:pt x="45612" y="13397"/>
                  <a:pt x="-2542" y="-7769"/>
                  <a:pt x="104" y="2814"/>
                </a:cubicBezTo>
                <a:cubicBezTo>
                  <a:pt x="2750" y="13397"/>
                  <a:pt x="57783" y="67372"/>
                  <a:pt x="79479" y="98064"/>
                </a:cubicBezTo>
                <a:cubicBezTo>
                  <a:pt x="101175" y="128756"/>
                  <a:pt x="122871" y="190668"/>
                  <a:pt x="130279" y="186964"/>
                </a:cubicBezTo>
                <a:cubicBezTo>
                  <a:pt x="137687" y="183260"/>
                  <a:pt x="114404" y="77956"/>
                  <a:pt x="123929" y="75839"/>
                </a:cubicBezTo>
                <a:cubicBezTo>
                  <a:pt x="133454" y="73722"/>
                  <a:pt x="164146" y="178497"/>
                  <a:pt x="187429" y="174264"/>
                </a:cubicBezTo>
                <a:cubicBezTo>
                  <a:pt x="210712" y="170031"/>
                  <a:pt x="264158" y="53085"/>
                  <a:pt x="263629" y="50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F202E6E7-8344-6A31-4FBC-8984C5381F63}"/>
              </a:ext>
            </a:extLst>
          </p:cNvPr>
          <p:cNvSpPr/>
          <p:nvPr/>
        </p:nvSpPr>
        <p:spPr>
          <a:xfrm>
            <a:off x="4202155" y="4571969"/>
            <a:ext cx="340590" cy="79440"/>
          </a:xfrm>
          <a:custGeom>
            <a:avLst/>
            <a:gdLst>
              <a:gd name="connsiteX0" fmla="*/ 331745 w 340590"/>
              <a:gd name="connsiteY0" fmla="*/ 79406 h 79440"/>
              <a:gd name="connsiteX1" fmla="*/ 182520 w 340590"/>
              <a:gd name="connsiteY1" fmla="*/ 38131 h 79440"/>
              <a:gd name="connsiteX2" fmla="*/ 1545 w 340590"/>
              <a:gd name="connsiteY2" fmla="*/ 31 h 79440"/>
              <a:gd name="connsiteX3" fmla="*/ 290470 w 340590"/>
              <a:gd name="connsiteY3" fmla="*/ 44481 h 79440"/>
              <a:gd name="connsiteX4" fmla="*/ 331745 w 340590"/>
              <a:gd name="connsiteY4" fmla="*/ 79406 h 7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590" h="79440">
                <a:moveTo>
                  <a:pt x="331745" y="79406"/>
                </a:moveTo>
                <a:cubicBezTo>
                  <a:pt x="313754" y="78348"/>
                  <a:pt x="237553" y="51360"/>
                  <a:pt x="182520" y="38131"/>
                </a:cubicBezTo>
                <a:cubicBezTo>
                  <a:pt x="127487" y="24902"/>
                  <a:pt x="-16446" y="-1027"/>
                  <a:pt x="1545" y="31"/>
                </a:cubicBezTo>
                <a:cubicBezTo>
                  <a:pt x="19536" y="1089"/>
                  <a:pt x="238612" y="31781"/>
                  <a:pt x="290470" y="44481"/>
                </a:cubicBezTo>
                <a:cubicBezTo>
                  <a:pt x="342328" y="57181"/>
                  <a:pt x="349736" y="80464"/>
                  <a:pt x="331745" y="79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DAC76B59-1966-30E1-6184-DF4B53A36C1C}"/>
              </a:ext>
            </a:extLst>
          </p:cNvPr>
          <p:cNvSpPr/>
          <p:nvPr/>
        </p:nvSpPr>
        <p:spPr>
          <a:xfrm>
            <a:off x="3864582" y="4488774"/>
            <a:ext cx="715884" cy="184826"/>
          </a:xfrm>
          <a:custGeom>
            <a:avLst/>
            <a:gdLst>
              <a:gd name="connsiteX0" fmla="*/ 320068 w 715884"/>
              <a:gd name="connsiteY0" fmla="*/ 51476 h 184826"/>
              <a:gd name="connsiteX1" fmla="*/ 510568 w 715884"/>
              <a:gd name="connsiteY1" fmla="*/ 41951 h 184826"/>
              <a:gd name="connsiteX2" fmla="*/ 475643 w 715884"/>
              <a:gd name="connsiteY2" fmla="*/ 10201 h 184826"/>
              <a:gd name="connsiteX3" fmla="*/ 659793 w 715884"/>
              <a:gd name="connsiteY3" fmla="*/ 54651 h 184826"/>
              <a:gd name="connsiteX4" fmla="*/ 624868 w 715884"/>
              <a:gd name="connsiteY4" fmla="*/ 10201 h 184826"/>
              <a:gd name="connsiteX5" fmla="*/ 701068 w 715884"/>
              <a:gd name="connsiteY5" fmla="*/ 67351 h 184826"/>
              <a:gd name="connsiteX6" fmla="*/ 701068 w 715884"/>
              <a:gd name="connsiteY6" fmla="*/ 184826 h 184826"/>
              <a:gd name="connsiteX7" fmla="*/ 701068 w 715884"/>
              <a:gd name="connsiteY7" fmla="*/ 35601 h 184826"/>
              <a:gd name="connsiteX8" fmla="*/ 501043 w 715884"/>
              <a:gd name="connsiteY8" fmla="*/ 676 h 184826"/>
              <a:gd name="connsiteX9" fmla="*/ 701068 w 715884"/>
              <a:gd name="connsiteY9" fmla="*/ 54651 h 184826"/>
              <a:gd name="connsiteX10" fmla="*/ 612168 w 715884"/>
              <a:gd name="connsiteY10" fmla="*/ 35601 h 184826"/>
              <a:gd name="connsiteX11" fmla="*/ 542318 w 715884"/>
              <a:gd name="connsiteY11" fmla="*/ 45126 h 184826"/>
              <a:gd name="connsiteX12" fmla="*/ 408968 w 715884"/>
              <a:gd name="connsiteY12" fmla="*/ 19726 h 184826"/>
              <a:gd name="connsiteX13" fmla="*/ 2568 w 715884"/>
              <a:gd name="connsiteY13" fmla="*/ 70526 h 184826"/>
              <a:gd name="connsiteX14" fmla="*/ 624868 w 715884"/>
              <a:gd name="connsiteY14" fmla="*/ 3851 h 184826"/>
              <a:gd name="connsiteX15" fmla="*/ 320068 w 715884"/>
              <a:gd name="connsiteY15" fmla="*/ 51476 h 1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5884" h="184826">
                <a:moveTo>
                  <a:pt x="320068" y="51476"/>
                </a:moveTo>
                <a:cubicBezTo>
                  <a:pt x="301018" y="57826"/>
                  <a:pt x="484639" y="48830"/>
                  <a:pt x="510568" y="41951"/>
                </a:cubicBezTo>
                <a:cubicBezTo>
                  <a:pt x="536497" y="35072"/>
                  <a:pt x="450772" y="8084"/>
                  <a:pt x="475643" y="10201"/>
                </a:cubicBezTo>
                <a:cubicBezTo>
                  <a:pt x="500514" y="12318"/>
                  <a:pt x="634922" y="54651"/>
                  <a:pt x="659793" y="54651"/>
                </a:cubicBezTo>
                <a:cubicBezTo>
                  <a:pt x="684664" y="54651"/>
                  <a:pt x="617989" y="8084"/>
                  <a:pt x="624868" y="10201"/>
                </a:cubicBezTo>
                <a:cubicBezTo>
                  <a:pt x="631747" y="12318"/>
                  <a:pt x="688368" y="38247"/>
                  <a:pt x="701068" y="67351"/>
                </a:cubicBezTo>
                <a:cubicBezTo>
                  <a:pt x="713768" y="96455"/>
                  <a:pt x="701068" y="184826"/>
                  <a:pt x="701068" y="184826"/>
                </a:cubicBezTo>
                <a:cubicBezTo>
                  <a:pt x="701068" y="179534"/>
                  <a:pt x="734405" y="66293"/>
                  <a:pt x="701068" y="35601"/>
                </a:cubicBezTo>
                <a:cubicBezTo>
                  <a:pt x="667731" y="4909"/>
                  <a:pt x="501043" y="-2499"/>
                  <a:pt x="501043" y="676"/>
                </a:cubicBezTo>
                <a:cubicBezTo>
                  <a:pt x="501043" y="3851"/>
                  <a:pt x="682547" y="48830"/>
                  <a:pt x="701068" y="54651"/>
                </a:cubicBezTo>
                <a:cubicBezTo>
                  <a:pt x="719589" y="60472"/>
                  <a:pt x="638626" y="37188"/>
                  <a:pt x="612168" y="35601"/>
                </a:cubicBezTo>
                <a:cubicBezTo>
                  <a:pt x="585710" y="34013"/>
                  <a:pt x="576185" y="47772"/>
                  <a:pt x="542318" y="45126"/>
                </a:cubicBezTo>
                <a:cubicBezTo>
                  <a:pt x="508451" y="42480"/>
                  <a:pt x="498926" y="15493"/>
                  <a:pt x="408968" y="19726"/>
                </a:cubicBezTo>
                <a:cubicBezTo>
                  <a:pt x="319010" y="23959"/>
                  <a:pt x="-33415" y="73172"/>
                  <a:pt x="2568" y="70526"/>
                </a:cubicBezTo>
                <a:cubicBezTo>
                  <a:pt x="38551" y="67880"/>
                  <a:pt x="570364" y="7026"/>
                  <a:pt x="624868" y="3851"/>
                </a:cubicBezTo>
                <a:cubicBezTo>
                  <a:pt x="679372" y="676"/>
                  <a:pt x="339118" y="45126"/>
                  <a:pt x="320068" y="51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04276D6F-68B0-33BA-7907-8357F59065F5}"/>
              </a:ext>
            </a:extLst>
          </p:cNvPr>
          <p:cNvSpPr/>
          <p:nvPr/>
        </p:nvSpPr>
        <p:spPr>
          <a:xfrm>
            <a:off x="3779347" y="4632235"/>
            <a:ext cx="576753" cy="143650"/>
          </a:xfrm>
          <a:custGeom>
            <a:avLst/>
            <a:gdLst>
              <a:gd name="connsiteX0" fmla="*/ 576753 w 576753"/>
              <a:gd name="connsiteY0" fmla="*/ 12790 h 143650"/>
              <a:gd name="connsiteX1" fmla="*/ 395778 w 576753"/>
              <a:gd name="connsiteY1" fmla="*/ 9615 h 143650"/>
              <a:gd name="connsiteX2" fmla="*/ 271953 w 576753"/>
              <a:gd name="connsiteY2" fmla="*/ 6440 h 143650"/>
              <a:gd name="connsiteX3" fmla="*/ 456103 w 576753"/>
              <a:gd name="connsiteY3" fmla="*/ 19140 h 143650"/>
              <a:gd name="connsiteX4" fmla="*/ 389428 w 576753"/>
              <a:gd name="connsiteY4" fmla="*/ 41365 h 143650"/>
              <a:gd name="connsiteX5" fmla="*/ 224328 w 576753"/>
              <a:gd name="connsiteY5" fmla="*/ 54065 h 143650"/>
              <a:gd name="connsiteX6" fmla="*/ 421178 w 576753"/>
              <a:gd name="connsiteY6" fmla="*/ 54065 h 143650"/>
              <a:gd name="connsiteX7" fmla="*/ 284653 w 576753"/>
              <a:gd name="connsiteY7" fmla="*/ 63590 h 143650"/>
              <a:gd name="connsiteX8" fmla="*/ 186228 w 576753"/>
              <a:gd name="connsiteY8" fmla="*/ 85815 h 143650"/>
              <a:gd name="connsiteX9" fmla="*/ 294178 w 576753"/>
              <a:gd name="connsiteY9" fmla="*/ 85815 h 143650"/>
              <a:gd name="connsiteX10" fmla="*/ 154478 w 576753"/>
              <a:gd name="connsiteY10" fmla="*/ 76290 h 143650"/>
              <a:gd name="connsiteX11" fmla="*/ 8428 w 576753"/>
              <a:gd name="connsiteY11" fmla="*/ 123915 h 143650"/>
              <a:gd name="connsiteX12" fmla="*/ 62403 w 576753"/>
              <a:gd name="connsiteY12" fmla="*/ 92165 h 143650"/>
              <a:gd name="connsiteX13" fmla="*/ 2078 w 576753"/>
              <a:gd name="connsiteY13" fmla="*/ 142965 h 143650"/>
              <a:gd name="connsiteX14" fmla="*/ 154478 w 576753"/>
              <a:gd name="connsiteY14" fmla="*/ 47715 h 143650"/>
              <a:gd name="connsiteX15" fmla="*/ 421178 w 576753"/>
              <a:gd name="connsiteY15" fmla="*/ 63590 h 143650"/>
              <a:gd name="connsiteX16" fmla="*/ 465628 w 576753"/>
              <a:gd name="connsiteY16" fmla="*/ 63590 h 143650"/>
              <a:gd name="connsiteX17" fmla="*/ 424353 w 576753"/>
              <a:gd name="connsiteY17" fmla="*/ 22315 h 143650"/>
              <a:gd name="connsiteX18" fmla="*/ 443403 w 576753"/>
              <a:gd name="connsiteY18" fmla="*/ 90 h 143650"/>
              <a:gd name="connsiteX19" fmla="*/ 576753 w 576753"/>
              <a:gd name="connsiteY19" fmla="*/ 12790 h 1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6753" h="143650">
                <a:moveTo>
                  <a:pt x="576753" y="12790"/>
                </a:moveTo>
                <a:lnTo>
                  <a:pt x="395778" y="9615"/>
                </a:lnTo>
                <a:lnTo>
                  <a:pt x="271953" y="6440"/>
                </a:lnTo>
                <a:cubicBezTo>
                  <a:pt x="282007" y="8027"/>
                  <a:pt x="436524" y="13319"/>
                  <a:pt x="456103" y="19140"/>
                </a:cubicBezTo>
                <a:cubicBezTo>
                  <a:pt x="475682" y="24961"/>
                  <a:pt x="428057" y="35544"/>
                  <a:pt x="389428" y="41365"/>
                </a:cubicBezTo>
                <a:cubicBezTo>
                  <a:pt x="350799" y="47186"/>
                  <a:pt x="219036" y="51948"/>
                  <a:pt x="224328" y="54065"/>
                </a:cubicBezTo>
                <a:cubicBezTo>
                  <a:pt x="229620" y="56182"/>
                  <a:pt x="411124" y="52478"/>
                  <a:pt x="421178" y="54065"/>
                </a:cubicBezTo>
                <a:cubicBezTo>
                  <a:pt x="431232" y="55652"/>
                  <a:pt x="323811" y="58298"/>
                  <a:pt x="284653" y="63590"/>
                </a:cubicBezTo>
                <a:cubicBezTo>
                  <a:pt x="245495" y="68882"/>
                  <a:pt x="184641" y="82111"/>
                  <a:pt x="186228" y="85815"/>
                </a:cubicBezTo>
                <a:cubicBezTo>
                  <a:pt x="187815" y="89519"/>
                  <a:pt x="299470" y="87402"/>
                  <a:pt x="294178" y="85815"/>
                </a:cubicBezTo>
                <a:cubicBezTo>
                  <a:pt x="288886" y="84228"/>
                  <a:pt x="202103" y="69940"/>
                  <a:pt x="154478" y="76290"/>
                </a:cubicBezTo>
                <a:cubicBezTo>
                  <a:pt x="106853" y="82640"/>
                  <a:pt x="23774" y="121269"/>
                  <a:pt x="8428" y="123915"/>
                </a:cubicBezTo>
                <a:cubicBezTo>
                  <a:pt x="-6918" y="126561"/>
                  <a:pt x="63461" y="88990"/>
                  <a:pt x="62403" y="92165"/>
                </a:cubicBezTo>
                <a:cubicBezTo>
                  <a:pt x="61345" y="95340"/>
                  <a:pt x="-13268" y="150373"/>
                  <a:pt x="2078" y="142965"/>
                </a:cubicBezTo>
                <a:cubicBezTo>
                  <a:pt x="17424" y="135557"/>
                  <a:pt x="84628" y="60944"/>
                  <a:pt x="154478" y="47715"/>
                </a:cubicBezTo>
                <a:cubicBezTo>
                  <a:pt x="224328" y="34486"/>
                  <a:pt x="369320" y="60944"/>
                  <a:pt x="421178" y="63590"/>
                </a:cubicBezTo>
                <a:cubicBezTo>
                  <a:pt x="473036" y="66236"/>
                  <a:pt x="465099" y="70469"/>
                  <a:pt x="465628" y="63590"/>
                </a:cubicBezTo>
                <a:cubicBezTo>
                  <a:pt x="466157" y="56711"/>
                  <a:pt x="428057" y="32898"/>
                  <a:pt x="424353" y="22315"/>
                </a:cubicBezTo>
                <a:cubicBezTo>
                  <a:pt x="420649" y="11732"/>
                  <a:pt x="420649" y="1148"/>
                  <a:pt x="443403" y="90"/>
                </a:cubicBezTo>
                <a:cubicBezTo>
                  <a:pt x="466157" y="-968"/>
                  <a:pt x="513517" y="7498"/>
                  <a:pt x="576753" y="12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3A43C328-0C1B-A90B-C8D6-9E71311F68A8}"/>
              </a:ext>
            </a:extLst>
          </p:cNvPr>
          <p:cNvSpPr/>
          <p:nvPr/>
        </p:nvSpPr>
        <p:spPr>
          <a:xfrm>
            <a:off x="3560216" y="4708513"/>
            <a:ext cx="560939" cy="133364"/>
          </a:xfrm>
          <a:custGeom>
            <a:avLst/>
            <a:gdLst>
              <a:gd name="connsiteX0" fmla="*/ 560934 w 560939"/>
              <a:gd name="connsiteY0" fmla="*/ 12 h 133364"/>
              <a:gd name="connsiteX1" fmla="*/ 306934 w 560939"/>
              <a:gd name="connsiteY1" fmla="*/ 38112 h 133364"/>
              <a:gd name="connsiteX2" fmla="*/ 141834 w 560939"/>
              <a:gd name="connsiteY2" fmla="*/ 123837 h 133364"/>
              <a:gd name="connsiteX3" fmla="*/ 256134 w 560939"/>
              <a:gd name="connsiteY3" fmla="*/ 95262 h 133364"/>
              <a:gd name="connsiteX4" fmla="*/ 179934 w 560939"/>
              <a:gd name="connsiteY4" fmla="*/ 38112 h 133364"/>
              <a:gd name="connsiteX5" fmla="*/ 2134 w 560939"/>
              <a:gd name="connsiteY5" fmla="*/ 133362 h 133364"/>
              <a:gd name="connsiteX6" fmla="*/ 313284 w 560939"/>
              <a:gd name="connsiteY6" fmla="*/ 34937 h 133364"/>
              <a:gd name="connsiteX7" fmla="*/ 560934 w 560939"/>
              <a:gd name="connsiteY7" fmla="*/ 12 h 13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939" h="133364">
                <a:moveTo>
                  <a:pt x="560934" y="12"/>
                </a:moveTo>
                <a:cubicBezTo>
                  <a:pt x="559876" y="541"/>
                  <a:pt x="376784" y="17475"/>
                  <a:pt x="306934" y="38112"/>
                </a:cubicBezTo>
                <a:cubicBezTo>
                  <a:pt x="237084" y="58749"/>
                  <a:pt x="150301" y="114312"/>
                  <a:pt x="141834" y="123837"/>
                </a:cubicBezTo>
                <a:cubicBezTo>
                  <a:pt x="133367" y="133362"/>
                  <a:pt x="249784" y="109550"/>
                  <a:pt x="256134" y="95262"/>
                </a:cubicBezTo>
                <a:cubicBezTo>
                  <a:pt x="262484" y="80974"/>
                  <a:pt x="222267" y="31762"/>
                  <a:pt x="179934" y="38112"/>
                </a:cubicBezTo>
                <a:cubicBezTo>
                  <a:pt x="137601" y="44462"/>
                  <a:pt x="-20091" y="133891"/>
                  <a:pt x="2134" y="133362"/>
                </a:cubicBezTo>
                <a:cubicBezTo>
                  <a:pt x="24359" y="132833"/>
                  <a:pt x="223326" y="53458"/>
                  <a:pt x="313284" y="34937"/>
                </a:cubicBezTo>
                <a:cubicBezTo>
                  <a:pt x="403242" y="16416"/>
                  <a:pt x="561992" y="-517"/>
                  <a:pt x="56093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3EC9A27-BFA3-88CF-D999-42272A785B04}"/>
              </a:ext>
            </a:extLst>
          </p:cNvPr>
          <p:cNvSpPr/>
          <p:nvPr/>
        </p:nvSpPr>
        <p:spPr>
          <a:xfrm>
            <a:off x="3668898" y="4574651"/>
            <a:ext cx="598514" cy="38036"/>
          </a:xfrm>
          <a:custGeom>
            <a:avLst/>
            <a:gdLst>
              <a:gd name="connsiteX0" fmla="*/ 582427 w 598514"/>
              <a:gd name="connsiteY0" fmla="*/ 19574 h 38036"/>
              <a:gd name="connsiteX1" fmla="*/ 4577 w 598514"/>
              <a:gd name="connsiteY1" fmla="*/ 35449 h 38036"/>
              <a:gd name="connsiteX2" fmla="*/ 296677 w 598514"/>
              <a:gd name="connsiteY2" fmla="*/ 35449 h 38036"/>
              <a:gd name="connsiteX3" fmla="*/ 458602 w 598514"/>
              <a:gd name="connsiteY3" fmla="*/ 35449 h 38036"/>
              <a:gd name="connsiteX4" fmla="*/ 442727 w 598514"/>
              <a:gd name="connsiteY4" fmla="*/ 524 h 38036"/>
              <a:gd name="connsiteX5" fmla="*/ 582427 w 598514"/>
              <a:gd name="connsiteY5" fmla="*/ 19574 h 3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514" h="38036">
                <a:moveTo>
                  <a:pt x="582427" y="19574"/>
                </a:moveTo>
                <a:cubicBezTo>
                  <a:pt x="509402" y="25395"/>
                  <a:pt x="52202" y="32803"/>
                  <a:pt x="4577" y="35449"/>
                </a:cubicBezTo>
                <a:cubicBezTo>
                  <a:pt x="-43048" y="38095"/>
                  <a:pt x="296677" y="35449"/>
                  <a:pt x="296677" y="35449"/>
                </a:cubicBezTo>
                <a:cubicBezTo>
                  <a:pt x="372348" y="35449"/>
                  <a:pt x="434260" y="41270"/>
                  <a:pt x="458602" y="35449"/>
                </a:cubicBezTo>
                <a:cubicBezTo>
                  <a:pt x="482944" y="29628"/>
                  <a:pt x="428440" y="4228"/>
                  <a:pt x="442727" y="524"/>
                </a:cubicBezTo>
                <a:cubicBezTo>
                  <a:pt x="457014" y="-3180"/>
                  <a:pt x="655452" y="13753"/>
                  <a:pt x="582427" y="19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5F1D4B01-A719-F911-A7EA-C33247E74231}"/>
              </a:ext>
            </a:extLst>
          </p:cNvPr>
          <p:cNvSpPr/>
          <p:nvPr/>
        </p:nvSpPr>
        <p:spPr>
          <a:xfrm>
            <a:off x="3560972" y="4611159"/>
            <a:ext cx="557003" cy="140001"/>
          </a:xfrm>
          <a:custGeom>
            <a:avLst/>
            <a:gdLst>
              <a:gd name="connsiteX0" fmla="*/ 557003 w 557003"/>
              <a:gd name="connsiteY0" fmla="*/ 2116 h 140001"/>
              <a:gd name="connsiteX1" fmla="*/ 268078 w 557003"/>
              <a:gd name="connsiteY1" fmla="*/ 33866 h 140001"/>
              <a:gd name="connsiteX2" fmla="*/ 188703 w 557003"/>
              <a:gd name="connsiteY2" fmla="*/ 43391 h 140001"/>
              <a:gd name="connsiteX3" fmla="*/ 1378 w 557003"/>
              <a:gd name="connsiteY3" fmla="*/ 138641 h 140001"/>
              <a:gd name="connsiteX4" fmla="*/ 115678 w 557003"/>
              <a:gd name="connsiteY4" fmla="*/ 97366 h 140001"/>
              <a:gd name="connsiteX5" fmla="*/ 334753 w 557003"/>
              <a:gd name="connsiteY5" fmla="*/ 65616 h 140001"/>
              <a:gd name="connsiteX6" fmla="*/ 147428 w 557003"/>
              <a:gd name="connsiteY6" fmla="*/ 62441 h 140001"/>
              <a:gd name="connsiteX7" fmla="*/ 268078 w 557003"/>
              <a:gd name="connsiteY7" fmla="*/ 8466 h 140001"/>
              <a:gd name="connsiteX8" fmla="*/ 557003 w 557003"/>
              <a:gd name="connsiteY8" fmla="*/ 2116 h 14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7003" h="140001">
                <a:moveTo>
                  <a:pt x="557003" y="2116"/>
                </a:moveTo>
                <a:cubicBezTo>
                  <a:pt x="557003" y="6349"/>
                  <a:pt x="268078" y="33866"/>
                  <a:pt x="268078" y="33866"/>
                </a:cubicBezTo>
                <a:cubicBezTo>
                  <a:pt x="206695" y="40745"/>
                  <a:pt x="233153" y="25929"/>
                  <a:pt x="188703" y="43391"/>
                </a:cubicBezTo>
                <a:cubicBezTo>
                  <a:pt x="144253" y="60853"/>
                  <a:pt x="13549" y="129645"/>
                  <a:pt x="1378" y="138641"/>
                </a:cubicBezTo>
                <a:cubicBezTo>
                  <a:pt x="-10793" y="147637"/>
                  <a:pt x="60116" y="109537"/>
                  <a:pt x="115678" y="97366"/>
                </a:cubicBezTo>
                <a:cubicBezTo>
                  <a:pt x="171240" y="85195"/>
                  <a:pt x="329461" y="71437"/>
                  <a:pt x="334753" y="65616"/>
                </a:cubicBezTo>
                <a:cubicBezTo>
                  <a:pt x="340045" y="59795"/>
                  <a:pt x="158540" y="71966"/>
                  <a:pt x="147428" y="62441"/>
                </a:cubicBezTo>
                <a:cubicBezTo>
                  <a:pt x="136315" y="52916"/>
                  <a:pt x="205107" y="16933"/>
                  <a:pt x="268078" y="8466"/>
                </a:cubicBezTo>
                <a:cubicBezTo>
                  <a:pt x="331049" y="-1"/>
                  <a:pt x="557003" y="-2117"/>
                  <a:pt x="557003" y="2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7FA689F4-65C0-1BD8-B73A-183BADFC0F15}"/>
              </a:ext>
            </a:extLst>
          </p:cNvPr>
          <p:cNvSpPr/>
          <p:nvPr/>
        </p:nvSpPr>
        <p:spPr>
          <a:xfrm>
            <a:off x="3389903" y="4704581"/>
            <a:ext cx="451857" cy="319484"/>
          </a:xfrm>
          <a:custGeom>
            <a:avLst/>
            <a:gdLst>
              <a:gd name="connsiteX0" fmla="*/ 451847 w 451857"/>
              <a:gd name="connsiteY0" fmla="*/ 10294 h 319484"/>
              <a:gd name="connsiteX1" fmla="*/ 226422 w 451857"/>
              <a:gd name="connsiteY1" fmla="*/ 51569 h 319484"/>
              <a:gd name="connsiteX2" fmla="*/ 96247 w 451857"/>
              <a:gd name="connsiteY2" fmla="*/ 80144 h 319484"/>
              <a:gd name="connsiteX3" fmla="*/ 143872 w 451857"/>
              <a:gd name="connsiteY3" fmla="*/ 83319 h 319484"/>
              <a:gd name="connsiteX4" fmla="*/ 86722 w 451857"/>
              <a:gd name="connsiteY4" fmla="*/ 172219 h 319484"/>
              <a:gd name="connsiteX5" fmla="*/ 124822 w 451857"/>
              <a:gd name="connsiteY5" fmla="*/ 149994 h 319484"/>
              <a:gd name="connsiteX6" fmla="*/ 80372 w 451857"/>
              <a:gd name="connsiteY6" fmla="*/ 219844 h 319484"/>
              <a:gd name="connsiteX7" fmla="*/ 997 w 451857"/>
              <a:gd name="connsiteY7" fmla="*/ 318269 h 319484"/>
              <a:gd name="connsiteX8" fmla="*/ 140697 w 451857"/>
              <a:gd name="connsiteY8" fmla="*/ 146819 h 319484"/>
              <a:gd name="connsiteX9" fmla="*/ 248647 w 451857"/>
              <a:gd name="connsiteY9" fmla="*/ 7119 h 319484"/>
              <a:gd name="connsiteX10" fmla="*/ 235947 w 451857"/>
              <a:gd name="connsiteY10" fmla="*/ 22994 h 319484"/>
              <a:gd name="connsiteX11" fmla="*/ 451847 w 451857"/>
              <a:gd name="connsiteY11" fmla="*/ 10294 h 31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857" h="319484">
                <a:moveTo>
                  <a:pt x="451847" y="10294"/>
                </a:moveTo>
                <a:cubicBezTo>
                  <a:pt x="450260" y="15056"/>
                  <a:pt x="285689" y="39927"/>
                  <a:pt x="226422" y="51569"/>
                </a:cubicBezTo>
                <a:cubicBezTo>
                  <a:pt x="167155" y="63211"/>
                  <a:pt x="110005" y="74852"/>
                  <a:pt x="96247" y="80144"/>
                </a:cubicBezTo>
                <a:cubicBezTo>
                  <a:pt x="82489" y="85436"/>
                  <a:pt x="145459" y="67973"/>
                  <a:pt x="143872" y="83319"/>
                </a:cubicBezTo>
                <a:cubicBezTo>
                  <a:pt x="142284" y="98665"/>
                  <a:pt x="89897" y="161106"/>
                  <a:pt x="86722" y="172219"/>
                </a:cubicBezTo>
                <a:cubicBezTo>
                  <a:pt x="83547" y="183332"/>
                  <a:pt x="125880" y="142057"/>
                  <a:pt x="124822" y="149994"/>
                </a:cubicBezTo>
                <a:cubicBezTo>
                  <a:pt x="123764" y="157931"/>
                  <a:pt x="101009" y="191798"/>
                  <a:pt x="80372" y="219844"/>
                </a:cubicBezTo>
                <a:cubicBezTo>
                  <a:pt x="59734" y="247890"/>
                  <a:pt x="-9057" y="330440"/>
                  <a:pt x="997" y="318269"/>
                </a:cubicBezTo>
                <a:cubicBezTo>
                  <a:pt x="11051" y="306098"/>
                  <a:pt x="99422" y="198677"/>
                  <a:pt x="140697" y="146819"/>
                </a:cubicBezTo>
                <a:cubicBezTo>
                  <a:pt x="181972" y="94961"/>
                  <a:pt x="232772" y="27757"/>
                  <a:pt x="248647" y="7119"/>
                </a:cubicBezTo>
                <a:cubicBezTo>
                  <a:pt x="264522" y="-13519"/>
                  <a:pt x="198905" y="16644"/>
                  <a:pt x="235947" y="22994"/>
                </a:cubicBezTo>
                <a:cubicBezTo>
                  <a:pt x="272989" y="29344"/>
                  <a:pt x="453434" y="5532"/>
                  <a:pt x="451847" y="10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FB86CFD8-28FC-1C90-3F36-8BEA692472F7}"/>
              </a:ext>
            </a:extLst>
          </p:cNvPr>
          <p:cNvSpPr/>
          <p:nvPr/>
        </p:nvSpPr>
        <p:spPr>
          <a:xfrm>
            <a:off x="3751022" y="4696417"/>
            <a:ext cx="652703" cy="66357"/>
          </a:xfrm>
          <a:custGeom>
            <a:avLst/>
            <a:gdLst>
              <a:gd name="connsiteX0" fmla="*/ 395528 w 652703"/>
              <a:gd name="connsiteY0" fmla="*/ 37508 h 66357"/>
              <a:gd name="connsiteX1" fmla="*/ 1828 w 652703"/>
              <a:gd name="connsiteY1" fmla="*/ 66083 h 66357"/>
              <a:gd name="connsiteX2" fmla="*/ 246303 w 652703"/>
              <a:gd name="connsiteY2" fmla="*/ 50208 h 66357"/>
              <a:gd name="connsiteX3" fmla="*/ 198678 w 652703"/>
              <a:gd name="connsiteY3" fmla="*/ 21633 h 66357"/>
              <a:gd name="connsiteX4" fmla="*/ 652703 w 652703"/>
              <a:gd name="connsiteY4" fmla="*/ 2583 h 66357"/>
              <a:gd name="connsiteX5" fmla="*/ 201853 w 652703"/>
              <a:gd name="connsiteY5" fmla="*/ 2583 h 66357"/>
              <a:gd name="connsiteX6" fmla="*/ 395528 w 652703"/>
              <a:gd name="connsiteY6" fmla="*/ 37508 h 6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703" h="66357">
                <a:moveTo>
                  <a:pt x="395528" y="37508"/>
                </a:moveTo>
                <a:cubicBezTo>
                  <a:pt x="362190" y="48091"/>
                  <a:pt x="26699" y="63966"/>
                  <a:pt x="1828" y="66083"/>
                </a:cubicBezTo>
                <a:cubicBezTo>
                  <a:pt x="-23043" y="68200"/>
                  <a:pt x="213495" y="57616"/>
                  <a:pt x="246303" y="50208"/>
                </a:cubicBezTo>
                <a:cubicBezTo>
                  <a:pt x="279111" y="42800"/>
                  <a:pt x="130945" y="29570"/>
                  <a:pt x="198678" y="21633"/>
                </a:cubicBezTo>
                <a:cubicBezTo>
                  <a:pt x="266411" y="13696"/>
                  <a:pt x="652174" y="5758"/>
                  <a:pt x="652703" y="2583"/>
                </a:cubicBezTo>
                <a:cubicBezTo>
                  <a:pt x="653232" y="-592"/>
                  <a:pt x="249478" y="-1121"/>
                  <a:pt x="201853" y="2583"/>
                </a:cubicBezTo>
                <a:cubicBezTo>
                  <a:pt x="154228" y="6287"/>
                  <a:pt x="428866" y="26925"/>
                  <a:pt x="395528" y="37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FF3CD80-6105-EEDC-1D8F-426456008248}"/>
              </a:ext>
            </a:extLst>
          </p:cNvPr>
          <p:cNvSpPr/>
          <p:nvPr/>
        </p:nvSpPr>
        <p:spPr>
          <a:xfrm>
            <a:off x="3393950" y="4816462"/>
            <a:ext cx="422490" cy="223766"/>
          </a:xfrm>
          <a:custGeom>
            <a:avLst/>
            <a:gdLst>
              <a:gd name="connsiteX0" fmla="*/ 125 w 422490"/>
              <a:gd name="connsiteY0" fmla="*/ 127013 h 223766"/>
              <a:gd name="connsiteX1" fmla="*/ 89025 w 422490"/>
              <a:gd name="connsiteY1" fmla="*/ 158763 h 223766"/>
              <a:gd name="connsiteX2" fmla="*/ 54100 w 422490"/>
              <a:gd name="connsiteY2" fmla="*/ 219088 h 223766"/>
              <a:gd name="connsiteX3" fmla="*/ 111250 w 422490"/>
              <a:gd name="connsiteY3" fmla="*/ 139713 h 223766"/>
              <a:gd name="connsiteX4" fmla="*/ 244600 w 422490"/>
              <a:gd name="connsiteY4" fmla="*/ 38113 h 223766"/>
              <a:gd name="connsiteX5" fmla="*/ 422400 w 422490"/>
              <a:gd name="connsiteY5" fmla="*/ 13 h 223766"/>
              <a:gd name="connsiteX6" fmla="*/ 266825 w 422490"/>
              <a:gd name="connsiteY6" fmla="*/ 41288 h 223766"/>
              <a:gd name="connsiteX7" fmla="*/ 133475 w 422490"/>
              <a:gd name="connsiteY7" fmla="*/ 41288 h 223766"/>
              <a:gd name="connsiteX8" fmla="*/ 196975 w 422490"/>
              <a:gd name="connsiteY8" fmla="*/ 47638 h 223766"/>
              <a:gd name="connsiteX9" fmla="*/ 66800 w 422490"/>
              <a:gd name="connsiteY9" fmla="*/ 219088 h 223766"/>
              <a:gd name="connsiteX10" fmla="*/ 69975 w 422490"/>
              <a:gd name="connsiteY10" fmla="*/ 171463 h 223766"/>
              <a:gd name="connsiteX11" fmla="*/ 125 w 422490"/>
              <a:gd name="connsiteY11" fmla="*/ 127013 h 22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2490" h="223766">
                <a:moveTo>
                  <a:pt x="125" y="127013"/>
                </a:moveTo>
                <a:cubicBezTo>
                  <a:pt x="3300" y="124896"/>
                  <a:pt x="80029" y="143417"/>
                  <a:pt x="89025" y="158763"/>
                </a:cubicBezTo>
                <a:cubicBezTo>
                  <a:pt x="98021" y="174109"/>
                  <a:pt x="50396" y="222263"/>
                  <a:pt x="54100" y="219088"/>
                </a:cubicBezTo>
                <a:cubicBezTo>
                  <a:pt x="57804" y="215913"/>
                  <a:pt x="79500" y="169875"/>
                  <a:pt x="111250" y="139713"/>
                </a:cubicBezTo>
                <a:cubicBezTo>
                  <a:pt x="143000" y="109551"/>
                  <a:pt x="192742" y="61396"/>
                  <a:pt x="244600" y="38113"/>
                </a:cubicBezTo>
                <a:cubicBezTo>
                  <a:pt x="296458" y="14830"/>
                  <a:pt x="418696" y="-516"/>
                  <a:pt x="422400" y="13"/>
                </a:cubicBezTo>
                <a:cubicBezTo>
                  <a:pt x="426104" y="542"/>
                  <a:pt x="314979" y="34409"/>
                  <a:pt x="266825" y="41288"/>
                </a:cubicBezTo>
                <a:cubicBezTo>
                  <a:pt x="218671" y="48167"/>
                  <a:pt x="145117" y="40230"/>
                  <a:pt x="133475" y="41288"/>
                </a:cubicBezTo>
                <a:cubicBezTo>
                  <a:pt x="121833" y="42346"/>
                  <a:pt x="208087" y="18005"/>
                  <a:pt x="196975" y="47638"/>
                </a:cubicBezTo>
                <a:cubicBezTo>
                  <a:pt x="185863" y="77271"/>
                  <a:pt x="87967" y="198451"/>
                  <a:pt x="66800" y="219088"/>
                </a:cubicBezTo>
                <a:cubicBezTo>
                  <a:pt x="45633" y="239726"/>
                  <a:pt x="84792" y="186280"/>
                  <a:pt x="69975" y="171463"/>
                </a:cubicBezTo>
                <a:cubicBezTo>
                  <a:pt x="55158" y="156646"/>
                  <a:pt x="-3050" y="129130"/>
                  <a:pt x="125" y="127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D77E4D45-8872-5268-7353-5E44C9900CF7}"/>
              </a:ext>
            </a:extLst>
          </p:cNvPr>
          <p:cNvSpPr/>
          <p:nvPr/>
        </p:nvSpPr>
        <p:spPr>
          <a:xfrm>
            <a:off x="5438787" y="4641104"/>
            <a:ext cx="268569" cy="373110"/>
          </a:xfrm>
          <a:custGeom>
            <a:avLst/>
            <a:gdLst>
              <a:gd name="connsiteX0" fmla="*/ 9513 w 268569"/>
              <a:gd name="connsiteY0" fmla="*/ 372221 h 373110"/>
              <a:gd name="connsiteX1" fmla="*/ 73013 w 268569"/>
              <a:gd name="connsiteY1" fmla="*/ 124571 h 373110"/>
              <a:gd name="connsiteX2" fmla="*/ 47613 w 268569"/>
              <a:gd name="connsiteY2" fmla="*/ 159496 h 373110"/>
              <a:gd name="connsiteX3" fmla="*/ 146038 w 268569"/>
              <a:gd name="connsiteY3" fmla="*/ 19796 h 373110"/>
              <a:gd name="connsiteX4" fmla="*/ 120638 w 268569"/>
              <a:gd name="connsiteY4" fmla="*/ 67421 h 373110"/>
              <a:gd name="connsiteX5" fmla="*/ 266688 w 268569"/>
              <a:gd name="connsiteY5" fmla="*/ 746 h 373110"/>
              <a:gd name="connsiteX6" fmla="*/ 190488 w 268569"/>
              <a:gd name="connsiteY6" fmla="*/ 42021 h 373110"/>
              <a:gd name="connsiteX7" fmla="*/ 6338 w 268569"/>
              <a:gd name="connsiteY7" fmla="*/ 191246 h 373110"/>
              <a:gd name="connsiteX8" fmla="*/ 41263 w 268569"/>
              <a:gd name="connsiteY8" fmla="*/ 156321 h 373110"/>
              <a:gd name="connsiteX9" fmla="*/ 28563 w 268569"/>
              <a:gd name="connsiteY9" fmla="*/ 203946 h 373110"/>
              <a:gd name="connsiteX10" fmla="*/ 9513 w 268569"/>
              <a:gd name="connsiteY10" fmla="*/ 372221 h 37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569" h="373110">
                <a:moveTo>
                  <a:pt x="9513" y="372221"/>
                </a:moveTo>
                <a:cubicBezTo>
                  <a:pt x="16921" y="358992"/>
                  <a:pt x="66663" y="160025"/>
                  <a:pt x="73013" y="124571"/>
                </a:cubicBezTo>
                <a:cubicBezTo>
                  <a:pt x="79363" y="89117"/>
                  <a:pt x="35442" y="176958"/>
                  <a:pt x="47613" y="159496"/>
                </a:cubicBezTo>
                <a:cubicBezTo>
                  <a:pt x="59784" y="142034"/>
                  <a:pt x="133867" y="35142"/>
                  <a:pt x="146038" y="19796"/>
                </a:cubicBezTo>
                <a:cubicBezTo>
                  <a:pt x="158209" y="4450"/>
                  <a:pt x="100530" y="70596"/>
                  <a:pt x="120638" y="67421"/>
                </a:cubicBezTo>
                <a:cubicBezTo>
                  <a:pt x="140746" y="64246"/>
                  <a:pt x="255046" y="4979"/>
                  <a:pt x="266688" y="746"/>
                </a:cubicBezTo>
                <a:cubicBezTo>
                  <a:pt x="278330" y="-3487"/>
                  <a:pt x="233880" y="10271"/>
                  <a:pt x="190488" y="42021"/>
                </a:cubicBezTo>
                <a:cubicBezTo>
                  <a:pt x="147096" y="73771"/>
                  <a:pt x="31209" y="172196"/>
                  <a:pt x="6338" y="191246"/>
                </a:cubicBezTo>
                <a:cubicBezTo>
                  <a:pt x="-18533" y="210296"/>
                  <a:pt x="37559" y="154204"/>
                  <a:pt x="41263" y="156321"/>
                </a:cubicBezTo>
                <a:cubicBezTo>
                  <a:pt x="44967" y="158438"/>
                  <a:pt x="37559" y="160554"/>
                  <a:pt x="28563" y="203946"/>
                </a:cubicBezTo>
                <a:cubicBezTo>
                  <a:pt x="19567" y="247338"/>
                  <a:pt x="2105" y="385450"/>
                  <a:pt x="9513" y="372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8574D671-EBF1-BA7E-4AF6-64978674EECA}"/>
              </a:ext>
            </a:extLst>
          </p:cNvPr>
          <p:cNvSpPr/>
          <p:nvPr/>
        </p:nvSpPr>
        <p:spPr>
          <a:xfrm>
            <a:off x="5581196" y="4478100"/>
            <a:ext cx="476929" cy="306933"/>
          </a:xfrm>
          <a:custGeom>
            <a:avLst/>
            <a:gdLst>
              <a:gd name="connsiteX0" fmla="*/ 3629 w 476929"/>
              <a:gd name="connsiteY0" fmla="*/ 220900 h 306933"/>
              <a:gd name="connsiteX1" fmla="*/ 165554 w 476929"/>
              <a:gd name="connsiteY1" fmla="*/ 170100 h 306933"/>
              <a:gd name="connsiteX2" fmla="*/ 203654 w 476929"/>
              <a:gd name="connsiteY2" fmla="*/ 173275 h 306933"/>
              <a:gd name="connsiteX3" fmla="*/ 200479 w 476929"/>
              <a:gd name="connsiteY3" fmla="*/ 166925 h 306933"/>
              <a:gd name="connsiteX4" fmla="*/ 317954 w 476929"/>
              <a:gd name="connsiteY4" fmla="*/ 230425 h 306933"/>
              <a:gd name="connsiteX5" fmla="*/ 324304 w 476929"/>
              <a:gd name="connsiteY5" fmla="*/ 208200 h 306933"/>
              <a:gd name="connsiteX6" fmla="*/ 400504 w 476929"/>
              <a:gd name="connsiteY6" fmla="*/ 297100 h 306933"/>
              <a:gd name="connsiteX7" fmla="*/ 378279 w 476929"/>
              <a:gd name="connsiteY7" fmla="*/ 246300 h 306933"/>
              <a:gd name="connsiteX8" fmla="*/ 429079 w 476929"/>
              <a:gd name="connsiteY8" fmla="*/ 306625 h 306933"/>
              <a:gd name="connsiteX9" fmla="*/ 384629 w 476929"/>
              <a:gd name="connsiteY9" fmla="*/ 268525 h 306933"/>
              <a:gd name="connsiteX10" fmla="*/ 394154 w 476929"/>
              <a:gd name="connsiteY10" fmla="*/ 239950 h 306933"/>
              <a:gd name="connsiteX11" fmla="*/ 476704 w 476929"/>
              <a:gd name="connsiteY11" fmla="*/ 208200 h 306933"/>
              <a:gd name="connsiteX12" fmla="*/ 365579 w 476929"/>
              <a:gd name="connsiteY12" fmla="*/ 239950 h 306933"/>
              <a:gd name="connsiteX13" fmla="*/ 371929 w 476929"/>
              <a:gd name="connsiteY13" fmla="*/ 198675 h 306933"/>
              <a:gd name="connsiteX14" fmla="*/ 403679 w 476929"/>
              <a:gd name="connsiteY14" fmla="*/ 157400 h 306933"/>
              <a:gd name="connsiteX15" fmla="*/ 381454 w 476929"/>
              <a:gd name="connsiteY15" fmla="*/ 58975 h 306933"/>
              <a:gd name="connsiteX16" fmla="*/ 381454 w 476929"/>
              <a:gd name="connsiteY16" fmla="*/ 103425 h 306933"/>
              <a:gd name="connsiteX17" fmla="*/ 311604 w 476929"/>
              <a:gd name="connsiteY17" fmla="*/ 192325 h 306933"/>
              <a:gd name="connsiteX18" fmla="*/ 410029 w 476929"/>
              <a:gd name="connsiteY18" fmla="*/ 112950 h 306933"/>
              <a:gd name="connsiteX19" fmla="*/ 317954 w 476929"/>
              <a:gd name="connsiteY19" fmla="*/ 163750 h 306933"/>
              <a:gd name="connsiteX20" fmla="*/ 330654 w 476929"/>
              <a:gd name="connsiteY20" fmla="*/ 125650 h 306933"/>
              <a:gd name="connsiteX21" fmla="*/ 321129 w 476929"/>
              <a:gd name="connsiteY21" fmla="*/ 27225 h 306933"/>
              <a:gd name="connsiteX22" fmla="*/ 302079 w 476929"/>
              <a:gd name="connsiteY22" fmla="*/ 176450 h 306933"/>
              <a:gd name="connsiteX23" fmla="*/ 248104 w 476929"/>
              <a:gd name="connsiteY23" fmla="*/ 166925 h 306933"/>
              <a:gd name="connsiteX24" fmla="*/ 298904 w 476929"/>
              <a:gd name="connsiteY24" fmla="*/ 141525 h 306933"/>
              <a:gd name="connsiteX25" fmla="*/ 298904 w 476929"/>
              <a:gd name="connsiteY25" fmla="*/ 100250 h 306933"/>
              <a:gd name="connsiteX26" fmla="*/ 273504 w 476929"/>
              <a:gd name="connsiteY26" fmla="*/ 11350 h 306933"/>
              <a:gd name="connsiteX27" fmla="*/ 292554 w 476929"/>
              <a:gd name="connsiteY27" fmla="*/ 147875 h 306933"/>
              <a:gd name="connsiteX28" fmla="*/ 263979 w 476929"/>
              <a:gd name="connsiteY28" fmla="*/ 138350 h 306933"/>
              <a:gd name="connsiteX29" fmla="*/ 267154 w 476929"/>
              <a:gd name="connsiteY29" fmla="*/ 55800 h 306933"/>
              <a:gd name="connsiteX30" fmla="*/ 241754 w 476929"/>
              <a:gd name="connsiteY30" fmla="*/ 1825 h 306933"/>
              <a:gd name="connsiteX31" fmla="*/ 257629 w 476929"/>
              <a:gd name="connsiteY31" fmla="*/ 122475 h 306933"/>
              <a:gd name="connsiteX32" fmla="*/ 190954 w 476929"/>
              <a:gd name="connsiteY32" fmla="*/ 144700 h 306933"/>
              <a:gd name="connsiteX33" fmla="*/ 194129 w 476929"/>
              <a:gd name="connsiteY33" fmla="*/ 84375 h 306933"/>
              <a:gd name="connsiteX34" fmla="*/ 181429 w 476929"/>
              <a:gd name="connsiteY34" fmla="*/ 8175 h 306933"/>
              <a:gd name="connsiteX35" fmla="*/ 206829 w 476929"/>
              <a:gd name="connsiteY35" fmla="*/ 125650 h 306933"/>
              <a:gd name="connsiteX36" fmla="*/ 133804 w 476929"/>
              <a:gd name="connsiteY36" fmla="*/ 166925 h 306933"/>
              <a:gd name="connsiteX37" fmla="*/ 152854 w 476929"/>
              <a:gd name="connsiteY37" fmla="*/ 135175 h 306933"/>
              <a:gd name="connsiteX38" fmla="*/ 152854 w 476929"/>
              <a:gd name="connsiteY38" fmla="*/ 81200 h 306933"/>
              <a:gd name="connsiteX39" fmla="*/ 152854 w 476929"/>
              <a:gd name="connsiteY39" fmla="*/ 144700 h 306933"/>
              <a:gd name="connsiteX40" fmla="*/ 95704 w 476929"/>
              <a:gd name="connsiteY40" fmla="*/ 154225 h 306933"/>
              <a:gd name="connsiteX41" fmla="*/ 63954 w 476929"/>
              <a:gd name="connsiteY41" fmla="*/ 97075 h 306933"/>
              <a:gd name="connsiteX42" fmla="*/ 92529 w 476929"/>
              <a:gd name="connsiteY42" fmla="*/ 163750 h 306933"/>
              <a:gd name="connsiteX43" fmla="*/ 25854 w 476929"/>
              <a:gd name="connsiteY43" fmla="*/ 163750 h 306933"/>
              <a:gd name="connsiteX44" fmla="*/ 22679 w 476929"/>
              <a:gd name="connsiteY44" fmla="*/ 100250 h 306933"/>
              <a:gd name="connsiteX45" fmla="*/ 51254 w 476929"/>
              <a:gd name="connsiteY45" fmla="*/ 163750 h 306933"/>
              <a:gd name="connsiteX46" fmla="*/ 51254 w 476929"/>
              <a:gd name="connsiteY46" fmla="*/ 182800 h 306933"/>
              <a:gd name="connsiteX47" fmla="*/ 3629 w 476929"/>
              <a:gd name="connsiteY47" fmla="*/ 220900 h 30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76929" h="306933">
                <a:moveTo>
                  <a:pt x="3629" y="220900"/>
                </a:moveTo>
                <a:cubicBezTo>
                  <a:pt x="22679" y="218783"/>
                  <a:pt x="132217" y="178037"/>
                  <a:pt x="165554" y="170100"/>
                </a:cubicBezTo>
                <a:cubicBezTo>
                  <a:pt x="198891" y="162163"/>
                  <a:pt x="203654" y="173275"/>
                  <a:pt x="203654" y="173275"/>
                </a:cubicBezTo>
                <a:cubicBezTo>
                  <a:pt x="209475" y="172746"/>
                  <a:pt x="181429" y="157400"/>
                  <a:pt x="200479" y="166925"/>
                </a:cubicBezTo>
                <a:cubicBezTo>
                  <a:pt x="219529" y="176450"/>
                  <a:pt x="297317" y="223546"/>
                  <a:pt x="317954" y="230425"/>
                </a:cubicBezTo>
                <a:cubicBezTo>
                  <a:pt x="338591" y="237304"/>
                  <a:pt x="310546" y="197087"/>
                  <a:pt x="324304" y="208200"/>
                </a:cubicBezTo>
                <a:cubicBezTo>
                  <a:pt x="338062" y="219313"/>
                  <a:pt x="391508" y="290750"/>
                  <a:pt x="400504" y="297100"/>
                </a:cubicBezTo>
                <a:cubicBezTo>
                  <a:pt x="409500" y="303450"/>
                  <a:pt x="373517" y="244713"/>
                  <a:pt x="378279" y="246300"/>
                </a:cubicBezTo>
                <a:cubicBezTo>
                  <a:pt x="383041" y="247887"/>
                  <a:pt x="428021" y="302921"/>
                  <a:pt x="429079" y="306625"/>
                </a:cubicBezTo>
                <a:cubicBezTo>
                  <a:pt x="430137" y="310329"/>
                  <a:pt x="390450" y="279637"/>
                  <a:pt x="384629" y="268525"/>
                </a:cubicBezTo>
                <a:cubicBezTo>
                  <a:pt x="378808" y="257413"/>
                  <a:pt x="378808" y="250004"/>
                  <a:pt x="394154" y="239950"/>
                </a:cubicBezTo>
                <a:cubicBezTo>
                  <a:pt x="409500" y="229896"/>
                  <a:pt x="481466" y="208200"/>
                  <a:pt x="476704" y="208200"/>
                </a:cubicBezTo>
                <a:cubicBezTo>
                  <a:pt x="471942" y="208200"/>
                  <a:pt x="383041" y="241537"/>
                  <a:pt x="365579" y="239950"/>
                </a:cubicBezTo>
                <a:cubicBezTo>
                  <a:pt x="348117" y="238363"/>
                  <a:pt x="365579" y="212433"/>
                  <a:pt x="371929" y="198675"/>
                </a:cubicBezTo>
                <a:cubicBezTo>
                  <a:pt x="378279" y="184917"/>
                  <a:pt x="402092" y="180683"/>
                  <a:pt x="403679" y="157400"/>
                </a:cubicBezTo>
                <a:cubicBezTo>
                  <a:pt x="405267" y="134117"/>
                  <a:pt x="385158" y="67971"/>
                  <a:pt x="381454" y="58975"/>
                </a:cubicBezTo>
                <a:cubicBezTo>
                  <a:pt x="377750" y="49979"/>
                  <a:pt x="393096" y="81200"/>
                  <a:pt x="381454" y="103425"/>
                </a:cubicBezTo>
                <a:cubicBezTo>
                  <a:pt x="369812" y="125650"/>
                  <a:pt x="306842" y="190738"/>
                  <a:pt x="311604" y="192325"/>
                </a:cubicBezTo>
                <a:cubicBezTo>
                  <a:pt x="316366" y="193912"/>
                  <a:pt x="408971" y="117712"/>
                  <a:pt x="410029" y="112950"/>
                </a:cubicBezTo>
                <a:cubicBezTo>
                  <a:pt x="411087" y="108188"/>
                  <a:pt x="331183" y="161633"/>
                  <a:pt x="317954" y="163750"/>
                </a:cubicBezTo>
                <a:cubicBezTo>
                  <a:pt x="304725" y="165867"/>
                  <a:pt x="330125" y="148404"/>
                  <a:pt x="330654" y="125650"/>
                </a:cubicBezTo>
                <a:cubicBezTo>
                  <a:pt x="331183" y="102896"/>
                  <a:pt x="325892" y="18758"/>
                  <a:pt x="321129" y="27225"/>
                </a:cubicBezTo>
                <a:cubicBezTo>
                  <a:pt x="316366" y="35692"/>
                  <a:pt x="314250" y="153167"/>
                  <a:pt x="302079" y="176450"/>
                </a:cubicBezTo>
                <a:cubicBezTo>
                  <a:pt x="289908" y="199733"/>
                  <a:pt x="248633" y="172746"/>
                  <a:pt x="248104" y="166925"/>
                </a:cubicBezTo>
                <a:cubicBezTo>
                  <a:pt x="247575" y="161104"/>
                  <a:pt x="290437" y="152637"/>
                  <a:pt x="298904" y="141525"/>
                </a:cubicBezTo>
                <a:cubicBezTo>
                  <a:pt x="307371" y="130413"/>
                  <a:pt x="303137" y="121946"/>
                  <a:pt x="298904" y="100250"/>
                </a:cubicBezTo>
                <a:cubicBezTo>
                  <a:pt x="294671" y="78554"/>
                  <a:pt x="274562" y="3413"/>
                  <a:pt x="273504" y="11350"/>
                </a:cubicBezTo>
                <a:cubicBezTo>
                  <a:pt x="272446" y="19287"/>
                  <a:pt x="294141" y="126708"/>
                  <a:pt x="292554" y="147875"/>
                </a:cubicBezTo>
                <a:cubicBezTo>
                  <a:pt x="290967" y="169042"/>
                  <a:pt x="268212" y="153696"/>
                  <a:pt x="263979" y="138350"/>
                </a:cubicBezTo>
                <a:cubicBezTo>
                  <a:pt x="259746" y="123004"/>
                  <a:pt x="270858" y="78554"/>
                  <a:pt x="267154" y="55800"/>
                </a:cubicBezTo>
                <a:cubicBezTo>
                  <a:pt x="263450" y="33046"/>
                  <a:pt x="243341" y="-9287"/>
                  <a:pt x="241754" y="1825"/>
                </a:cubicBezTo>
                <a:cubicBezTo>
                  <a:pt x="240167" y="12937"/>
                  <a:pt x="266096" y="98663"/>
                  <a:pt x="257629" y="122475"/>
                </a:cubicBezTo>
                <a:cubicBezTo>
                  <a:pt x="249162" y="146287"/>
                  <a:pt x="201537" y="151050"/>
                  <a:pt x="190954" y="144700"/>
                </a:cubicBezTo>
                <a:cubicBezTo>
                  <a:pt x="180371" y="138350"/>
                  <a:pt x="195716" y="107129"/>
                  <a:pt x="194129" y="84375"/>
                </a:cubicBezTo>
                <a:cubicBezTo>
                  <a:pt x="192542" y="61621"/>
                  <a:pt x="179312" y="1296"/>
                  <a:pt x="181429" y="8175"/>
                </a:cubicBezTo>
                <a:cubicBezTo>
                  <a:pt x="183546" y="15054"/>
                  <a:pt x="214767" y="99192"/>
                  <a:pt x="206829" y="125650"/>
                </a:cubicBezTo>
                <a:cubicBezTo>
                  <a:pt x="198891" y="152108"/>
                  <a:pt x="142800" y="165338"/>
                  <a:pt x="133804" y="166925"/>
                </a:cubicBezTo>
                <a:cubicBezTo>
                  <a:pt x="124808" y="168512"/>
                  <a:pt x="149679" y="149462"/>
                  <a:pt x="152854" y="135175"/>
                </a:cubicBezTo>
                <a:cubicBezTo>
                  <a:pt x="156029" y="120888"/>
                  <a:pt x="152854" y="81200"/>
                  <a:pt x="152854" y="81200"/>
                </a:cubicBezTo>
                <a:cubicBezTo>
                  <a:pt x="152854" y="82787"/>
                  <a:pt x="162379" y="132529"/>
                  <a:pt x="152854" y="144700"/>
                </a:cubicBezTo>
                <a:cubicBezTo>
                  <a:pt x="143329" y="156871"/>
                  <a:pt x="110521" y="162162"/>
                  <a:pt x="95704" y="154225"/>
                </a:cubicBezTo>
                <a:cubicBezTo>
                  <a:pt x="80887" y="146287"/>
                  <a:pt x="64483" y="95488"/>
                  <a:pt x="63954" y="97075"/>
                </a:cubicBezTo>
                <a:cubicBezTo>
                  <a:pt x="63425" y="98662"/>
                  <a:pt x="98879" y="152638"/>
                  <a:pt x="92529" y="163750"/>
                </a:cubicBezTo>
                <a:cubicBezTo>
                  <a:pt x="86179" y="174862"/>
                  <a:pt x="37496" y="174333"/>
                  <a:pt x="25854" y="163750"/>
                </a:cubicBezTo>
                <a:cubicBezTo>
                  <a:pt x="14212" y="153167"/>
                  <a:pt x="18446" y="100250"/>
                  <a:pt x="22679" y="100250"/>
                </a:cubicBezTo>
                <a:cubicBezTo>
                  <a:pt x="26912" y="100250"/>
                  <a:pt x="46492" y="149992"/>
                  <a:pt x="51254" y="163750"/>
                </a:cubicBezTo>
                <a:cubicBezTo>
                  <a:pt x="56016" y="177508"/>
                  <a:pt x="56017" y="174862"/>
                  <a:pt x="51254" y="182800"/>
                </a:cubicBezTo>
                <a:cubicBezTo>
                  <a:pt x="46492" y="190737"/>
                  <a:pt x="-15421" y="223017"/>
                  <a:pt x="3629" y="220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01F0E731-4DF5-A8CE-2850-2522B456154B}"/>
              </a:ext>
            </a:extLst>
          </p:cNvPr>
          <p:cNvSpPr/>
          <p:nvPr/>
        </p:nvSpPr>
        <p:spPr>
          <a:xfrm>
            <a:off x="5521780" y="4548713"/>
            <a:ext cx="432014" cy="150501"/>
          </a:xfrm>
          <a:custGeom>
            <a:avLst/>
            <a:gdLst>
              <a:gd name="connsiteX0" fmla="*/ 2720 w 432014"/>
              <a:gd name="connsiteY0" fmla="*/ 150287 h 150501"/>
              <a:gd name="connsiteX1" fmla="*/ 237670 w 432014"/>
              <a:gd name="connsiteY1" fmla="*/ 16937 h 150501"/>
              <a:gd name="connsiteX2" fmla="*/ 202745 w 432014"/>
              <a:gd name="connsiteY2" fmla="*/ 29637 h 150501"/>
              <a:gd name="connsiteX3" fmla="*/ 294820 w 432014"/>
              <a:gd name="connsiteY3" fmla="*/ 16937 h 150501"/>
              <a:gd name="connsiteX4" fmla="*/ 431345 w 432014"/>
              <a:gd name="connsiteY4" fmla="*/ 39162 h 150501"/>
              <a:gd name="connsiteX5" fmla="*/ 339270 w 432014"/>
              <a:gd name="connsiteY5" fmla="*/ 1062 h 150501"/>
              <a:gd name="connsiteX6" fmla="*/ 167820 w 432014"/>
              <a:gd name="connsiteY6" fmla="*/ 10587 h 150501"/>
              <a:gd name="connsiteX7" fmla="*/ 199570 w 432014"/>
              <a:gd name="connsiteY7" fmla="*/ 10587 h 150501"/>
              <a:gd name="connsiteX8" fmla="*/ 56695 w 432014"/>
              <a:gd name="connsiteY8" fmla="*/ 67737 h 150501"/>
              <a:gd name="connsiteX9" fmla="*/ 107495 w 432014"/>
              <a:gd name="connsiteY9" fmla="*/ 48687 h 150501"/>
              <a:gd name="connsiteX10" fmla="*/ 2720 w 432014"/>
              <a:gd name="connsiteY10" fmla="*/ 150287 h 15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014" h="150501">
                <a:moveTo>
                  <a:pt x="2720" y="150287"/>
                </a:moveTo>
                <a:cubicBezTo>
                  <a:pt x="24416" y="144995"/>
                  <a:pt x="204333" y="37045"/>
                  <a:pt x="237670" y="16937"/>
                </a:cubicBezTo>
                <a:cubicBezTo>
                  <a:pt x="271008" y="-3171"/>
                  <a:pt x="193220" y="29637"/>
                  <a:pt x="202745" y="29637"/>
                </a:cubicBezTo>
                <a:cubicBezTo>
                  <a:pt x="212270" y="29637"/>
                  <a:pt x="256720" y="15349"/>
                  <a:pt x="294820" y="16937"/>
                </a:cubicBezTo>
                <a:cubicBezTo>
                  <a:pt x="332920" y="18525"/>
                  <a:pt x="423937" y="41808"/>
                  <a:pt x="431345" y="39162"/>
                </a:cubicBezTo>
                <a:cubicBezTo>
                  <a:pt x="438753" y="36516"/>
                  <a:pt x="383191" y="5824"/>
                  <a:pt x="339270" y="1062"/>
                </a:cubicBezTo>
                <a:cubicBezTo>
                  <a:pt x="295349" y="-3700"/>
                  <a:pt x="191103" y="8999"/>
                  <a:pt x="167820" y="10587"/>
                </a:cubicBezTo>
                <a:cubicBezTo>
                  <a:pt x="144537" y="12174"/>
                  <a:pt x="218091" y="1062"/>
                  <a:pt x="199570" y="10587"/>
                </a:cubicBezTo>
                <a:cubicBezTo>
                  <a:pt x="181049" y="20112"/>
                  <a:pt x="72041" y="61387"/>
                  <a:pt x="56695" y="67737"/>
                </a:cubicBezTo>
                <a:cubicBezTo>
                  <a:pt x="41349" y="74087"/>
                  <a:pt x="119137" y="35987"/>
                  <a:pt x="107495" y="48687"/>
                </a:cubicBezTo>
                <a:cubicBezTo>
                  <a:pt x="95853" y="61387"/>
                  <a:pt x="-18976" y="155579"/>
                  <a:pt x="2720" y="150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D253CBAF-E54F-919D-4B38-2ED2BC2867BB}"/>
              </a:ext>
            </a:extLst>
          </p:cNvPr>
          <p:cNvSpPr/>
          <p:nvPr/>
        </p:nvSpPr>
        <p:spPr>
          <a:xfrm>
            <a:off x="5749148" y="4609355"/>
            <a:ext cx="261314" cy="203988"/>
          </a:xfrm>
          <a:custGeom>
            <a:avLst/>
            <a:gdLst>
              <a:gd name="connsiteX0" fmla="*/ 777 w 261314"/>
              <a:gd name="connsiteY0" fmla="*/ 29320 h 203988"/>
              <a:gd name="connsiteX1" fmla="*/ 134127 w 261314"/>
              <a:gd name="connsiteY1" fmla="*/ 86470 h 203988"/>
              <a:gd name="connsiteX2" fmla="*/ 134127 w 261314"/>
              <a:gd name="connsiteY2" fmla="*/ 184895 h 203988"/>
              <a:gd name="connsiteX3" fmla="*/ 150002 w 261314"/>
              <a:gd name="connsiteY3" fmla="*/ 127745 h 203988"/>
              <a:gd name="connsiteX4" fmla="*/ 261127 w 261314"/>
              <a:gd name="connsiteY4" fmla="*/ 203945 h 203988"/>
              <a:gd name="connsiteX5" fmla="*/ 175402 w 261314"/>
              <a:gd name="connsiteY5" fmla="*/ 115045 h 203988"/>
              <a:gd name="connsiteX6" fmla="*/ 134127 w 261314"/>
              <a:gd name="connsiteY6" fmla="*/ 35670 h 203988"/>
              <a:gd name="connsiteX7" fmla="*/ 51577 w 261314"/>
              <a:gd name="connsiteY7" fmla="*/ 7095 h 203988"/>
              <a:gd name="connsiteX8" fmla="*/ 226202 w 261314"/>
              <a:gd name="connsiteY8" fmla="*/ 54720 h 203988"/>
              <a:gd name="connsiteX9" fmla="*/ 86502 w 261314"/>
              <a:gd name="connsiteY9" fmla="*/ 745 h 203988"/>
              <a:gd name="connsiteX10" fmla="*/ 777 w 261314"/>
              <a:gd name="connsiteY10" fmla="*/ 29320 h 20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314" h="203988">
                <a:moveTo>
                  <a:pt x="777" y="29320"/>
                </a:moveTo>
                <a:cubicBezTo>
                  <a:pt x="8714" y="43607"/>
                  <a:pt x="111902" y="60541"/>
                  <a:pt x="134127" y="86470"/>
                </a:cubicBezTo>
                <a:cubicBezTo>
                  <a:pt x="156352" y="112399"/>
                  <a:pt x="131481" y="178016"/>
                  <a:pt x="134127" y="184895"/>
                </a:cubicBezTo>
                <a:cubicBezTo>
                  <a:pt x="136773" y="191774"/>
                  <a:pt x="128835" y="124570"/>
                  <a:pt x="150002" y="127745"/>
                </a:cubicBezTo>
                <a:cubicBezTo>
                  <a:pt x="171169" y="130920"/>
                  <a:pt x="256894" y="206062"/>
                  <a:pt x="261127" y="203945"/>
                </a:cubicBezTo>
                <a:cubicBezTo>
                  <a:pt x="265360" y="201828"/>
                  <a:pt x="196569" y="143091"/>
                  <a:pt x="175402" y="115045"/>
                </a:cubicBezTo>
                <a:cubicBezTo>
                  <a:pt x="154235" y="86999"/>
                  <a:pt x="154765" y="53662"/>
                  <a:pt x="134127" y="35670"/>
                </a:cubicBezTo>
                <a:cubicBezTo>
                  <a:pt x="113490" y="17678"/>
                  <a:pt x="36231" y="3920"/>
                  <a:pt x="51577" y="7095"/>
                </a:cubicBezTo>
                <a:cubicBezTo>
                  <a:pt x="66923" y="10270"/>
                  <a:pt x="220381" y="55778"/>
                  <a:pt x="226202" y="54720"/>
                </a:cubicBezTo>
                <a:cubicBezTo>
                  <a:pt x="232023" y="53662"/>
                  <a:pt x="125660" y="5507"/>
                  <a:pt x="86502" y="745"/>
                </a:cubicBezTo>
                <a:cubicBezTo>
                  <a:pt x="47344" y="-4018"/>
                  <a:pt x="-7160" y="15033"/>
                  <a:pt x="777" y="29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6FDD2200-D342-005C-4289-4BD7289F67C7}"/>
              </a:ext>
            </a:extLst>
          </p:cNvPr>
          <p:cNvSpPr/>
          <p:nvPr/>
        </p:nvSpPr>
        <p:spPr>
          <a:xfrm>
            <a:off x="5736314" y="4721208"/>
            <a:ext cx="257996" cy="321039"/>
          </a:xfrm>
          <a:custGeom>
            <a:avLst/>
            <a:gdLst>
              <a:gd name="connsiteX0" fmla="*/ 194586 w 257996"/>
              <a:gd name="connsiteY0" fmla="*/ 17 h 321039"/>
              <a:gd name="connsiteX1" fmla="*/ 239036 w 257996"/>
              <a:gd name="connsiteY1" fmla="*/ 63517 h 321039"/>
              <a:gd name="connsiteX2" fmla="*/ 223161 w 257996"/>
              <a:gd name="connsiteY2" fmla="*/ 104792 h 321039"/>
              <a:gd name="connsiteX3" fmla="*/ 89811 w 257996"/>
              <a:gd name="connsiteY3" fmla="*/ 133367 h 321039"/>
              <a:gd name="connsiteX4" fmla="*/ 213636 w 257996"/>
              <a:gd name="connsiteY4" fmla="*/ 133367 h 321039"/>
              <a:gd name="connsiteX5" fmla="*/ 254911 w 257996"/>
              <a:gd name="connsiteY5" fmla="*/ 165117 h 321039"/>
              <a:gd name="connsiteX6" fmla="*/ 140611 w 257996"/>
              <a:gd name="connsiteY6" fmla="*/ 130192 h 321039"/>
              <a:gd name="connsiteX7" fmla="*/ 226336 w 257996"/>
              <a:gd name="connsiteY7" fmla="*/ 200042 h 321039"/>
              <a:gd name="connsiteX8" fmla="*/ 96161 w 257996"/>
              <a:gd name="connsiteY8" fmla="*/ 149242 h 321039"/>
              <a:gd name="connsiteX9" fmla="*/ 134261 w 257996"/>
              <a:gd name="connsiteY9" fmla="*/ 184167 h 321039"/>
              <a:gd name="connsiteX10" fmla="*/ 58061 w 257996"/>
              <a:gd name="connsiteY10" fmla="*/ 184167 h 321039"/>
              <a:gd name="connsiteX11" fmla="*/ 92986 w 257996"/>
              <a:gd name="connsiteY11" fmla="*/ 215917 h 321039"/>
              <a:gd name="connsiteX12" fmla="*/ 19961 w 257996"/>
              <a:gd name="connsiteY12" fmla="*/ 212742 h 321039"/>
              <a:gd name="connsiteX13" fmla="*/ 4086 w 257996"/>
              <a:gd name="connsiteY13" fmla="*/ 320692 h 321039"/>
              <a:gd name="connsiteX14" fmla="*/ 83461 w 257996"/>
              <a:gd name="connsiteY14" fmla="*/ 171467 h 321039"/>
              <a:gd name="connsiteX15" fmla="*/ 153311 w 257996"/>
              <a:gd name="connsiteY15" fmla="*/ 146067 h 321039"/>
              <a:gd name="connsiteX16" fmla="*/ 216811 w 257996"/>
              <a:gd name="connsiteY16" fmla="*/ 104792 h 321039"/>
              <a:gd name="connsiteX17" fmla="*/ 232686 w 257996"/>
              <a:gd name="connsiteY17" fmla="*/ 69867 h 321039"/>
              <a:gd name="connsiteX18" fmla="*/ 194586 w 257996"/>
              <a:gd name="connsiteY18" fmla="*/ 17 h 32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7996" h="321039">
                <a:moveTo>
                  <a:pt x="194586" y="17"/>
                </a:moveTo>
                <a:cubicBezTo>
                  <a:pt x="195644" y="-1041"/>
                  <a:pt x="234273" y="46054"/>
                  <a:pt x="239036" y="63517"/>
                </a:cubicBezTo>
                <a:cubicBezTo>
                  <a:pt x="243799" y="80980"/>
                  <a:pt x="248032" y="93150"/>
                  <a:pt x="223161" y="104792"/>
                </a:cubicBezTo>
                <a:cubicBezTo>
                  <a:pt x="198290" y="116434"/>
                  <a:pt x="91398" y="128605"/>
                  <a:pt x="89811" y="133367"/>
                </a:cubicBezTo>
                <a:cubicBezTo>
                  <a:pt x="88224" y="138129"/>
                  <a:pt x="186119" y="128075"/>
                  <a:pt x="213636" y="133367"/>
                </a:cubicBezTo>
                <a:cubicBezTo>
                  <a:pt x="241153" y="138659"/>
                  <a:pt x="267082" y="165646"/>
                  <a:pt x="254911" y="165117"/>
                </a:cubicBezTo>
                <a:cubicBezTo>
                  <a:pt x="242740" y="164588"/>
                  <a:pt x="145373" y="124371"/>
                  <a:pt x="140611" y="130192"/>
                </a:cubicBezTo>
                <a:cubicBezTo>
                  <a:pt x="135849" y="136013"/>
                  <a:pt x="233744" y="196867"/>
                  <a:pt x="226336" y="200042"/>
                </a:cubicBezTo>
                <a:cubicBezTo>
                  <a:pt x="218928" y="203217"/>
                  <a:pt x="111507" y="151888"/>
                  <a:pt x="96161" y="149242"/>
                </a:cubicBezTo>
                <a:cubicBezTo>
                  <a:pt x="80815" y="146596"/>
                  <a:pt x="140611" y="178346"/>
                  <a:pt x="134261" y="184167"/>
                </a:cubicBezTo>
                <a:cubicBezTo>
                  <a:pt x="127911" y="189988"/>
                  <a:pt x="64940" y="178875"/>
                  <a:pt x="58061" y="184167"/>
                </a:cubicBezTo>
                <a:cubicBezTo>
                  <a:pt x="51182" y="189459"/>
                  <a:pt x="99336" y="211155"/>
                  <a:pt x="92986" y="215917"/>
                </a:cubicBezTo>
                <a:cubicBezTo>
                  <a:pt x="86636" y="220679"/>
                  <a:pt x="34778" y="195280"/>
                  <a:pt x="19961" y="212742"/>
                </a:cubicBezTo>
                <a:cubicBezTo>
                  <a:pt x="5144" y="230204"/>
                  <a:pt x="-6497" y="327571"/>
                  <a:pt x="4086" y="320692"/>
                </a:cubicBezTo>
                <a:cubicBezTo>
                  <a:pt x="14669" y="313813"/>
                  <a:pt x="58590" y="200571"/>
                  <a:pt x="83461" y="171467"/>
                </a:cubicBezTo>
                <a:cubicBezTo>
                  <a:pt x="108332" y="142363"/>
                  <a:pt x="131086" y="157179"/>
                  <a:pt x="153311" y="146067"/>
                </a:cubicBezTo>
                <a:cubicBezTo>
                  <a:pt x="175536" y="134955"/>
                  <a:pt x="203582" y="117492"/>
                  <a:pt x="216811" y="104792"/>
                </a:cubicBezTo>
                <a:cubicBezTo>
                  <a:pt x="230040" y="92092"/>
                  <a:pt x="231099" y="81509"/>
                  <a:pt x="232686" y="69867"/>
                </a:cubicBezTo>
                <a:cubicBezTo>
                  <a:pt x="234273" y="58225"/>
                  <a:pt x="193528" y="1075"/>
                  <a:pt x="19458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8C9A8B61-BA00-A791-7454-74EA1396E35E}"/>
              </a:ext>
            </a:extLst>
          </p:cNvPr>
          <p:cNvSpPr/>
          <p:nvPr/>
        </p:nvSpPr>
        <p:spPr>
          <a:xfrm>
            <a:off x="5422724" y="4700567"/>
            <a:ext cx="514005" cy="290610"/>
          </a:xfrm>
          <a:custGeom>
            <a:avLst/>
            <a:gdLst>
              <a:gd name="connsiteX0" fmla="*/ 57326 w 514005"/>
              <a:gd name="connsiteY0" fmla="*/ 198458 h 290610"/>
              <a:gd name="connsiteX1" fmla="*/ 124001 w 514005"/>
              <a:gd name="connsiteY1" fmla="*/ 230208 h 290610"/>
              <a:gd name="connsiteX2" fmla="*/ 92251 w 514005"/>
              <a:gd name="connsiteY2" fmla="*/ 252433 h 290610"/>
              <a:gd name="connsiteX3" fmla="*/ 206551 w 514005"/>
              <a:gd name="connsiteY3" fmla="*/ 207983 h 290610"/>
              <a:gd name="connsiteX4" fmla="*/ 308151 w 514005"/>
              <a:gd name="connsiteY4" fmla="*/ 207983 h 290610"/>
              <a:gd name="connsiteX5" fmla="*/ 320851 w 514005"/>
              <a:gd name="connsiteY5" fmla="*/ 192108 h 290610"/>
              <a:gd name="connsiteX6" fmla="*/ 409751 w 514005"/>
              <a:gd name="connsiteY6" fmla="*/ 150833 h 290610"/>
              <a:gd name="connsiteX7" fmla="*/ 451026 w 514005"/>
              <a:gd name="connsiteY7" fmla="*/ 131783 h 290610"/>
              <a:gd name="connsiteX8" fmla="*/ 511351 w 514005"/>
              <a:gd name="connsiteY8" fmla="*/ 1608 h 290610"/>
              <a:gd name="connsiteX9" fmla="*/ 495476 w 514005"/>
              <a:gd name="connsiteY9" fmla="*/ 65108 h 290610"/>
              <a:gd name="connsiteX10" fmla="*/ 425626 w 514005"/>
              <a:gd name="connsiteY10" fmla="*/ 154008 h 290610"/>
              <a:gd name="connsiteX11" fmla="*/ 273226 w 514005"/>
              <a:gd name="connsiteY11" fmla="*/ 185758 h 290610"/>
              <a:gd name="connsiteX12" fmla="*/ 257351 w 514005"/>
              <a:gd name="connsiteY12" fmla="*/ 211158 h 290610"/>
              <a:gd name="connsiteX13" fmla="*/ 130351 w 514005"/>
              <a:gd name="connsiteY13" fmla="*/ 233383 h 290610"/>
              <a:gd name="connsiteX14" fmla="*/ 193851 w 514005"/>
              <a:gd name="connsiteY14" fmla="*/ 249258 h 290610"/>
              <a:gd name="connsiteX15" fmla="*/ 120826 w 514005"/>
              <a:gd name="connsiteY15" fmla="*/ 261958 h 290610"/>
              <a:gd name="connsiteX16" fmla="*/ 176 w 514005"/>
              <a:gd name="connsiteY16" fmla="*/ 290533 h 290610"/>
              <a:gd name="connsiteX17" fmla="*/ 149401 w 514005"/>
              <a:gd name="connsiteY17" fmla="*/ 252433 h 290610"/>
              <a:gd name="connsiteX18" fmla="*/ 57326 w 514005"/>
              <a:gd name="connsiteY18" fmla="*/ 198458 h 29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4005" h="290610">
                <a:moveTo>
                  <a:pt x="57326" y="198458"/>
                </a:moveTo>
                <a:cubicBezTo>
                  <a:pt x="53093" y="194754"/>
                  <a:pt x="118180" y="221212"/>
                  <a:pt x="124001" y="230208"/>
                </a:cubicBezTo>
                <a:cubicBezTo>
                  <a:pt x="129822" y="239204"/>
                  <a:pt x="78493" y="256137"/>
                  <a:pt x="92251" y="252433"/>
                </a:cubicBezTo>
                <a:cubicBezTo>
                  <a:pt x="106009" y="248729"/>
                  <a:pt x="170568" y="215391"/>
                  <a:pt x="206551" y="207983"/>
                </a:cubicBezTo>
                <a:cubicBezTo>
                  <a:pt x="242534" y="200575"/>
                  <a:pt x="289101" y="210629"/>
                  <a:pt x="308151" y="207983"/>
                </a:cubicBezTo>
                <a:cubicBezTo>
                  <a:pt x="327201" y="205337"/>
                  <a:pt x="303918" y="201633"/>
                  <a:pt x="320851" y="192108"/>
                </a:cubicBezTo>
                <a:cubicBezTo>
                  <a:pt x="337784" y="182583"/>
                  <a:pt x="409751" y="150833"/>
                  <a:pt x="409751" y="150833"/>
                </a:cubicBezTo>
                <a:cubicBezTo>
                  <a:pt x="431447" y="140779"/>
                  <a:pt x="434093" y="156654"/>
                  <a:pt x="451026" y="131783"/>
                </a:cubicBezTo>
                <a:cubicBezTo>
                  <a:pt x="467959" y="106912"/>
                  <a:pt x="503943" y="12720"/>
                  <a:pt x="511351" y="1608"/>
                </a:cubicBezTo>
                <a:cubicBezTo>
                  <a:pt x="518759" y="-9505"/>
                  <a:pt x="509763" y="39708"/>
                  <a:pt x="495476" y="65108"/>
                </a:cubicBezTo>
                <a:cubicBezTo>
                  <a:pt x="481189" y="90508"/>
                  <a:pt x="462668" y="133900"/>
                  <a:pt x="425626" y="154008"/>
                </a:cubicBezTo>
                <a:cubicBezTo>
                  <a:pt x="388584" y="174116"/>
                  <a:pt x="301272" y="176233"/>
                  <a:pt x="273226" y="185758"/>
                </a:cubicBezTo>
                <a:cubicBezTo>
                  <a:pt x="245180" y="195283"/>
                  <a:pt x="281164" y="203221"/>
                  <a:pt x="257351" y="211158"/>
                </a:cubicBezTo>
                <a:cubicBezTo>
                  <a:pt x="233539" y="219096"/>
                  <a:pt x="140934" y="227033"/>
                  <a:pt x="130351" y="233383"/>
                </a:cubicBezTo>
                <a:cubicBezTo>
                  <a:pt x="119768" y="239733"/>
                  <a:pt x="195438" y="244496"/>
                  <a:pt x="193851" y="249258"/>
                </a:cubicBezTo>
                <a:cubicBezTo>
                  <a:pt x="192264" y="254020"/>
                  <a:pt x="153105" y="255079"/>
                  <a:pt x="120826" y="261958"/>
                </a:cubicBezTo>
                <a:cubicBezTo>
                  <a:pt x="88547" y="268837"/>
                  <a:pt x="-4586" y="292120"/>
                  <a:pt x="176" y="290533"/>
                </a:cubicBezTo>
                <a:cubicBezTo>
                  <a:pt x="4938" y="288946"/>
                  <a:pt x="139876" y="265133"/>
                  <a:pt x="149401" y="252433"/>
                </a:cubicBezTo>
                <a:cubicBezTo>
                  <a:pt x="158926" y="239733"/>
                  <a:pt x="61559" y="202162"/>
                  <a:pt x="57326" y="198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C19E1F5A-D8A9-E42F-C9E5-2C750738CD72}"/>
              </a:ext>
            </a:extLst>
          </p:cNvPr>
          <p:cNvSpPr/>
          <p:nvPr/>
        </p:nvSpPr>
        <p:spPr>
          <a:xfrm>
            <a:off x="5474406" y="4644774"/>
            <a:ext cx="294585" cy="297527"/>
          </a:xfrm>
          <a:custGeom>
            <a:avLst/>
            <a:gdLst>
              <a:gd name="connsiteX0" fmla="*/ 212019 w 294585"/>
              <a:gd name="connsiteY0" fmla="*/ 251 h 297527"/>
              <a:gd name="connsiteX1" fmla="*/ 269169 w 294585"/>
              <a:gd name="connsiteY1" fmla="*/ 89151 h 297527"/>
              <a:gd name="connsiteX2" fmla="*/ 294569 w 294585"/>
              <a:gd name="connsiteY2" fmla="*/ 168526 h 297527"/>
              <a:gd name="connsiteX3" fmla="*/ 265994 w 294585"/>
              <a:gd name="connsiteY3" fmla="*/ 216151 h 297527"/>
              <a:gd name="connsiteX4" fmla="*/ 192969 w 294585"/>
              <a:gd name="connsiteY4" fmla="*/ 263776 h 297527"/>
              <a:gd name="connsiteX5" fmla="*/ 85019 w 294585"/>
              <a:gd name="connsiteY5" fmla="*/ 289176 h 297527"/>
              <a:gd name="connsiteX6" fmla="*/ 5644 w 294585"/>
              <a:gd name="connsiteY6" fmla="*/ 292351 h 297527"/>
              <a:gd name="connsiteX7" fmla="*/ 11994 w 294585"/>
              <a:gd name="connsiteY7" fmla="*/ 222501 h 297527"/>
              <a:gd name="connsiteX8" fmla="*/ 56444 w 294585"/>
              <a:gd name="connsiteY8" fmla="*/ 108201 h 297527"/>
              <a:gd name="connsiteX9" fmla="*/ 100894 w 294585"/>
              <a:gd name="connsiteY9" fmla="*/ 63751 h 297527"/>
              <a:gd name="connsiteX10" fmla="*/ 212019 w 294585"/>
              <a:gd name="connsiteY10" fmla="*/ 251 h 2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585" h="297527">
                <a:moveTo>
                  <a:pt x="212019" y="251"/>
                </a:moveTo>
                <a:cubicBezTo>
                  <a:pt x="240065" y="4484"/>
                  <a:pt x="255411" y="61105"/>
                  <a:pt x="269169" y="89151"/>
                </a:cubicBezTo>
                <a:cubicBezTo>
                  <a:pt x="282927" y="117197"/>
                  <a:pt x="295098" y="147359"/>
                  <a:pt x="294569" y="168526"/>
                </a:cubicBezTo>
                <a:cubicBezTo>
                  <a:pt x="294040" y="189693"/>
                  <a:pt x="282927" y="200276"/>
                  <a:pt x="265994" y="216151"/>
                </a:cubicBezTo>
                <a:cubicBezTo>
                  <a:pt x="249061" y="232026"/>
                  <a:pt x="223131" y="251605"/>
                  <a:pt x="192969" y="263776"/>
                </a:cubicBezTo>
                <a:cubicBezTo>
                  <a:pt x="162807" y="275947"/>
                  <a:pt x="116240" y="284414"/>
                  <a:pt x="85019" y="289176"/>
                </a:cubicBezTo>
                <a:cubicBezTo>
                  <a:pt x="53798" y="293938"/>
                  <a:pt x="17815" y="303464"/>
                  <a:pt x="5644" y="292351"/>
                </a:cubicBezTo>
                <a:cubicBezTo>
                  <a:pt x="-6527" y="281238"/>
                  <a:pt x="3527" y="253193"/>
                  <a:pt x="11994" y="222501"/>
                </a:cubicBezTo>
                <a:cubicBezTo>
                  <a:pt x="20461" y="191809"/>
                  <a:pt x="41627" y="134659"/>
                  <a:pt x="56444" y="108201"/>
                </a:cubicBezTo>
                <a:cubicBezTo>
                  <a:pt x="71261" y="81743"/>
                  <a:pt x="79198" y="81213"/>
                  <a:pt x="100894" y="63751"/>
                </a:cubicBezTo>
                <a:cubicBezTo>
                  <a:pt x="122590" y="46289"/>
                  <a:pt x="183973" y="-3982"/>
                  <a:pt x="212019" y="2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月 35">
            <a:extLst>
              <a:ext uri="{FF2B5EF4-FFF2-40B4-BE49-F238E27FC236}">
                <a16:creationId xmlns:a16="http://schemas.microsoft.com/office/drawing/2014/main" id="{CEFC867D-66E8-34DA-E4FB-F07696891A29}"/>
              </a:ext>
            </a:extLst>
          </p:cNvPr>
          <p:cNvSpPr/>
          <p:nvPr/>
        </p:nvSpPr>
        <p:spPr>
          <a:xfrm rot="6472758">
            <a:off x="5581340" y="4693792"/>
            <a:ext cx="84850" cy="129771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EBBED091-D095-F7A1-E1DF-E948EA345490}"/>
              </a:ext>
            </a:extLst>
          </p:cNvPr>
          <p:cNvSpPr/>
          <p:nvPr/>
        </p:nvSpPr>
        <p:spPr>
          <a:xfrm>
            <a:off x="5253633" y="4197445"/>
            <a:ext cx="294155" cy="339646"/>
          </a:xfrm>
          <a:custGeom>
            <a:avLst/>
            <a:gdLst>
              <a:gd name="connsiteX0" fmla="*/ 4167 w 294155"/>
              <a:gd name="connsiteY0" fmla="*/ 250730 h 339646"/>
              <a:gd name="connsiteX1" fmla="*/ 162917 w 294155"/>
              <a:gd name="connsiteY1" fmla="*/ 79280 h 339646"/>
              <a:gd name="connsiteX2" fmla="*/ 86717 w 294155"/>
              <a:gd name="connsiteY2" fmla="*/ 161830 h 339646"/>
              <a:gd name="connsiteX3" fmla="*/ 140692 w 294155"/>
              <a:gd name="connsiteY3" fmla="*/ 130080 h 339646"/>
              <a:gd name="connsiteX4" fmla="*/ 121642 w 294155"/>
              <a:gd name="connsiteY4" fmla="*/ 193580 h 339646"/>
              <a:gd name="connsiteX5" fmla="*/ 93067 w 294155"/>
              <a:gd name="connsiteY5" fmla="*/ 228505 h 339646"/>
              <a:gd name="connsiteX6" fmla="*/ 64492 w 294155"/>
              <a:gd name="connsiteY6" fmla="*/ 339630 h 339646"/>
              <a:gd name="connsiteX7" fmla="*/ 108942 w 294155"/>
              <a:gd name="connsiteY7" fmla="*/ 234855 h 339646"/>
              <a:gd name="connsiteX8" fmla="*/ 289917 w 294155"/>
              <a:gd name="connsiteY8" fmla="*/ 6255 h 339646"/>
              <a:gd name="connsiteX9" fmla="*/ 226417 w 294155"/>
              <a:gd name="connsiteY9" fmla="*/ 76105 h 339646"/>
              <a:gd name="connsiteX10" fmla="*/ 108942 w 294155"/>
              <a:gd name="connsiteY10" fmla="*/ 199930 h 339646"/>
              <a:gd name="connsiteX11" fmla="*/ 166092 w 294155"/>
              <a:gd name="connsiteY11" fmla="*/ 88805 h 339646"/>
              <a:gd name="connsiteX12" fmla="*/ 96242 w 294155"/>
              <a:gd name="connsiteY12" fmla="*/ 155480 h 339646"/>
              <a:gd name="connsiteX13" fmla="*/ 118467 w 294155"/>
              <a:gd name="connsiteY13" fmla="*/ 91980 h 339646"/>
              <a:gd name="connsiteX14" fmla="*/ 7342 w 294155"/>
              <a:gd name="connsiteY14" fmla="*/ 152305 h 339646"/>
              <a:gd name="connsiteX15" fmla="*/ 99417 w 294155"/>
              <a:gd name="connsiteY15" fmla="*/ 101505 h 339646"/>
              <a:gd name="connsiteX16" fmla="*/ 51792 w 294155"/>
              <a:gd name="connsiteY16" fmla="*/ 190405 h 339646"/>
              <a:gd name="connsiteX17" fmla="*/ 4167 w 294155"/>
              <a:gd name="connsiteY17" fmla="*/ 250730 h 33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4155" h="339646">
                <a:moveTo>
                  <a:pt x="4167" y="250730"/>
                </a:moveTo>
                <a:cubicBezTo>
                  <a:pt x="22688" y="232209"/>
                  <a:pt x="162917" y="79280"/>
                  <a:pt x="162917" y="79280"/>
                </a:cubicBezTo>
                <a:cubicBezTo>
                  <a:pt x="176675" y="64463"/>
                  <a:pt x="90421" y="153363"/>
                  <a:pt x="86717" y="161830"/>
                </a:cubicBezTo>
                <a:cubicBezTo>
                  <a:pt x="83013" y="170297"/>
                  <a:pt x="134871" y="124788"/>
                  <a:pt x="140692" y="130080"/>
                </a:cubicBezTo>
                <a:cubicBezTo>
                  <a:pt x="146513" y="135372"/>
                  <a:pt x="129580" y="177176"/>
                  <a:pt x="121642" y="193580"/>
                </a:cubicBezTo>
                <a:cubicBezTo>
                  <a:pt x="113705" y="209984"/>
                  <a:pt x="102592" y="204163"/>
                  <a:pt x="93067" y="228505"/>
                </a:cubicBezTo>
                <a:cubicBezTo>
                  <a:pt x="83542" y="252847"/>
                  <a:pt x="61846" y="338572"/>
                  <a:pt x="64492" y="339630"/>
                </a:cubicBezTo>
                <a:cubicBezTo>
                  <a:pt x="67138" y="340688"/>
                  <a:pt x="71371" y="290417"/>
                  <a:pt x="108942" y="234855"/>
                </a:cubicBezTo>
                <a:cubicBezTo>
                  <a:pt x="146513" y="179293"/>
                  <a:pt x="270338" y="32713"/>
                  <a:pt x="289917" y="6255"/>
                </a:cubicBezTo>
                <a:cubicBezTo>
                  <a:pt x="309496" y="-20203"/>
                  <a:pt x="256580" y="43826"/>
                  <a:pt x="226417" y="76105"/>
                </a:cubicBezTo>
                <a:cubicBezTo>
                  <a:pt x="196255" y="108384"/>
                  <a:pt x="118996" y="197813"/>
                  <a:pt x="108942" y="199930"/>
                </a:cubicBezTo>
                <a:cubicBezTo>
                  <a:pt x="98888" y="202047"/>
                  <a:pt x="168209" y="96213"/>
                  <a:pt x="166092" y="88805"/>
                </a:cubicBezTo>
                <a:cubicBezTo>
                  <a:pt x="163975" y="81397"/>
                  <a:pt x="104180" y="154951"/>
                  <a:pt x="96242" y="155480"/>
                </a:cubicBezTo>
                <a:cubicBezTo>
                  <a:pt x="88305" y="156009"/>
                  <a:pt x="133284" y="92509"/>
                  <a:pt x="118467" y="91980"/>
                </a:cubicBezTo>
                <a:cubicBezTo>
                  <a:pt x="103650" y="91451"/>
                  <a:pt x="10517" y="150718"/>
                  <a:pt x="7342" y="152305"/>
                </a:cubicBezTo>
                <a:cubicBezTo>
                  <a:pt x="4167" y="153892"/>
                  <a:pt x="92009" y="95155"/>
                  <a:pt x="99417" y="101505"/>
                </a:cubicBezTo>
                <a:cubicBezTo>
                  <a:pt x="106825" y="107855"/>
                  <a:pt x="69784" y="162359"/>
                  <a:pt x="51792" y="190405"/>
                </a:cubicBezTo>
                <a:cubicBezTo>
                  <a:pt x="33800" y="218451"/>
                  <a:pt x="-14354" y="269251"/>
                  <a:pt x="4167" y="250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F91C0845-A9BA-49AE-A88D-D3800148E8FC}"/>
              </a:ext>
            </a:extLst>
          </p:cNvPr>
          <p:cNvSpPr/>
          <p:nvPr/>
        </p:nvSpPr>
        <p:spPr>
          <a:xfrm>
            <a:off x="5389179" y="4298361"/>
            <a:ext cx="452901" cy="158551"/>
          </a:xfrm>
          <a:custGeom>
            <a:avLst/>
            <a:gdLst>
              <a:gd name="connsiteX0" fmla="*/ 5146 w 452901"/>
              <a:gd name="connsiteY0" fmla="*/ 152989 h 158551"/>
              <a:gd name="connsiteX1" fmla="*/ 294071 w 452901"/>
              <a:gd name="connsiteY1" fmla="*/ 589 h 158551"/>
              <a:gd name="connsiteX2" fmla="*/ 157546 w 452901"/>
              <a:gd name="connsiteY2" fmla="*/ 99014 h 158551"/>
              <a:gd name="connsiteX3" fmla="*/ 262321 w 452901"/>
              <a:gd name="connsiteY3" fmla="*/ 64089 h 158551"/>
              <a:gd name="connsiteX4" fmla="*/ 128971 w 452901"/>
              <a:gd name="connsiteY4" fmla="*/ 140289 h 158551"/>
              <a:gd name="connsiteX5" fmla="*/ 452821 w 452901"/>
              <a:gd name="connsiteY5" fmla="*/ 22814 h 158551"/>
              <a:gd name="connsiteX6" fmla="*/ 160721 w 452901"/>
              <a:gd name="connsiteY6" fmla="*/ 121239 h 158551"/>
              <a:gd name="connsiteX7" fmla="*/ 214696 w 452901"/>
              <a:gd name="connsiteY7" fmla="*/ 51389 h 158551"/>
              <a:gd name="connsiteX8" fmla="*/ 113096 w 452901"/>
              <a:gd name="connsiteY8" fmla="*/ 118064 h 158551"/>
              <a:gd name="connsiteX9" fmla="*/ 5146 w 452901"/>
              <a:gd name="connsiteY9" fmla="*/ 152989 h 15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901" h="158551">
                <a:moveTo>
                  <a:pt x="5146" y="152989"/>
                </a:moveTo>
                <a:cubicBezTo>
                  <a:pt x="35309" y="133410"/>
                  <a:pt x="268671" y="9585"/>
                  <a:pt x="294071" y="589"/>
                </a:cubicBezTo>
                <a:cubicBezTo>
                  <a:pt x="319471" y="-8407"/>
                  <a:pt x="162838" y="88431"/>
                  <a:pt x="157546" y="99014"/>
                </a:cubicBezTo>
                <a:cubicBezTo>
                  <a:pt x="152254" y="109597"/>
                  <a:pt x="267083" y="57210"/>
                  <a:pt x="262321" y="64089"/>
                </a:cubicBezTo>
                <a:cubicBezTo>
                  <a:pt x="257559" y="70968"/>
                  <a:pt x="97221" y="147168"/>
                  <a:pt x="128971" y="140289"/>
                </a:cubicBezTo>
                <a:cubicBezTo>
                  <a:pt x="160721" y="133410"/>
                  <a:pt x="447529" y="25989"/>
                  <a:pt x="452821" y="22814"/>
                </a:cubicBezTo>
                <a:cubicBezTo>
                  <a:pt x="458113" y="19639"/>
                  <a:pt x="200409" y="116476"/>
                  <a:pt x="160721" y="121239"/>
                </a:cubicBezTo>
                <a:cubicBezTo>
                  <a:pt x="121034" y="126001"/>
                  <a:pt x="222634" y="51918"/>
                  <a:pt x="214696" y="51389"/>
                </a:cubicBezTo>
                <a:cubicBezTo>
                  <a:pt x="206759" y="50860"/>
                  <a:pt x="140084" y="100601"/>
                  <a:pt x="113096" y="118064"/>
                </a:cubicBezTo>
                <a:cubicBezTo>
                  <a:pt x="86108" y="135527"/>
                  <a:pt x="-25017" y="172568"/>
                  <a:pt x="5146" y="152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9EF30FF-402A-7F56-A012-709BFA97B1D7}"/>
              </a:ext>
            </a:extLst>
          </p:cNvPr>
          <p:cNvSpPr/>
          <p:nvPr/>
        </p:nvSpPr>
        <p:spPr>
          <a:xfrm>
            <a:off x="5337382" y="4179959"/>
            <a:ext cx="488823" cy="172825"/>
          </a:xfrm>
          <a:custGeom>
            <a:avLst/>
            <a:gdLst>
              <a:gd name="connsiteX0" fmla="*/ 9318 w 488823"/>
              <a:gd name="connsiteY0" fmla="*/ 169791 h 172825"/>
              <a:gd name="connsiteX1" fmla="*/ 310943 w 488823"/>
              <a:gd name="connsiteY1" fmla="*/ 23741 h 172825"/>
              <a:gd name="connsiteX2" fmla="*/ 237918 w 488823"/>
              <a:gd name="connsiteY2" fmla="*/ 42791 h 172825"/>
              <a:gd name="connsiteX3" fmla="*/ 383968 w 488823"/>
              <a:gd name="connsiteY3" fmla="*/ 1516 h 172825"/>
              <a:gd name="connsiteX4" fmla="*/ 215693 w 488823"/>
              <a:gd name="connsiteY4" fmla="*/ 106291 h 172825"/>
              <a:gd name="connsiteX5" fmla="*/ 418893 w 488823"/>
              <a:gd name="connsiteY5" fmla="*/ 65016 h 172825"/>
              <a:gd name="connsiteX6" fmla="*/ 355393 w 488823"/>
              <a:gd name="connsiteY6" fmla="*/ 80891 h 172825"/>
              <a:gd name="connsiteX7" fmla="*/ 488743 w 488823"/>
              <a:gd name="connsiteY7" fmla="*/ 7866 h 172825"/>
              <a:gd name="connsiteX8" fmla="*/ 333168 w 488823"/>
              <a:gd name="connsiteY8" fmla="*/ 84066 h 172825"/>
              <a:gd name="connsiteX9" fmla="*/ 361743 w 488823"/>
              <a:gd name="connsiteY9" fmla="*/ 52316 h 172825"/>
              <a:gd name="connsiteX10" fmla="*/ 310943 w 488823"/>
              <a:gd name="connsiteY10" fmla="*/ 90416 h 172825"/>
              <a:gd name="connsiteX11" fmla="*/ 349043 w 488823"/>
              <a:gd name="connsiteY11" fmla="*/ 33266 h 172825"/>
              <a:gd name="connsiteX12" fmla="*/ 263318 w 488823"/>
              <a:gd name="connsiteY12" fmla="*/ 55491 h 172825"/>
              <a:gd name="connsiteX13" fmla="*/ 269668 w 488823"/>
              <a:gd name="connsiteY13" fmla="*/ 52316 h 172825"/>
              <a:gd name="connsiteX14" fmla="*/ 91868 w 488823"/>
              <a:gd name="connsiteY14" fmla="*/ 118991 h 172825"/>
              <a:gd name="connsiteX15" fmla="*/ 9318 w 488823"/>
              <a:gd name="connsiteY15" fmla="*/ 169791 h 17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8823" h="172825">
                <a:moveTo>
                  <a:pt x="9318" y="169791"/>
                </a:moveTo>
                <a:cubicBezTo>
                  <a:pt x="45831" y="153916"/>
                  <a:pt x="272843" y="44908"/>
                  <a:pt x="310943" y="23741"/>
                </a:cubicBezTo>
                <a:cubicBezTo>
                  <a:pt x="349043" y="2574"/>
                  <a:pt x="225747" y="46495"/>
                  <a:pt x="237918" y="42791"/>
                </a:cubicBezTo>
                <a:cubicBezTo>
                  <a:pt x="250089" y="39087"/>
                  <a:pt x="387672" y="-9067"/>
                  <a:pt x="383968" y="1516"/>
                </a:cubicBezTo>
                <a:cubicBezTo>
                  <a:pt x="380264" y="12099"/>
                  <a:pt x="209872" y="95708"/>
                  <a:pt x="215693" y="106291"/>
                </a:cubicBezTo>
                <a:cubicBezTo>
                  <a:pt x="221514" y="116874"/>
                  <a:pt x="395610" y="69249"/>
                  <a:pt x="418893" y="65016"/>
                </a:cubicBezTo>
                <a:cubicBezTo>
                  <a:pt x="442176" y="60783"/>
                  <a:pt x="343751" y="90416"/>
                  <a:pt x="355393" y="80891"/>
                </a:cubicBezTo>
                <a:cubicBezTo>
                  <a:pt x="367035" y="71366"/>
                  <a:pt x="492447" y="7337"/>
                  <a:pt x="488743" y="7866"/>
                </a:cubicBezTo>
                <a:cubicBezTo>
                  <a:pt x="485039" y="8395"/>
                  <a:pt x="354335" y="76658"/>
                  <a:pt x="333168" y="84066"/>
                </a:cubicBezTo>
                <a:cubicBezTo>
                  <a:pt x="312001" y="91474"/>
                  <a:pt x="365447" y="51258"/>
                  <a:pt x="361743" y="52316"/>
                </a:cubicBezTo>
                <a:cubicBezTo>
                  <a:pt x="358039" y="53374"/>
                  <a:pt x="313060" y="93591"/>
                  <a:pt x="310943" y="90416"/>
                </a:cubicBezTo>
                <a:cubicBezTo>
                  <a:pt x="308826" y="87241"/>
                  <a:pt x="356980" y="39087"/>
                  <a:pt x="349043" y="33266"/>
                </a:cubicBezTo>
                <a:cubicBezTo>
                  <a:pt x="341106" y="27445"/>
                  <a:pt x="276547" y="52316"/>
                  <a:pt x="263318" y="55491"/>
                </a:cubicBezTo>
                <a:cubicBezTo>
                  <a:pt x="250089" y="58666"/>
                  <a:pt x="269668" y="52316"/>
                  <a:pt x="269668" y="52316"/>
                </a:cubicBezTo>
                <a:lnTo>
                  <a:pt x="91868" y="118991"/>
                </a:lnTo>
                <a:cubicBezTo>
                  <a:pt x="52710" y="134866"/>
                  <a:pt x="-27195" y="185666"/>
                  <a:pt x="9318" y="169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418D7D68-F33D-B9E0-E3B4-3A45A78C0826}"/>
              </a:ext>
            </a:extLst>
          </p:cNvPr>
          <p:cNvSpPr/>
          <p:nvPr/>
        </p:nvSpPr>
        <p:spPr>
          <a:xfrm>
            <a:off x="5528972" y="4175780"/>
            <a:ext cx="468637" cy="177720"/>
          </a:xfrm>
          <a:custGeom>
            <a:avLst/>
            <a:gdLst>
              <a:gd name="connsiteX0" fmla="*/ 1878 w 468637"/>
              <a:gd name="connsiteY0" fmla="*/ 177145 h 177720"/>
              <a:gd name="connsiteX1" fmla="*/ 208253 w 468637"/>
              <a:gd name="connsiteY1" fmla="*/ 85070 h 177720"/>
              <a:gd name="connsiteX2" fmla="*/ 240003 w 468637"/>
              <a:gd name="connsiteY2" fmla="*/ 59670 h 177720"/>
              <a:gd name="connsiteX3" fmla="*/ 201903 w 468637"/>
              <a:gd name="connsiteY3" fmla="*/ 31095 h 177720"/>
              <a:gd name="connsiteX4" fmla="*/ 265403 w 468637"/>
              <a:gd name="connsiteY4" fmla="*/ 34270 h 177720"/>
              <a:gd name="connsiteX5" fmla="*/ 290803 w 468637"/>
              <a:gd name="connsiteY5" fmla="*/ 34270 h 177720"/>
              <a:gd name="connsiteX6" fmla="*/ 268578 w 468637"/>
              <a:gd name="connsiteY6" fmla="*/ 2520 h 177720"/>
              <a:gd name="connsiteX7" fmla="*/ 468603 w 468637"/>
              <a:gd name="connsiteY7" fmla="*/ 110470 h 177720"/>
              <a:gd name="connsiteX8" fmla="*/ 284453 w 468637"/>
              <a:gd name="connsiteY8" fmla="*/ 31095 h 177720"/>
              <a:gd name="connsiteX9" fmla="*/ 255878 w 468637"/>
              <a:gd name="connsiteY9" fmla="*/ 37445 h 177720"/>
              <a:gd name="connsiteX10" fmla="*/ 113003 w 468637"/>
              <a:gd name="connsiteY10" fmla="*/ 119995 h 177720"/>
              <a:gd name="connsiteX11" fmla="*/ 1878 w 468637"/>
              <a:gd name="connsiteY11" fmla="*/ 177145 h 1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637" h="177720">
                <a:moveTo>
                  <a:pt x="1878" y="177145"/>
                </a:moveTo>
                <a:cubicBezTo>
                  <a:pt x="17753" y="171324"/>
                  <a:pt x="168566" y="104649"/>
                  <a:pt x="208253" y="85070"/>
                </a:cubicBezTo>
                <a:cubicBezTo>
                  <a:pt x="247940" y="65491"/>
                  <a:pt x="241061" y="68666"/>
                  <a:pt x="240003" y="59670"/>
                </a:cubicBezTo>
                <a:cubicBezTo>
                  <a:pt x="238945" y="50674"/>
                  <a:pt x="197670" y="35328"/>
                  <a:pt x="201903" y="31095"/>
                </a:cubicBezTo>
                <a:cubicBezTo>
                  <a:pt x="206136" y="26862"/>
                  <a:pt x="250586" y="33741"/>
                  <a:pt x="265403" y="34270"/>
                </a:cubicBezTo>
                <a:cubicBezTo>
                  <a:pt x="280220" y="34799"/>
                  <a:pt x="290274" y="39562"/>
                  <a:pt x="290803" y="34270"/>
                </a:cubicBezTo>
                <a:cubicBezTo>
                  <a:pt x="291332" y="28978"/>
                  <a:pt x="238945" y="-10180"/>
                  <a:pt x="268578" y="2520"/>
                </a:cubicBezTo>
                <a:cubicBezTo>
                  <a:pt x="298211" y="15220"/>
                  <a:pt x="465957" y="105708"/>
                  <a:pt x="468603" y="110470"/>
                </a:cubicBezTo>
                <a:cubicBezTo>
                  <a:pt x="471249" y="115232"/>
                  <a:pt x="319907" y="43266"/>
                  <a:pt x="284453" y="31095"/>
                </a:cubicBezTo>
                <a:cubicBezTo>
                  <a:pt x="248999" y="18924"/>
                  <a:pt x="284453" y="22628"/>
                  <a:pt x="255878" y="37445"/>
                </a:cubicBezTo>
                <a:cubicBezTo>
                  <a:pt x="227303" y="52262"/>
                  <a:pt x="151103" y="96712"/>
                  <a:pt x="113003" y="119995"/>
                </a:cubicBezTo>
                <a:cubicBezTo>
                  <a:pt x="74903" y="143278"/>
                  <a:pt x="-13997" y="182966"/>
                  <a:pt x="1878" y="177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2424EE30-10D1-8CAC-3EE1-FD43267EC280}"/>
              </a:ext>
            </a:extLst>
          </p:cNvPr>
          <p:cNvSpPr/>
          <p:nvPr/>
        </p:nvSpPr>
        <p:spPr>
          <a:xfrm>
            <a:off x="5390844" y="4297049"/>
            <a:ext cx="588376" cy="113075"/>
          </a:xfrm>
          <a:custGeom>
            <a:avLst/>
            <a:gdLst>
              <a:gd name="connsiteX0" fmla="*/ 306 w 588376"/>
              <a:gd name="connsiteY0" fmla="*/ 113026 h 113075"/>
              <a:gd name="connsiteX1" fmla="*/ 292406 w 588376"/>
              <a:gd name="connsiteY1" fmla="*/ 24126 h 113075"/>
              <a:gd name="connsiteX2" fmla="*/ 473381 w 588376"/>
              <a:gd name="connsiteY2" fmla="*/ 27301 h 113075"/>
              <a:gd name="connsiteX3" fmla="*/ 387656 w 588376"/>
              <a:gd name="connsiteY3" fmla="*/ 52701 h 113075"/>
              <a:gd name="connsiteX4" fmla="*/ 508306 w 588376"/>
              <a:gd name="connsiteY4" fmla="*/ 24126 h 113075"/>
              <a:gd name="connsiteX5" fmla="*/ 587681 w 588376"/>
              <a:gd name="connsiteY5" fmla="*/ 33651 h 113075"/>
              <a:gd name="connsiteX6" fmla="*/ 463856 w 588376"/>
              <a:gd name="connsiteY6" fmla="*/ 27301 h 113075"/>
              <a:gd name="connsiteX7" fmla="*/ 381306 w 588376"/>
              <a:gd name="connsiteY7" fmla="*/ 43176 h 113075"/>
              <a:gd name="connsiteX8" fmla="*/ 247956 w 588376"/>
              <a:gd name="connsiteY8" fmla="*/ 90801 h 113075"/>
              <a:gd name="connsiteX9" fmla="*/ 505131 w 588376"/>
              <a:gd name="connsiteY9" fmla="*/ 1901 h 113075"/>
              <a:gd name="connsiteX10" fmla="*/ 330506 w 588376"/>
              <a:gd name="connsiteY10" fmla="*/ 30476 h 113075"/>
              <a:gd name="connsiteX11" fmla="*/ 238431 w 588376"/>
              <a:gd name="connsiteY11" fmla="*/ 36826 h 113075"/>
              <a:gd name="connsiteX12" fmla="*/ 306 w 588376"/>
              <a:gd name="connsiteY12" fmla="*/ 113026 h 1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8376" h="113075">
                <a:moveTo>
                  <a:pt x="306" y="113026"/>
                </a:moveTo>
                <a:cubicBezTo>
                  <a:pt x="9302" y="110909"/>
                  <a:pt x="213560" y="38413"/>
                  <a:pt x="292406" y="24126"/>
                </a:cubicBezTo>
                <a:cubicBezTo>
                  <a:pt x="371252" y="9839"/>
                  <a:pt x="457506" y="22539"/>
                  <a:pt x="473381" y="27301"/>
                </a:cubicBezTo>
                <a:cubicBezTo>
                  <a:pt x="489256" y="32063"/>
                  <a:pt x="381835" y="53230"/>
                  <a:pt x="387656" y="52701"/>
                </a:cubicBezTo>
                <a:cubicBezTo>
                  <a:pt x="393477" y="52172"/>
                  <a:pt x="474969" y="27301"/>
                  <a:pt x="508306" y="24126"/>
                </a:cubicBezTo>
                <a:cubicBezTo>
                  <a:pt x="541643" y="20951"/>
                  <a:pt x="595089" y="33122"/>
                  <a:pt x="587681" y="33651"/>
                </a:cubicBezTo>
                <a:cubicBezTo>
                  <a:pt x="580273" y="34180"/>
                  <a:pt x="498252" y="25713"/>
                  <a:pt x="463856" y="27301"/>
                </a:cubicBezTo>
                <a:cubicBezTo>
                  <a:pt x="429460" y="28888"/>
                  <a:pt x="417289" y="32593"/>
                  <a:pt x="381306" y="43176"/>
                </a:cubicBezTo>
                <a:cubicBezTo>
                  <a:pt x="345323" y="53759"/>
                  <a:pt x="227319" y="97680"/>
                  <a:pt x="247956" y="90801"/>
                </a:cubicBezTo>
                <a:cubicBezTo>
                  <a:pt x="268593" y="83922"/>
                  <a:pt x="491373" y="11955"/>
                  <a:pt x="505131" y="1901"/>
                </a:cubicBezTo>
                <a:cubicBezTo>
                  <a:pt x="518889" y="-8153"/>
                  <a:pt x="374956" y="24655"/>
                  <a:pt x="330506" y="30476"/>
                </a:cubicBezTo>
                <a:cubicBezTo>
                  <a:pt x="286056" y="36297"/>
                  <a:pt x="293993" y="24655"/>
                  <a:pt x="238431" y="36826"/>
                </a:cubicBezTo>
                <a:cubicBezTo>
                  <a:pt x="182869" y="48997"/>
                  <a:pt x="-8690" y="115143"/>
                  <a:pt x="306" y="113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F02CB958-92CE-2A13-9A92-0CCBBA223764}"/>
              </a:ext>
            </a:extLst>
          </p:cNvPr>
          <p:cNvSpPr/>
          <p:nvPr/>
        </p:nvSpPr>
        <p:spPr>
          <a:xfrm>
            <a:off x="5580758" y="4495649"/>
            <a:ext cx="392223" cy="73616"/>
          </a:xfrm>
          <a:custGeom>
            <a:avLst/>
            <a:gdLst>
              <a:gd name="connsiteX0" fmla="*/ 892 w 392223"/>
              <a:gd name="connsiteY0" fmla="*/ 73176 h 73616"/>
              <a:gd name="connsiteX1" fmla="*/ 207267 w 392223"/>
              <a:gd name="connsiteY1" fmla="*/ 25551 h 73616"/>
              <a:gd name="connsiteX2" fmla="*/ 251717 w 392223"/>
              <a:gd name="connsiteY2" fmla="*/ 35076 h 73616"/>
              <a:gd name="connsiteX3" fmla="*/ 200917 w 392223"/>
              <a:gd name="connsiteY3" fmla="*/ 9676 h 73616"/>
              <a:gd name="connsiteX4" fmla="*/ 391417 w 392223"/>
              <a:gd name="connsiteY4" fmla="*/ 41426 h 73616"/>
              <a:gd name="connsiteX5" fmla="*/ 273942 w 392223"/>
              <a:gd name="connsiteY5" fmla="*/ 25551 h 73616"/>
              <a:gd name="connsiteX6" fmla="*/ 45342 w 392223"/>
              <a:gd name="connsiteY6" fmla="*/ 151 h 73616"/>
              <a:gd name="connsiteX7" fmla="*/ 226317 w 392223"/>
              <a:gd name="connsiteY7" fmla="*/ 38251 h 73616"/>
              <a:gd name="connsiteX8" fmla="*/ 137417 w 392223"/>
              <a:gd name="connsiteY8" fmla="*/ 47776 h 73616"/>
              <a:gd name="connsiteX9" fmla="*/ 892 w 392223"/>
              <a:gd name="connsiteY9" fmla="*/ 73176 h 7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223" h="73616">
                <a:moveTo>
                  <a:pt x="892" y="73176"/>
                </a:moveTo>
                <a:cubicBezTo>
                  <a:pt x="12534" y="69472"/>
                  <a:pt x="165463" y="31901"/>
                  <a:pt x="207267" y="25551"/>
                </a:cubicBezTo>
                <a:cubicBezTo>
                  <a:pt x="249071" y="19201"/>
                  <a:pt x="252775" y="37722"/>
                  <a:pt x="251717" y="35076"/>
                </a:cubicBezTo>
                <a:cubicBezTo>
                  <a:pt x="250659" y="32430"/>
                  <a:pt x="177634" y="8618"/>
                  <a:pt x="200917" y="9676"/>
                </a:cubicBezTo>
                <a:cubicBezTo>
                  <a:pt x="224200" y="10734"/>
                  <a:pt x="379246" y="38780"/>
                  <a:pt x="391417" y="41426"/>
                </a:cubicBezTo>
                <a:cubicBezTo>
                  <a:pt x="403588" y="44072"/>
                  <a:pt x="273942" y="25551"/>
                  <a:pt x="273942" y="25551"/>
                </a:cubicBezTo>
                <a:cubicBezTo>
                  <a:pt x="216263" y="18672"/>
                  <a:pt x="53279" y="-1966"/>
                  <a:pt x="45342" y="151"/>
                </a:cubicBezTo>
                <a:cubicBezTo>
                  <a:pt x="37405" y="2268"/>
                  <a:pt x="210971" y="30314"/>
                  <a:pt x="226317" y="38251"/>
                </a:cubicBezTo>
                <a:cubicBezTo>
                  <a:pt x="241663" y="46188"/>
                  <a:pt x="180279" y="39309"/>
                  <a:pt x="137417" y="47776"/>
                </a:cubicBezTo>
                <a:cubicBezTo>
                  <a:pt x="94555" y="56243"/>
                  <a:pt x="-10750" y="76880"/>
                  <a:pt x="892" y="73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3C7F6663-2278-6DFD-E8A7-6C1903A46544}"/>
              </a:ext>
            </a:extLst>
          </p:cNvPr>
          <p:cNvSpPr/>
          <p:nvPr/>
        </p:nvSpPr>
        <p:spPr>
          <a:xfrm>
            <a:off x="5155600" y="4500039"/>
            <a:ext cx="283280" cy="1027708"/>
          </a:xfrm>
          <a:custGeom>
            <a:avLst/>
            <a:gdLst>
              <a:gd name="connsiteX0" fmla="*/ 600 w 283280"/>
              <a:gd name="connsiteY0" fmla="*/ 5286 h 1027708"/>
              <a:gd name="connsiteX1" fmla="*/ 41875 w 283280"/>
              <a:gd name="connsiteY1" fmla="*/ 525986 h 1027708"/>
              <a:gd name="connsiteX2" fmla="*/ 54575 w 283280"/>
              <a:gd name="connsiteY2" fmla="*/ 484711 h 1027708"/>
              <a:gd name="connsiteX3" fmla="*/ 168875 w 283280"/>
              <a:gd name="connsiteY3" fmla="*/ 770461 h 1027708"/>
              <a:gd name="connsiteX4" fmla="*/ 165700 w 283280"/>
              <a:gd name="connsiteY4" fmla="*/ 745061 h 1027708"/>
              <a:gd name="connsiteX5" fmla="*/ 283175 w 283280"/>
              <a:gd name="connsiteY5" fmla="*/ 1027636 h 1027708"/>
              <a:gd name="connsiteX6" fmla="*/ 184750 w 283280"/>
              <a:gd name="connsiteY6" fmla="*/ 770461 h 1027708"/>
              <a:gd name="connsiteX7" fmla="*/ 89500 w 283280"/>
              <a:gd name="connsiteY7" fmla="*/ 545036 h 1027708"/>
              <a:gd name="connsiteX8" fmla="*/ 92675 w 283280"/>
              <a:gd name="connsiteY8" fmla="*/ 446611 h 1027708"/>
              <a:gd name="connsiteX9" fmla="*/ 86325 w 283280"/>
              <a:gd name="connsiteY9" fmla="*/ 11636 h 1027708"/>
              <a:gd name="connsiteX10" fmla="*/ 76800 w 283280"/>
              <a:gd name="connsiteY10" fmla="*/ 510111 h 1027708"/>
              <a:gd name="connsiteX11" fmla="*/ 41875 w 283280"/>
              <a:gd name="connsiteY11" fmla="*/ 430736 h 1027708"/>
              <a:gd name="connsiteX12" fmla="*/ 19650 w 283280"/>
              <a:gd name="connsiteY12" fmla="*/ 265636 h 1027708"/>
              <a:gd name="connsiteX13" fmla="*/ 600 w 283280"/>
              <a:gd name="connsiteY13" fmla="*/ 5286 h 102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3280" h="1027708">
                <a:moveTo>
                  <a:pt x="600" y="5286"/>
                </a:moveTo>
                <a:cubicBezTo>
                  <a:pt x="4304" y="48678"/>
                  <a:pt x="32879" y="446082"/>
                  <a:pt x="41875" y="525986"/>
                </a:cubicBezTo>
                <a:cubicBezTo>
                  <a:pt x="50871" y="605890"/>
                  <a:pt x="33408" y="443965"/>
                  <a:pt x="54575" y="484711"/>
                </a:cubicBezTo>
                <a:cubicBezTo>
                  <a:pt x="75742" y="525457"/>
                  <a:pt x="150354" y="727069"/>
                  <a:pt x="168875" y="770461"/>
                </a:cubicBezTo>
                <a:cubicBezTo>
                  <a:pt x="187396" y="813853"/>
                  <a:pt x="146650" y="702199"/>
                  <a:pt x="165700" y="745061"/>
                </a:cubicBezTo>
                <a:cubicBezTo>
                  <a:pt x="184750" y="787924"/>
                  <a:pt x="280000" y="1023403"/>
                  <a:pt x="283175" y="1027636"/>
                </a:cubicBezTo>
                <a:cubicBezTo>
                  <a:pt x="286350" y="1031869"/>
                  <a:pt x="217029" y="850894"/>
                  <a:pt x="184750" y="770461"/>
                </a:cubicBezTo>
                <a:cubicBezTo>
                  <a:pt x="152471" y="690028"/>
                  <a:pt x="104846" y="599011"/>
                  <a:pt x="89500" y="545036"/>
                </a:cubicBezTo>
                <a:cubicBezTo>
                  <a:pt x="74154" y="491061"/>
                  <a:pt x="93204" y="535511"/>
                  <a:pt x="92675" y="446611"/>
                </a:cubicBezTo>
                <a:cubicBezTo>
                  <a:pt x="92146" y="357711"/>
                  <a:pt x="88971" y="1053"/>
                  <a:pt x="86325" y="11636"/>
                </a:cubicBezTo>
                <a:cubicBezTo>
                  <a:pt x="83679" y="22219"/>
                  <a:pt x="84208" y="440261"/>
                  <a:pt x="76800" y="510111"/>
                </a:cubicBezTo>
                <a:cubicBezTo>
                  <a:pt x="69392" y="579961"/>
                  <a:pt x="51400" y="471482"/>
                  <a:pt x="41875" y="430736"/>
                </a:cubicBezTo>
                <a:cubicBezTo>
                  <a:pt x="32350" y="389990"/>
                  <a:pt x="28117" y="333369"/>
                  <a:pt x="19650" y="265636"/>
                </a:cubicBezTo>
                <a:cubicBezTo>
                  <a:pt x="11183" y="197903"/>
                  <a:pt x="-3104" y="-38106"/>
                  <a:pt x="600" y="5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39D1AEAE-FC20-7182-7EAE-CAFE9C73E61A}"/>
              </a:ext>
            </a:extLst>
          </p:cNvPr>
          <p:cNvSpPr/>
          <p:nvPr/>
        </p:nvSpPr>
        <p:spPr>
          <a:xfrm>
            <a:off x="4956175" y="4442360"/>
            <a:ext cx="427746" cy="1236224"/>
          </a:xfrm>
          <a:custGeom>
            <a:avLst/>
            <a:gdLst>
              <a:gd name="connsiteX0" fmla="*/ 127000 w 427746"/>
              <a:gd name="connsiteY0" fmla="*/ 2640 h 1236224"/>
              <a:gd name="connsiteX1" fmla="*/ 101600 w 427746"/>
              <a:gd name="connsiteY1" fmla="*/ 475715 h 1236224"/>
              <a:gd name="connsiteX2" fmla="*/ 142875 w 427746"/>
              <a:gd name="connsiteY2" fmla="*/ 491590 h 1236224"/>
              <a:gd name="connsiteX3" fmla="*/ 187325 w 427746"/>
              <a:gd name="connsiteY3" fmla="*/ 621765 h 1236224"/>
              <a:gd name="connsiteX4" fmla="*/ 276225 w 427746"/>
              <a:gd name="connsiteY4" fmla="*/ 910690 h 1236224"/>
              <a:gd name="connsiteX5" fmla="*/ 285750 w 427746"/>
              <a:gd name="connsiteY5" fmla="*/ 847190 h 1236224"/>
              <a:gd name="connsiteX6" fmla="*/ 425450 w 427746"/>
              <a:gd name="connsiteY6" fmla="*/ 1228190 h 1236224"/>
              <a:gd name="connsiteX7" fmla="*/ 365125 w 427746"/>
              <a:gd name="connsiteY7" fmla="*/ 1078965 h 1236224"/>
              <a:gd name="connsiteX8" fmla="*/ 266700 w 427746"/>
              <a:gd name="connsiteY8" fmla="*/ 755115 h 1236224"/>
              <a:gd name="connsiteX9" fmla="*/ 152400 w 427746"/>
              <a:gd name="connsiteY9" fmla="*/ 545565 h 1236224"/>
              <a:gd name="connsiteX10" fmla="*/ 171450 w 427746"/>
              <a:gd name="connsiteY10" fmla="*/ 320140 h 1236224"/>
              <a:gd name="connsiteX11" fmla="*/ 130175 w 427746"/>
              <a:gd name="connsiteY11" fmla="*/ 510640 h 1236224"/>
              <a:gd name="connsiteX12" fmla="*/ 104775 w 427746"/>
              <a:gd name="connsiteY12" fmla="*/ 466190 h 1236224"/>
              <a:gd name="connsiteX13" fmla="*/ 85725 w 427746"/>
              <a:gd name="connsiteY13" fmla="*/ 361415 h 1236224"/>
              <a:gd name="connsiteX14" fmla="*/ 0 w 427746"/>
              <a:gd name="connsiteY14" fmla="*/ 110590 h 1236224"/>
              <a:gd name="connsiteX15" fmla="*/ 85725 w 427746"/>
              <a:gd name="connsiteY15" fmla="*/ 329665 h 1236224"/>
              <a:gd name="connsiteX16" fmla="*/ 82550 w 427746"/>
              <a:gd name="connsiteY16" fmla="*/ 285215 h 1236224"/>
              <a:gd name="connsiteX17" fmla="*/ 127000 w 427746"/>
              <a:gd name="connsiteY17" fmla="*/ 2640 h 123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7746" h="1236224">
                <a:moveTo>
                  <a:pt x="127000" y="2640"/>
                </a:moveTo>
                <a:cubicBezTo>
                  <a:pt x="130175" y="34390"/>
                  <a:pt x="98954" y="394223"/>
                  <a:pt x="101600" y="475715"/>
                </a:cubicBezTo>
                <a:cubicBezTo>
                  <a:pt x="104246" y="557207"/>
                  <a:pt x="128588" y="467248"/>
                  <a:pt x="142875" y="491590"/>
                </a:cubicBezTo>
                <a:cubicBezTo>
                  <a:pt x="157162" y="515932"/>
                  <a:pt x="165100" y="551915"/>
                  <a:pt x="187325" y="621765"/>
                </a:cubicBezTo>
                <a:cubicBezTo>
                  <a:pt x="209550" y="691615"/>
                  <a:pt x="259821" y="873119"/>
                  <a:pt x="276225" y="910690"/>
                </a:cubicBezTo>
                <a:cubicBezTo>
                  <a:pt x="292629" y="948261"/>
                  <a:pt x="260879" y="794273"/>
                  <a:pt x="285750" y="847190"/>
                </a:cubicBezTo>
                <a:cubicBezTo>
                  <a:pt x="310621" y="900107"/>
                  <a:pt x="412221" y="1189561"/>
                  <a:pt x="425450" y="1228190"/>
                </a:cubicBezTo>
                <a:cubicBezTo>
                  <a:pt x="438679" y="1266819"/>
                  <a:pt x="391583" y="1157811"/>
                  <a:pt x="365125" y="1078965"/>
                </a:cubicBezTo>
                <a:cubicBezTo>
                  <a:pt x="338667" y="1000119"/>
                  <a:pt x="302154" y="844015"/>
                  <a:pt x="266700" y="755115"/>
                </a:cubicBezTo>
                <a:cubicBezTo>
                  <a:pt x="231246" y="666215"/>
                  <a:pt x="168275" y="618061"/>
                  <a:pt x="152400" y="545565"/>
                </a:cubicBezTo>
                <a:cubicBezTo>
                  <a:pt x="136525" y="473069"/>
                  <a:pt x="175154" y="325961"/>
                  <a:pt x="171450" y="320140"/>
                </a:cubicBezTo>
                <a:cubicBezTo>
                  <a:pt x="167746" y="314319"/>
                  <a:pt x="141287" y="486298"/>
                  <a:pt x="130175" y="510640"/>
                </a:cubicBezTo>
                <a:cubicBezTo>
                  <a:pt x="119063" y="534982"/>
                  <a:pt x="112183" y="491061"/>
                  <a:pt x="104775" y="466190"/>
                </a:cubicBezTo>
                <a:cubicBezTo>
                  <a:pt x="97367" y="441319"/>
                  <a:pt x="103187" y="420682"/>
                  <a:pt x="85725" y="361415"/>
                </a:cubicBezTo>
                <a:cubicBezTo>
                  <a:pt x="68263" y="302148"/>
                  <a:pt x="0" y="115882"/>
                  <a:pt x="0" y="110590"/>
                </a:cubicBezTo>
                <a:cubicBezTo>
                  <a:pt x="0" y="105298"/>
                  <a:pt x="71967" y="300561"/>
                  <a:pt x="85725" y="329665"/>
                </a:cubicBezTo>
                <a:cubicBezTo>
                  <a:pt x="99483" y="358769"/>
                  <a:pt x="73554" y="335486"/>
                  <a:pt x="82550" y="285215"/>
                </a:cubicBezTo>
                <a:cubicBezTo>
                  <a:pt x="91546" y="234944"/>
                  <a:pt x="123825" y="-29110"/>
                  <a:pt x="127000" y="26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2288B95D-6794-7CC3-87FB-B065AAFBB125}"/>
              </a:ext>
            </a:extLst>
          </p:cNvPr>
          <p:cNvSpPr/>
          <p:nvPr/>
        </p:nvSpPr>
        <p:spPr>
          <a:xfrm>
            <a:off x="5385822" y="5661025"/>
            <a:ext cx="189627" cy="250865"/>
          </a:xfrm>
          <a:custGeom>
            <a:avLst/>
            <a:gdLst>
              <a:gd name="connsiteX0" fmla="*/ 27553 w 189627"/>
              <a:gd name="connsiteY0" fmla="*/ 0 h 250865"/>
              <a:gd name="connsiteX1" fmla="*/ 8503 w 189627"/>
              <a:gd name="connsiteY1" fmla="*/ 136525 h 250865"/>
              <a:gd name="connsiteX2" fmla="*/ 59303 w 189627"/>
              <a:gd name="connsiteY2" fmla="*/ 184150 h 250865"/>
              <a:gd name="connsiteX3" fmla="*/ 2153 w 189627"/>
              <a:gd name="connsiteY3" fmla="*/ 187325 h 250865"/>
              <a:gd name="connsiteX4" fmla="*/ 132328 w 189627"/>
              <a:gd name="connsiteY4" fmla="*/ 196850 h 250865"/>
              <a:gd name="connsiteX5" fmla="*/ 160903 w 189627"/>
              <a:gd name="connsiteY5" fmla="*/ 250825 h 250865"/>
              <a:gd name="connsiteX6" fmla="*/ 173603 w 189627"/>
              <a:gd name="connsiteY6" fmla="*/ 187325 h 250865"/>
              <a:gd name="connsiteX7" fmla="*/ 183128 w 189627"/>
              <a:gd name="connsiteY7" fmla="*/ 136525 h 250865"/>
              <a:gd name="connsiteX8" fmla="*/ 125978 w 189627"/>
              <a:gd name="connsiteY8" fmla="*/ 47625 h 250865"/>
              <a:gd name="connsiteX9" fmla="*/ 189478 w 189627"/>
              <a:gd name="connsiteY9" fmla="*/ 193675 h 250865"/>
              <a:gd name="connsiteX10" fmla="*/ 103753 w 189627"/>
              <a:gd name="connsiteY10" fmla="*/ 209550 h 250865"/>
              <a:gd name="connsiteX11" fmla="*/ 81528 w 189627"/>
              <a:gd name="connsiteY11" fmla="*/ 174625 h 250865"/>
              <a:gd name="connsiteX12" fmla="*/ 81528 w 189627"/>
              <a:gd name="connsiteY12" fmla="*/ 104775 h 250865"/>
              <a:gd name="connsiteX13" fmla="*/ 68828 w 189627"/>
              <a:gd name="connsiteY13" fmla="*/ 187325 h 250865"/>
              <a:gd name="connsiteX14" fmla="*/ 2153 w 189627"/>
              <a:gd name="connsiteY14" fmla="*/ 136525 h 250865"/>
              <a:gd name="connsiteX15" fmla="*/ 27553 w 189627"/>
              <a:gd name="connsiteY15" fmla="*/ 0 h 25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627" h="250865">
                <a:moveTo>
                  <a:pt x="27553" y="0"/>
                </a:moveTo>
                <a:cubicBezTo>
                  <a:pt x="28611" y="0"/>
                  <a:pt x="3211" y="105833"/>
                  <a:pt x="8503" y="136525"/>
                </a:cubicBezTo>
                <a:cubicBezTo>
                  <a:pt x="13795" y="167217"/>
                  <a:pt x="60361" y="175683"/>
                  <a:pt x="59303" y="184150"/>
                </a:cubicBezTo>
                <a:cubicBezTo>
                  <a:pt x="58245" y="192617"/>
                  <a:pt x="-10018" y="185208"/>
                  <a:pt x="2153" y="187325"/>
                </a:cubicBezTo>
                <a:cubicBezTo>
                  <a:pt x="14324" y="189442"/>
                  <a:pt x="105870" y="186267"/>
                  <a:pt x="132328" y="196850"/>
                </a:cubicBezTo>
                <a:cubicBezTo>
                  <a:pt x="158786" y="207433"/>
                  <a:pt x="154024" y="252412"/>
                  <a:pt x="160903" y="250825"/>
                </a:cubicBezTo>
                <a:cubicBezTo>
                  <a:pt x="167782" y="249238"/>
                  <a:pt x="169899" y="206375"/>
                  <a:pt x="173603" y="187325"/>
                </a:cubicBezTo>
                <a:cubicBezTo>
                  <a:pt x="177307" y="168275"/>
                  <a:pt x="191066" y="159808"/>
                  <a:pt x="183128" y="136525"/>
                </a:cubicBezTo>
                <a:cubicBezTo>
                  <a:pt x="175191" y="113242"/>
                  <a:pt x="124920" y="38100"/>
                  <a:pt x="125978" y="47625"/>
                </a:cubicBezTo>
                <a:cubicBezTo>
                  <a:pt x="127036" y="57150"/>
                  <a:pt x="193182" y="166688"/>
                  <a:pt x="189478" y="193675"/>
                </a:cubicBezTo>
                <a:cubicBezTo>
                  <a:pt x="185774" y="220662"/>
                  <a:pt x="121745" y="212725"/>
                  <a:pt x="103753" y="209550"/>
                </a:cubicBezTo>
                <a:cubicBezTo>
                  <a:pt x="85761" y="206375"/>
                  <a:pt x="85232" y="192087"/>
                  <a:pt x="81528" y="174625"/>
                </a:cubicBezTo>
                <a:cubicBezTo>
                  <a:pt x="77824" y="157163"/>
                  <a:pt x="83645" y="102658"/>
                  <a:pt x="81528" y="104775"/>
                </a:cubicBezTo>
                <a:cubicBezTo>
                  <a:pt x="79411" y="106892"/>
                  <a:pt x="82057" y="182033"/>
                  <a:pt x="68828" y="187325"/>
                </a:cubicBezTo>
                <a:cubicBezTo>
                  <a:pt x="55599" y="192617"/>
                  <a:pt x="13265" y="162454"/>
                  <a:pt x="2153" y="136525"/>
                </a:cubicBezTo>
                <a:cubicBezTo>
                  <a:pt x="-8960" y="110596"/>
                  <a:pt x="26495" y="0"/>
                  <a:pt x="2755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F29B8DE3-BD31-8B04-D7D7-A17E462AAA10}"/>
              </a:ext>
            </a:extLst>
          </p:cNvPr>
          <p:cNvSpPr/>
          <p:nvPr/>
        </p:nvSpPr>
        <p:spPr>
          <a:xfrm>
            <a:off x="5349867" y="5892795"/>
            <a:ext cx="290182" cy="232340"/>
          </a:xfrm>
          <a:custGeom>
            <a:avLst/>
            <a:gdLst>
              <a:gd name="connsiteX0" fmla="*/ 8 w 290182"/>
              <a:gd name="connsiteY0" fmla="*/ 5 h 232340"/>
              <a:gd name="connsiteX1" fmla="*/ 111133 w 290182"/>
              <a:gd name="connsiteY1" fmla="*/ 57155 h 232340"/>
              <a:gd name="connsiteX2" fmla="*/ 114308 w 290182"/>
              <a:gd name="connsiteY2" fmla="*/ 133355 h 232340"/>
              <a:gd name="connsiteX3" fmla="*/ 184158 w 290182"/>
              <a:gd name="connsiteY3" fmla="*/ 168280 h 232340"/>
              <a:gd name="connsiteX4" fmla="*/ 107958 w 290182"/>
              <a:gd name="connsiteY4" fmla="*/ 174630 h 232340"/>
              <a:gd name="connsiteX5" fmla="*/ 288933 w 290182"/>
              <a:gd name="connsiteY5" fmla="*/ 231780 h 232340"/>
              <a:gd name="connsiteX6" fmla="*/ 187333 w 290182"/>
              <a:gd name="connsiteY6" fmla="*/ 200030 h 232340"/>
              <a:gd name="connsiteX7" fmla="*/ 174633 w 290182"/>
              <a:gd name="connsiteY7" fmla="*/ 139705 h 232340"/>
              <a:gd name="connsiteX8" fmla="*/ 168283 w 290182"/>
              <a:gd name="connsiteY8" fmla="*/ 139705 h 232340"/>
              <a:gd name="connsiteX9" fmla="*/ 155583 w 290182"/>
              <a:gd name="connsiteY9" fmla="*/ 139705 h 232340"/>
              <a:gd name="connsiteX10" fmla="*/ 117483 w 290182"/>
              <a:gd name="connsiteY10" fmla="*/ 60330 h 232340"/>
              <a:gd name="connsiteX11" fmla="*/ 8 w 290182"/>
              <a:gd name="connsiteY11" fmla="*/ 5 h 23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182" h="232340">
                <a:moveTo>
                  <a:pt x="8" y="5"/>
                </a:moveTo>
                <a:cubicBezTo>
                  <a:pt x="-1050" y="-524"/>
                  <a:pt x="92083" y="34930"/>
                  <a:pt x="111133" y="57155"/>
                </a:cubicBezTo>
                <a:cubicBezTo>
                  <a:pt x="130183" y="79380"/>
                  <a:pt x="102137" y="114834"/>
                  <a:pt x="114308" y="133355"/>
                </a:cubicBezTo>
                <a:cubicBezTo>
                  <a:pt x="126479" y="151876"/>
                  <a:pt x="185216" y="161401"/>
                  <a:pt x="184158" y="168280"/>
                </a:cubicBezTo>
                <a:cubicBezTo>
                  <a:pt x="183100" y="175159"/>
                  <a:pt x="90496" y="164047"/>
                  <a:pt x="107958" y="174630"/>
                </a:cubicBezTo>
                <a:cubicBezTo>
                  <a:pt x="125421" y="185213"/>
                  <a:pt x="288933" y="231780"/>
                  <a:pt x="288933" y="231780"/>
                </a:cubicBezTo>
                <a:cubicBezTo>
                  <a:pt x="302162" y="236013"/>
                  <a:pt x="206383" y="215376"/>
                  <a:pt x="187333" y="200030"/>
                </a:cubicBezTo>
                <a:cubicBezTo>
                  <a:pt x="168283" y="184684"/>
                  <a:pt x="177808" y="149759"/>
                  <a:pt x="174633" y="139705"/>
                </a:cubicBezTo>
                <a:cubicBezTo>
                  <a:pt x="171458" y="129651"/>
                  <a:pt x="168283" y="139705"/>
                  <a:pt x="168283" y="139705"/>
                </a:cubicBezTo>
                <a:cubicBezTo>
                  <a:pt x="165108" y="139705"/>
                  <a:pt x="164050" y="152934"/>
                  <a:pt x="155583" y="139705"/>
                </a:cubicBezTo>
                <a:cubicBezTo>
                  <a:pt x="147116" y="126476"/>
                  <a:pt x="146587" y="85201"/>
                  <a:pt x="117483" y="60330"/>
                </a:cubicBezTo>
                <a:cubicBezTo>
                  <a:pt x="88379" y="35459"/>
                  <a:pt x="1066" y="534"/>
                  <a:pt x="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F167AC24-D0A2-9C90-1D28-A3B4EFF3A743}"/>
              </a:ext>
            </a:extLst>
          </p:cNvPr>
          <p:cNvSpPr/>
          <p:nvPr/>
        </p:nvSpPr>
        <p:spPr>
          <a:xfrm>
            <a:off x="4990452" y="6003467"/>
            <a:ext cx="258912" cy="285302"/>
          </a:xfrm>
          <a:custGeom>
            <a:avLst/>
            <a:gdLst>
              <a:gd name="connsiteX0" fmla="*/ 108598 w 258912"/>
              <a:gd name="connsiteY0" fmla="*/ 51258 h 285302"/>
              <a:gd name="connsiteX1" fmla="*/ 92723 w 258912"/>
              <a:gd name="connsiteY1" fmla="*/ 146508 h 285302"/>
              <a:gd name="connsiteX2" fmla="*/ 156223 w 258912"/>
              <a:gd name="connsiteY2" fmla="*/ 194133 h 285302"/>
              <a:gd name="connsiteX3" fmla="*/ 3823 w 258912"/>
              <a:gd name="connsiteY3" fmla="*/ 178258 h 285302"/>
              <a:gd name="connsiteX4" fmla="*/ 254648 w 258912"/>
              <a:gd name="connsiteY4" fmla="*/ 283033 h 285302"/>
              <a:gd name="connsiteX5" fmla="*/ 153048 w 258912"/>
              <a:gd name="connsiteY5" fmla="*/ 241758 h 285302"/>
              <a:gd name="connsiteX6" fmla="*/ 38748 w 258912"/>
              <a:gd name="connsiteY6" fmla="*/ 143333 h 285302"/>
              <a:gd name="connsiteX7" fmla="*/ 648 w 258912"/>
              <a:gd name="connsiteY7" fmla="*/ 458 h 285302"/>
              <a:gd name="connsiteX8" fmla="*/ 64148 w 258912"/>
              <a:gd name="connsiteY8" fmla="*/ 194133 h 285302"/>
              <a:gd name="connsiteX9" fmla="*/ 76848 w 258912"/>
              <a:gd name="connsiteY9" fmla="*/ 117933 h 285302"/>
              <a:gd name="connsiteX10" fmla="*/ 108598 w 258912"/>
              <a:gd name="connsiteY10" fmla="*/ 51258 h 28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8912" h="285302">
                <a:moveTo>
                  <a:pt x="108598" y="51258"/>
                </a:moveTo>
                <a:cubicBezTo>
                  <a:pt x="111244" y="56020"/>
                  <a:pt x="84785" y="122696"/>
                  <a:pt x="92723" y="146508"/>
                </a:cubicBezTo>
                <a:cubicBezTo>
                  <a:pt x="100660" y="170321"/>
                  <a:pt x="171040" y="188841"/>
                  <a:pt x="156223" y="194133"/>
                </a:cubicBezTo>
                <a:cubicBezTo>
                  <a:pt x="141406" y="199425"/>
                  <a:pt x="-12581" y="163441"/>
                  <a:pt x="3823" y="178258"/>
                </a:cubicBezTo>
                <a:cubicBezTo>
                  <a:pt x="20227" y="193075"/>
                  <a:pt x="229777" y="272450"/>
                  <a:pt x="254648" y="283033"/>
                </a:cubicBezTo>
                <a:cubicBezTo>
                  <a:pt x="279519" y="293616"/>
                  <a:pt x="189031" y="265041"/>
                  <a:pt x="153048" y="241758"/>
                </a:cubicBezTo>
                <a:cubicBezTo>
                  <a:pt x="117065" y="218475"/>
                  <a:pt x="64148" y="183550"/>
                  <a:pt x="38748" y="143333"/>
                </a:cubicBezTo>
                <a:cubicBezTo>
                  <a:pt x="13348" y="103116"/>
                  <a:pt x="-3585" y="-8009"/>
                  <a:pt x="648" y="458"/>
                </a:cubicBezTo>
                <a:cubicBezTo>
                  <a:pt x="4881" y="8925"/>
                  <a:pt x="51448" y="174554"/>
                  <a:pt x="64148" y="194133"/>
                </a:cubicBezTo>
                <a:cubicBezTo>
                  <a:pt x="76848" y="213712"/>
                  <a:pt x="72615" y="135395"/>
                  <a:pt x="76848" y="117933"/>
                </a:cubicBezTo>
                <a:cubicBezTo>
                  <a:pt x="81081" y="100471"/>
                  <a:pt x="105952" y="46496"/>
                  <a:pt x="108598" y="51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A3C07FBC-0754-6CBB-0B2B-083630F206FA}"/>
              </a:ext>
            </a:extLst>
          </p:cNvPr>
          <p:cNvSpPr/>
          <p:nvPr/>
        </p:nvSpPr>
        <p:spPr>
          <a:xfrm>
            <a:off x="5553032" y="5949923"/>
            <a:ext cx="115056" cy="171541"/>
          </a:xfrm>
          <a:custGeom>
            <a:avLst/>
            <a:gdLst>
              <a:gd name="connsiteX0" fmla="*/ 43 w 115056"/>
              <a:gd name="connsiteY0" fmla="*/ 27 h 171541"/>
              <a:gd name="connsiteX1" fmla="*/ 101643 w 115056"/>
              <a:gd name="connsiteY1" fmla="*/ 44477 h 171541"/>
              <a:gd name="connsiteX2" fmla="*/ 41318 w 115056"/>
              <a:gd name="connsiteY2" fmla="*/ 92102 h 171541"/>
              <a:gd name="connsiteX3" fmla="*/ 101643 w 115056"/>
              <a:gd name="connsiteY3" fmla="*/ 79402 h 171541"/>
              <a:gd name="connsiteX4" fmla="*/ 111168 w 115056"/>
              <a:gd name="connsiteY4" fmla="*/ 107977 h 171541"/>
              <a:gd name="connsiteX5" fmla="*/ 50843 w 115056"/>
              <a:gd name="connsiteY5" fmla="*/ 171477 h 171541"/>
              <a:gd name="connsiteX6" fmla="*/ 73068 w 115056"/>
              <a:gd name="connsiteY6" fmla="*/ 95277 h 171541"/>
              <a:gd name="connsiteX7" fmla="*/ 88943 w 115056"/>
              <a:gd name="connsiteY7" fmla="*/ 50827 h 171541"/>
              <a:gd name="connsiteX8" fmla="*/ 43 w 115056"/>
              <a:gd name="connsiteY8" fmla="*/ 27 h 17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56" h="171541">
                <a:moveTo>
                  <a:pt x="43" y="27"/>
                </a:moveTo>
                <a:cubicBezTo>
                  <a:pt x="2160" y="-1031"/>
                  <a:pt x="94764" y="29131"/>
                  <a:pt x="101643" y="44477"/>
                </a:cubicBezTo>
                <a:cubicBezTo>
                  <a:pt x="108522" y="59823"/>
                  <a:pt x="41318" y="86281"/>
                  <a:pt x="41318" y="92102"/>
                </a:cubicBezTo>
                <a:cubicBezTo>
                  <a:pt x="41318" y="97923"/>
                  <a:pt x="90001" y="76756"/>
                  <a:pt x="101643" y="79402"/>
                </a:cubicBezTo>
                <a:cubicBezTo>
                  <a:pt x="113285" y="82048"/>
                  <a:pt x="119635" y="92631"/>
                  <a:pt x="111168" y="107977"/>
                </a:cubicBezTo>
                <a:cubicBezTo>
                  <a:pt x="102701" y="123323"/>
                  <a:pt x="57193" y="173594"/>
                  <a:pt x="50843" y="171477"/>
                </a:cubicBezTo>
                <a:cubicBezTo>
                  <a:pt x="44493" y="169360"/>
                  <a:pt x="66718" y="115385"/>
                  <a:pt x="73068" y="95277"/>
                </a:cubicBezTo>
                <a:cubicBezTo>
                  <a:pt x="79418" y="75169"/>
                  <a:pt x="103760" y="61410"/>
                  <a:pt x="88943" y="50827"/>
                </a:cubicBezTo>
                <a:cubicBezTo>
                  <a:pt x="74126" y="40244"/>
                  <a:pt x="-2074" y="1085"/>
                  <a:pt x="43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799E8E84-50AA-CD1E-10F4-5BB886F398CA}"/>
              </a:ext>
            </a:extLst>
          </p:cNvPr>
          <p:cNvSpPr/>
          <p:nvPr/>
        </p:nvSpPr>
        <p:spPr>
          <a:xfrm>
            <a:off x="5056605" y="5009460"/>
            <a:ext cx="373066" cy="899651"/>
          </a:xfrm>
          <a:custGeom>
            <a:avLst/>
            <a:gdLst>
              <a:gd name="connsiteX0" fmla="*/ 1170 w 373066"/>
              <a:gd name="connsiteY0" fmla="*/ 690 h 899651"/>
              <a:gd name="connsiteX1" fmla="*/ 20220 w 373066"/>
              <a:gd name="connsiteY1" fmla="*/ 172140 h 899651"/>
              <a:gd name="connsiteX2" fmla="*/ 64670 w 373066"/>
              <a:gd name="connsiteY2" fmla="*/ 188015 h 899651"/>
              <a:gd name="connsiteX3" fmla="*/ 102770 w 373066"/>
              <a:gd name="connsiteY3" fmla="*/ 280090 h 899651"/>
              <a:gd name="connsiteX4" fmla="*/ 90070 w 373066"/>
              <a:gd name="connsiteY4" fmla="*/ 261040 h 899651"/>
              <a:gd name="connsiteX5" fmla="*/ 194845 w 373066"/>
              <a:gd name="connsiteY5" fmla="*/ 546790 h 899651"/>
              <a:gd name="connsiteX6" fmla="*/ 194845 w 373066"/>
              <a:gd name="connsiteY6" fmla="*/ 588065 h 899651"/>
              <a:gd name="connsiteX7" fmla="*/ 232945 w 373066"/>
              <a:gd name="connsiteY7" fmla="*/ 616640 h 899651"/>
              <a:gd name="connsiteX8" fmla="*/ 229770 w 373066"/>
              <a:gd name="connsiteY8" fmla="*/ 702365 h 899651"/>
              <a:gd name="connsiteX9" fmla="*/ 264695 w 373066"/>
              <a:gd name="connsiteY9" fmla="*/ 715065 h 899651"/>
              <a:gd name="connsiteX10" fmla="*/ 242470 w 373066"/>
              <a:gd name="connsiteY10" fmla="*/ 756340 h 899651"/>
              <a:gd name="connsiteX11" fmla="*/ 290095 w 373066"/>
              <a:gd name="connsiteY11" fmla="*/ 778565 h 899651"/>
              <a:gd name="connsiteX12" fmla="*/ 255170 w 373066"/>
              <a:gd name="connsiteY12" fmla="*/ 800790 h 899651"/>
              <a:gd name="connsiteX13" fmla="*/ 372645 w 373066"/>
              <a:gd name="connsiteY13" fmla="*/ 899215 h 899651"/>
              <a:gd name="connsiteX14" fmla="*/ 293270 w 373066"/>
              <a:gd name="connsiteY14" fmla="*/ 829365 h 899651"/>
              <a:gd name="connsiteX15" fmla="*/ 261520 w 373066"/>
              <a:gd name="connsiteY15" fmla="*/ 661090 h 899651"/>
              <a:gd name="connsiteX16" fmla="*/ 45620 w 373066"/>
              <a:gd name="connsiteY16" fmla="*/ 181665 h 899651"/>
              <a:gd name="connsiteX17" fmla="*/ 51970 w 373066"/>
              <a:gd name="connsiteY17" fmla="*/ 245165 h 899651"/>
              <a:gd name="connsiteX18" fmla="*/ 1170 w 373066"/>
              <a:gd name="connsiteY18" fmla="*/ 690 h 89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3066" h="899651">
                <a:moveTo>
                  <a:pt x="1170" y="690"/>
                </a:moveTo>
                <a:cubicBezTo>
                  <a:pt x="-4122" y="-11481"/>
                  <a:pt x="9637" y="140919"/>
                  <a:pt x="20220" y="172140"/>
                </a:cubicBezTo>
                <a:cubicBezTo>
                  <a:pt x="30803" y="203361"/>
                  <a:pt x="50912" y="170023"/>
                  <a:pt x="64670" y="188015"/>
                </a:cubicBezTo>
                <a:cubicBezTo>
                  <a:pt x="78428" y="206007"/>
                  <a:pt x="98537" y="267919"/>
                  <a:pt x="102770" y="280090"/>
                </a:cubicBezTo>
                <a:cubicBezTo>
                  <a:pt x="107003" y="292261"/>
                  <a:pt x="74724" y="216590"/>
                  <a:pt x="90070" y="261040"/>
                </a:cubicBezTo>
                <a:cubicBezTo>
                  <a:pt x="105416" y="305490"/>
                  <a:pt x="177383" y="492286"/>
                  <a:pt x="194845" y="546790"/>
                </a:cubicBezTo>
                <a:cubicBezTo>
                  <a:pt x="212307" y="601294"/>
                  <a:pt x="188495" y="576423"/>
                  <a:pt x="194845" y="588065"/>
                </a:cubicBezTo>
                <a:cubicBezTo>
                  <a:pt x="201195" y="599707"/>
                  <a:pt x="227124" y="597590"/>
                  <a:pt x="232945" y="616640"/>
                </a:cubicBezTo>
                <a:cubicBezTo>
                  <a:pt x="238766" y="635690"/>
                  <a:pt x="224478" y="685961"/>
                  <a:pt x="229770" y="702365"/>
                </a:cubicBezTo>
                <a:cubicBezTo>
                  <a:pt x="235062" y="718769"/>
                  <a:pt x="262578" y="706069"/>
                  <a:pt x="264695" y="715065"/>
                </a:cubicBezTo>
                <a:cubicBezTo>
                  <a:pt x="266812" y="724061"/>
                  <a:pt x="238237" y="745757"/>
                  <a:pt x="242470" y="756340"/>
                </a:cubicBezTo>
                <a:cubicBezTo>
                  <a:pt x="246703" y="766923"/>
                  <a:pt x="287978" y="771157"/>
                  <a:pt x="290095" y="778565"/>
                </a:cubicBezTo>
                <a:cubicBezTo>
                  <a:pt x="292212" y="785973"/>
                  <a:pt x="241412" y="780682"/>
                  <a:pt x="255170" y="800790"/>
                </a:cubicBezTo>
                <a:cubicBezTo>
                  <a:pt x="268928" y="820898"/>
                  <a:pt x="366295" y="894453"/>
                  <a:pt x="372645" y="899215"/>
                </a:cubicBezTo>
                <a:cubicBezTo>
                  <a:pt x="378995" y="903977"/>
                  <a:pt x="311791" y="869052"/>
                  <a:pt x="293270" y="829365"/>
                </a:cubicBezTo>
                <a:cubicBezTo>
                  <a:pt x="274749" y="789678"/>
                  <a:pt x="302795" y="769040"/>
                  <a:pt x="261520" y="661090"/>
                </a:cubicBezTo>
                <a:cubicBezTo>
                  <a:pt x="220245" y="553140"/>
                  <a:pt x="80545" y="250986"/>
                  <a:pt x="45620" y="181665"/>
                </a:cubicBezTo>
                <a:cubicBezTo>
                  <a:pt x="10695" y="112344"/>
                  <a:pt x="59378" y="268978"/>
                  <a:pt x="51970" y="245165"/>
                </a:cubicBezTo>
                <a:cubicBezTo>
                  <a:pt x="44562" y="221353"/>
                  <a:pt x="6462" y="12861"/>
                  <a:pt x="1170" y="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2B95F9D0-E8D4-E61E-3149-5B06DCBFD3E1}"/>
              </a:ext>
            </a:extLst>
          </p:cNvPr>
          <p:cNvSpPr/>
          <p:nvPr/>
        </p:nvSpPr>
        <p:spPr>
          <a:xfrm>
            <a:off x="5276850" y="5168900"/>
            <a:ext cx="139713" cy="447721"/>
          </a:xfrm>
          <a:custGeom>
            <a:avLst/>
            <a:gdLst>
              <a:gd name="connsiteX0" fmla="*/ 0 w 139713"/>
              <a:gd name="connsiteY0" fmla="*/ 0 h 447721"/>
              <a:gd name="connsiteX1" fmla="*/ 139700 w 139713"/>
              <a:gd name="connsiteY1" fmla="*/ 447675 h 447721"/>
              <a:gd name="connsiteX2" fmla="*/ 0 w 139713"/>
              <a:gd name="connsiteY2" fmla="*/ 0 h 44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713" h="447721">
                <a:moveTo>
                  <a:pt x="0" y="0"/>
                </a:moveTo>
                <a:cubicBezTo>
                  <a:pt x="0" y="0"/>
                  <a:pt x="141287" y="442383"/>
                  <a:pt x="139700" y="447675"/>
                </a:cubicBezTo>
                <a:cubicBezTo>
                  <a:pt x="138113" y="452967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2B5C8166-4472-3E7F-324C-2537B5290304}"/>
              </a:ext>
            </a:extLst>
          </p:cNvPr>
          <p:cNvSpPr/>
          <p:nvPr/>
        </p:nvSpPr>
        <p:spPr>
          <a:xfrm>
            <a:off x="5530848" y="5670302"/>
            <a:ext cx="187688" cy="298703"/>
          </a:xfrm>
          <a:custGeom>
            <a:avLst/>
            <a:gdLst>
              <a:gd name="connsiteX0" fmla="*/ 2 w 187688"/>
              <a:gd name="connsiteY0" fmla="*/ 248 h 298703"/>
              <a:gd name="connsiteX1" fmla="*/ 92077 w 187688"/>
              <a:gd name="connsiteY1" fmla="*/ 146298 h 298703"/>
              <a:gd name="connsiteX2" fmla="*/ 92077 w 187688"/>
              <a:gd name="connsiteY2" fmla="*/ 212973 h 298703"/>
              <a:gd name="connsiteX3" fmla="*/ 104777 w 187688"/>
              <a:gd name="connsiteY3" fmla="*/ 184398 h 298703"/>
              <a:gd name="connsiteX4" fmla="*/ 120652 w 187688"/>
              <a:gd name="connsiteY4" fmla="*/ 263773 h 298703"/>
              <a:gd name="connsiteX5" fmla="*/ 139702 w 187688"/>
              <a:gd name="connsiteY5" fmla="*/ 238373 h 298703"/>
              <a:gd name="connsiteX6" fmla="*/ 187327 w 187688"/>
              <a:gd name="connsiteY6" fmla="*/ 298698 h 298703"/>
              <a:gd name="connsiteX7" fmla="*/ 161927 w 187688"/>
              <a:gd name="connsiteY7" fmla="*/ 241548 h 298703"/>
              <a:gd name="connsiteX8" fmla="*/ 168277 w 187688"/>
              <a:gd name="connsiteY8" fmla="*/ 181223 h 298703"/>
              <a:gd name="connsiteX9" fmla="*/ 149227 w 187688"/>
              <a:gd name="connsiteY9" fmla="*/ 66923 h 298703"/>
              <a:gd name="connsiteX10" fmla="*/ 165102 w 187688"/>
              <a:gd name="connsiteY10" fmla="*/ 238373 h 298703"/>
              <a:gd name="connsiteX11" fmla="*/ 95252 w 187688"/>
              <a:gd name="connsiteY11" fmla="*/ 184398 h 298703"/>
              <a:gd name="connsiteX12" fmla="*/ 2 w 187688"/>
              <a:gd name="connsiteY12" fmla="*/ 248 h 29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688" h="298703">
                <a:moveTo>
                  <a:pt x="2" y="248"/>
                </a:moveTo>
                <a:cubicBezTo>
                  <a:pt x="-527" y="-6102"/>
                  <a:pt x="76731" y="110844"/>
                  <a:pt x="92077" y="146298"/>
                </a:cubicBezTo>
                <a:cubicBezTo>
                  <a:pt x="107423" y="181752"/>
                  <a:pt x="89960" y="206623"/>
                  <a:pt x="92077" y="212973"/>
                </a:cubicBezTo>
                <a:cubicBezTo>
                  <a:pt x="94194" y="219323"/>
                  <a:pt x="100014" y="175931"/>
                  <a:pt x="104777" y="184398"/>
                </a:cubicBezTo>
                <a:cubicBezTo>
                  <a:pt x="109540" y="192865"/>
                  <a:pt x="114831" y="254777"/>
                  <a:pt x="120652" y="263773"/>
                </a:cubicBezTo>
                <a:cubicBezTo>
                  <a:pt x="126473" y="272769"/>
                  <a:pt x="128590" y="232552"/>
                  <a:pt x="139702" y="238373"/>
                </a:cubicBezTo>
                <a:cubicBezTo>
                  <a:pt x="150814" y="244194"/>
                  <a:pt x="183623" y="298169"/>
                  <a:pt x="187327" y="298698"/>
                </a:cubicBezTo>
                <a:cubicBezTo>
                  <a:pt x="191031" y="299227"/>
                  <a:pt x="165102" y="261127"/>
                  <a:pt x="161927" y="241548"/>
                </a:cubicBezTo>
                <a:cubicBezTo>
                  <a:pt x="158752" y="221969"/>
                  <a:pt x="170394" y="210327"/>
                  <a:pt x="168277" y="181223"/>
                </a:cubicBezTo>
                <a:cubicBezTo>
                  <a:pt x="166160" y="152119"/>
                  <a:pt x="149756" y="57398"/>
                  <a:pt x="149227" y="66923"/>
                </a:cubicBezTo>
                <a:cubicBezTo>
                  <a:pt x="148698" y="76448"/>
                  <a:pt x="174098" y="218794"/>
                  <a:pt x="165102" y="238373"/>
                </a:cubicBezTo>
                <a:cubicBezTo>
                  <a:pt x="156106" y="257952"/>
                  <a:pt x="115889" y="220381"/>
                  <a:pt x="95252" y="184398"/>
                </a:cubicBezTo>
                <a:cubicBezTo>
                  <a:pt x="74615" y="148415"/>
                  <a:pt x="531" y="6598"/>
                  <a:pt x="2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4C10AB9C-3665-9535-B8F2-69C07E71F770}"/>
              </a:ext>
            </a:extLst>
          </p:cNvPr>
          <p:cNvSpPr/>
          <p:nvPr/>
        </p:nvSpPr>
        <p:spPr>
          <a:xfrm>
            <a:off x="5129994" y="5418847"/>
            <a:ext cx="259282" cy="494923"/>
          </a:xfrm>
          <a:custGeom>
            <a:avLst/>
            <a:gdLst>
              <a:gd name="connsiteX0" fmla="*/ 32556 w 259282"/>
              <a:gd name="connsiteY0" fmla="*/ 878 h 494923"/>
              <a:gd name="connsiteX1" fmla="*/ 16681 w 259282"/>
              <a:gd name="connsiteY1" fmla="*/ 226303 h 494923"/>
              <a:gd name="connsiteX2" fmla="*/ 54781 w 259282"/>
              <a:gd name="connsiteY2" fmla="*/ 245353 h 494923"/>
              <a:gd name="connsiteX3" fmla="*/ 96056 w 259282"/>
              <a:gd name="connsiteY3" fmla="*/ 327903 h 494923"/>
              <a:gd name="connsiteX4" fmla="*/ 80181 w 259282"/>
              <a:gd name="connsiteY4" fmla="*/ 378703 h 494923"/>
              <a:gd name="connsiteX5" fmla="*/ 257981 w 259282"/>
              <a:gd name="connsiteY5" fmla="*/ 493003 h 494923"/>
              <a:gd name="connsiteX6" fmla="*/ 159556 w 259282"/>
              <a:gd name="connsiteY6" fmla="*/ 435853 h 494923"/>
              <a:gd name="connsiteX7" fmla="*/ 137331 w 259282"/>
              <a:gd name="connsiteY7" fmla="*/ 254878 h 494923"/>
              <a:gd name="connsiteX8" fmla="*/ 137331 w 259282"/>
              <a:gd name="connsiteY8" fmla="*/ 334253 h 494923"/>
              <a:gd name="connsiteX9" fmla="*/ 35731 w 259282"/>
              <a:gd name="connsiteY9" fmla="*/ 213603 h 494923"/>
              <a:gd name="connsiteX10" fmla="*/ 806 w 259282"/>
              <a:gd name="connsiteY10" fmla="*/ 150103 h 494923"/>
              <a:gd name="connsiteX11" fmla="*/ 32556 w 259282"/>
              <a:gd name="connsiteY11" fmla="*/ 878 h 49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9282" h="494923">
                <a:moveTo>
                  <a:pt x="32556" y="878"/>
                </a:moveTo>
                <a:cubicBezTo>
                  <a:pt x="35202" y="13578"/>
                  <a:pt x="12977" y="185557"/>
                  <a:pt x="16681" y="226303"/>
                </a:cubicBezTo>
                <a:cubicBezTo>
                  <a:pt x="20385" y="267049"/>
                  <a:pt x="41552" y="228420"/>
                  <a:pt x="54781" y="245353"/>
                </a:cubicBezTo>
                <a:cubicBezTo>
                  <a:pt x="68010" y="262286"/>
                  <a:pt x="91823" y="305678"/>
                  <a:pt x="96056" y="327903"/>
                </a:cubicBezTo>
                <a:cubicBezTo>
                  <a:pt x="100289" y="350128"/>
                  <a:pt x="53194" y="351186"/>
                  <a:pt x="80181" y="378703"/>
                </a:cubicBezTo>
                <a:cubicBezTo>
                  <a:pt x="107169" y="406220"/>
                  <a:pt x="244752" y="483478"/>
                  <a:pt x="257981" y="493003"/>
                </a:cubicBezTo>
                <a:cubicBezTo>
                  <a:pt x="271210" y="502528"/>
                  <a:pt x="179664" y="475541"/>
                  <a:pt x="159556" y="435853"/>
                </a:cubicBezTo>
                <a:cubicBezTo>
                  <a:pt x="139448" y="396165"/>
                  <a:pt x="141035" y="271811"/>
                  <a:pt x="137331" y="254878"/>
                </a:cubicBezTo>
                <a:cubicBezTo>
                  <a:pt x="133627" y="237945"/>
                  <a:pt x="154264" y="341132"/>
                  <a:pt x="137331" y="334253"/>
                </a:cubicBezTo>
                <a:cubicBezTo>
                  <a:pt x="120398" y="327374"/>
                  <a:pt x="58485" y="244295"/>
                  <a:pt x="35731" y="213603"/>
                </a:cubicBezTo>
                <a:cubicBezTo>
                  <a:pt x="12977" y="182911"/>
                  <a:pt x="-3956" y="183440"/>
                  <a:pt x="806" y="150103"/>
                </a:cubicBezTo>
                <a:cubicBezTo>
                  <a:pt x="5568" y="116766"/>
                  <a:pt x="29910" y="-11822"/>
                  <a:pt x="32556" y="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91142D02-60F9-DCC1-16C0-579D03279A89}"/>
              </a:ext>
            </a:extLst>
          </p:cNvPr>
          <p:cNvSpPr/>
          <p:nvPr/>
        </p:nvSpPr>
        <p:spPr>
          <a:xfrm>
            <a:off x="5063473" y="5775283"/>
            <a:ext cx="414238" cy="315668"/>
          </a:xfrm>
          <a:custGeom>
            <a:avLst/>
            <a:gdLst>
              <a:gd name="connsiteX0" fmla="*/ 203852 w 414238"/>
              <a:gd name="connsiteY0" fmla="*/ 42 h 315668"/>
              <a:gd name="connsiteX1" fmla="*/ 200677 w 414238"/>
              <a:gd name="connsiteY1" fmla="*/ 101642 h 315668"/>
              <a:gd name="connsiteX2" fmla="*/ 295927 w 414238"/>
              <a:gd name="connsiteY2" fmla="*/ 158792 h 315668"/>
              <a:gd name="connsiteX3" fmla="*/ 235602 w 414238"/>
              <a:gd name="connsiteY3" fmla="*/ 177842 h 315668"/>
              <a:gd name="connsiteX4" fmla="*/ 346727 w 414238"/>
              <a:gd name="connsiteY4" fmla="*/ 206417 h 315668"/>
              <a:gd name="connsiteX5" fmla="*/ 365777 w 414238"/>
              <a:gd name="connsiteY5" fmla="*/ 269917 h 315668"/>
              <a:gd name="connsiteX6" fmla="*/ 413402 w 414238"/>
              <a:gd name="connsiteY6" fmla="*/ 314367 h 315668"/>
              <a:gd name="connsiteX7" fmla="*/ 321327 w 414238"/>
              <a:gd name="connsiteY7" fmla="*/ 219117 h 315668"/>
              <a:gd name="connsiteX8" fmla="*/ 264177 w 414238"/>
              <a:gd name="connsiteY8" fmla="*/ 225467 h 315668"/>
              <a:gd name="connsiteX9" fmla="*/ 652 w 414238"/>
              <a:gd name="connsiteY9" fmla="*/ 231817 h 315668"/>
              <a:gd name="connsiteX10" fmla="*/ 349902 w 414238"/>
              <a:gd name="connsiteY10" fmla="*/ 241342 h 315668"/>
              <a:gd name="connsiteX11" fmla="*/ 353077 w 414238"/>
              <a:gd name="connsiteY11" fmla="*/ 241342 h 315668"/>
              <a:gd name="connsiteX12" fmla="*/ 276877 w 414238"/>
              <a:gd name="connsiteY12" fmla="*/ 171492 h 315668"/>
              <a:gd name="connsiteX13" fmla="*/ 184802 w 414238"/>
              <a:gd name="connsiteY13" fmla="*/ 114342 h 315668"/>
              <a:gd name="connsiteX14" fmla="*/ 203852 w 414238"/>
              <a:gd name="connsiteY14" fmla="*/ 42 h 31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4238" h="315668">
                <a:moveTo>
                  <a:pt x="203852" y="42"/>
                </a:moveTo>
                <a:cubicBezTo>
                  <a:pt x="206498" y="-2075"/>
                  <a:pt x="185331" y="75184"/>
                  <a:pt x="200677" y="101642"/>
                </a:cubicBezTo>
                <a:cubicBezTo>
                  <a:pt x="216023" y="128100"/>
                  <a:pt x="290106" y="146092"/>
                  <a:pt x="295927" y="158792"/>
                </a:cubicBezTo>
                <a:cubicBezTo>
                  <a:pt x="301748" y="171492"/>
                  <a:pt x="227135" y="169905"/>
                  <a:pt x="235602" y="177842"/>
                </a:cubicBezTo>
                <a:cubicBezTo>
                  <a:pt x="244069" y="185780"/>
                  <a:pt x="325031" y="191071"/>
                  <a:pt x="346727" y="206417"/>
                </a:cubicBezTo>
                <a:cubicBezTo>
                  <a:pt x="368423" y="221763"/>
                  <a:pt x="354665" y="251926"/>
                  <a:pt x="365777" y="269917"/>
                </a:cubicBezTo>
                <a:cubicBezTo>
                  <a:pt x="376889" y="287908"/>
                  <a:pt x="420810" y="322834"/>
                  <a:pt x="413402" y="314367"/>
                </a:cubicBezTo>
                <a:cubicBezTo>
                  <a:pt x="405994" y="305900"/>
                  <a:pt x="346198" y="233934"/>
                  <a:pt x="321327" y="219117"/>
                </a:cubicBezTo>
                <a:cubicBezTo>
                  <a:pt x="296456" y="204300"/>
                  <a:pt x="317623" y="223350"/>
                  <a:pt x="264177" y="225467"/>
                </a:cubicBezTo>
                <a:cubicBezTo>
                  <a:pt x="210731" y="227584"/>
                  <a:pt x="-13635" y="229171"/>
                  <a:pt x="652" y="231817"/>
                </a:cubicBezTo>
                <a:cubicBezTo>
                  <a:pt x="14939" y="234463"/>
                  <a:pt x="291165" y="239755"/>
                  <a:pt x="349902" y="241342"/>
                </a:cubicBezTo>
                <a:cubicBezTo>
                  <a:pt x="408639" y="242929"/>
                  <a:pt x="365248" y="252984"/>
                  <a:pt x="353077" y="241342"/>
                </a:cubicBezTo>
                <a:cubicBezTo>
                  <a:pt x="340906" y="229700"/>
                  <a:pt x="304923" y="192659"/>
                  <a:pt x="276877" y="171492"/>
                </a:cubicBezTo>
                <a:cubicBezTo>
                  <a:pt x="248831" y="150325"/>
                  <a:pt x="194327" y="138684"/>
                  <a:pt x="184802" y="114342"/>
                </a:cubicBezTo>
                <a:cubicBezTo>
                  <a:pt x="175277" y="90000"/>
                  <a:pt x="201206" y="2159"/>
                  <a:pt x="203852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B79F26AA-5DFA-CC2A-6290-BBF3870585F3}"/>
              </a:ext>
            </a:extLst>
          </p:cNvPr>
          <p:cNvSpPr/>
          <p:nvPr/>
        </p:nvSpPr>
        <p:spPr>
          <a:xfrm>
            <a:off x="5273991" y="5050928"/>
            <a:ext cx="286057" cy="709242"/>
          </a:xfrm>
          <a:custGeom>
            <a:avLst/>
            <a:gdLst>
              <a:gd name="connsiteX0" fmla="*/ 196534 w 286057"/>
              <a:gd name="connsiteY0" fmla="*/ 695822 h 709242"/>
              <a:gd name="connsiteX1" fmla="*/ 215584 w 286057"/>
              <a:gd name="connsiteY1" fmla="*/ 635497 h 709242"/>
              <a:gd name="connsiteX2" fmla="*/ 275909 w 286057"/>
              <a:gd name="connsiteY2" fmla="*/ 664072 h 709242"/>
              <a:gd name="connsiteX3" fmla="*/ 228284 w 286057"/>
              <a:gd name="connsiteY3" fmla="*/ 559297 h 709242"/>
              <a:gd name="connsiteX4" fmla="*/ 212409 w 286057"/>
              <a:gd name="connsiteY4" fmla="*/ 527547 h 709242"/>
              <a:gd name="connsiteX5" fmla="*/ 98109 w 286057"/>
              <a:gd name="connsiteY5" fmla="*/ 276722 h 709242"/>
              <a:gd name="connsiteX6" fmla="*/ 133034 w 286057"/>
              <a:gd name="connsiteY6" fmla="*/ 324347 h 709242"/>
              <a:gd name="connsiteX7" fmla="*/ 2859 w 286057"/>
              <a:gd name="connsiteY7" fmla="*/ 6847 h 709242"/>
              <a:gd name="connsiteX8" fmla="*/ 279084 w 286057"/>
              <a:gd name="connsiteY8" fmla="*/ 673597 h 709242"/>
              <a:gd name="connsiteX9" fmla="*/ 202884 w 286057"/>
              <a:gd name="connsiteY9" fmla="*/ 625972 h 709242"/>
              <a:gd name="connsiteX10" fmla="*/ 196534 w 286057"/>
              <a:gd name="connsiteY10" fmla="*/ 695822 h 70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057" h="709242">
                <a:moveTo>
                  <a:pt x="196534" y="695822"/>
                </a:moveTo>
                <a:cubicBezTo>
                  <a:pt x="198651" y="697410"/>
                  <a:pt x="202355" y="640789"/>
                  <a:pt x="215584" y="635497"/>
                </a:cubicBezTo>
                <a:cubicBezTo>
                  <a:pt x="228813" y="630205"/>
                  <a:pt x="273792" y="676772"/>
                  <a:pt x="275909" y="664072"/>
                </a:cubicBezTo>
                <a:cubicBezTo>
                  <a:pt x="278026" y="651372"/>
                  <a:pt x="238867" y="582051"/>
                  <a:pt x="228284" y="559297"/>
                </a:cubicBezTo>
                <a:cubicBezTo>
                  <a:pt x="217701" y="536543"/>
                  <a:pt x="234105" y="574643"/>
                  <a:pt x="212409" y="527547"/>
                </a:cubicBezTo>
                <a:cubicBezTo>
                  <a:pt x="190713" y="480451"/>
                  <a:pt x="111338" y="310589"/>
                  <a:pt x="98109" y="276722"/>
                </a:cubicBezTo>
                <a:cubicBezTo>
                  <a:pt x="84880" y="242855"/>
                  <a:pt x="148909" y="369326"/>
                  <a:pt x="133034" y="324347"/>
                </a:cubicBezTo>
                <a:cubicBezTo>
                  <a:pt x="117159" y="279368"/>
                  <a:pt x="-21483" y="-51361"/>
                  <a:pt x="2859" y="6847"/>
                </a:cubicBezTo>
                <a:cubicBezTo>
                  <a:pt x="27201" y="65055"/>
                  <a:pt x="245747" y="570409"/>
                  <a:pt x="279084" y="673597"/>
                </a:cubicBezTo>
                <a:cubicBezTo>
                  <a:pt x="312422" y="776785"/>
                  <a:pt x="216113" y="622797"/>
                  <a:pt x="202884" y="625972"/>
                </a:cubicBezTo>
                <a:cubicBezTo>
                  <a:pt x="189655" y="629147"/>
                  <a:pt x="194417" y="694234"/>
                  <a:pt x="196534" y="695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D0388B9F-F723-BF17-1E00-2559CADFB19B}"/>
              </a:ext>
            </a:extLst>
          </p:cNvPr>
          <p:cNvSpPr/>
          <p:nvPr/>
        </p:nvSpPr>
        <p:spPr>
          <a:xfrm>
            <a:off x="5651382" y="5765800"/>
            <a:ext cx="222684" cy="327055"/>
          </a:xfrm>
          <a:custGeom>
            <a:avLst/>
            <a:gdLst>
              <a:gd name="connsiteX0" fmla="*/ 118 w 222684"/>
              <a:gd name="connsiteY0" fmla="*/ 327025 h 327055"/>
              <a:gd name="connsiteX1" fmla="*/ 73143 w 222684"/>
              <a:gd name="connsiteY1" fmla="*/ 203200 h 327055"/>
              <a:gd name="connsiteX2" fmla="*/ 44568 w 222684"/>
              <a:gd name="connsiteY2" fmla="*/ 225425 h 327055"/>
              <a:gd name="connsiteX3" fmla="*/ 69968 w 222684"/>
              <a:gd name="connsiteY3" fmla="*/ 171450 h 327055"/>
              <a:gd name="connsiteX4" fmla="*/ 89018 w 222684"/>
              <a:gd name="connsiteY4" fmla="*/ 95250 h 327055"/>
              <a:gd name="connsiteX5" fmla="*/ 54093 w 222684"/>
              <a:gd name="connsiteY5" fmla="*/ 0 h 327055"/>
              <a:gd name="connsiteX6" fmla="*/ 73143 w 222684"/>
              <a:gd name="connsiteY6" fmla="*/ 95250 h 327055"/>
              <a:gd name="connsiteX7" fmla="*/ 127118 w 222684"/>
              <a:gd name="connsiteY7" fmla="*/ 158750 h 327055"/>
              <a:gd name="connsiteX8" fmla="*/ 222368 w 222684"/>
              <a:gd name="connsiteY8" fmla="*/ 190500 h 327055"/>
              <a:gd name="connsiteX9" fmla="*/ 92193 w 222684"/>
              <a:gd name="connsiteY9" fmla="*/ 149225 h 327055"/>
              <a:gd name="connsiteX10" fmla="*/ 57268 w 222684"/>
              <a:gd name="connsiteY10" fmla="*/ 190500 h 327055"/>
              <a:gd name="connsiteX11" fmla="*/ 118 w 222684"/>
              <a:gd name="connsiteY11" fmla="*/ 327025 h 32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684" h="327055">
                <a:moveTo>
                  <a:pt x="118" y="327025"/>
                </a:moveTo>
                <a:cubicBezTo>
                  <a:pt x="2764" y="329142"/>
                  <a:pt x="65735" y="220133"/>
                  <a:pt x="73143" y="203200"/>
                </a:cubicBezTo>
                <a:cubicBezTo>
                  <a:pt x="80551" y="186267"/>
                  <a:pt x="45097" y="230717"/>
                  <a:pt x="44568" y="225425"/>
                </a:cubicBezTo>
                <a:cubicBezTo>
                  <a:pt x="44039" y="220133"/>
                  <a:pt x="62560" y="193146"/>
                  <a:pt x="69968" y="171450"/>
                </a:cubicBezTo>
                <a:cubicBezTo>
                  <a:pt x="77376" y="149754"/>
                  <a:pt x="91664" y="123825"/>
                  <a:pt x="89018" y="95250"/>
                </a:cubicBezTo>
                <a:cubicBezTo>
                  <a:pt x="86372" y="66675"/>
                  <a:pt x="56739" y="0"/>
                  <a:pt x="54093" y="0"/>
                </a:cubicBezTo>
                <a:cubicBezTo>
                  <a:pt x="51447" y="0"/>
                  <a:pt x="60972" y="68792"/>
                  <a:pt x="73143" y="95250"/>
                </a:cubicBezTo>
                <a:cubicBezTo>
                  <a:pt x="85314" y="121708"/>
                  <a:pt x="102247" y="142875"/>
                  <a:pt x="127118" y="158750"/>
                </a:cubicBezTo>
                <a:cubicBezTo>
                  <a:pt x="151989" y="174625"/>
                  <a:pt x="228189" y="192087"/>
                  <a:pt x="222368" y="190500"/>
                </a:cubicBezTo>
                <a:cubicBezTo>
                  <a:pt x="216547" y="188912"/>
                  <a:pt x="119710" y="149225"/>
                  <a:pt x="92193" y="149225"/>
                </a:cubicBezTo>
                <a:cubicBezTo>
                  <a:pt x="64676" y="149225"/>
                  <a:pt x="74730" y="161925"/>
                  <a:pt x="57268" y="190500"/>
                </a:cubicBezTo>
                <a:cubicBezTo>
                  <a:pt x="39806" y="219075"/>
                  <a:pt x="-2528" y="324908"/>
                  <a:pt x="118" y="327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66DB892B-B5B9-0F35-1C5E-1EB24450014E}"/>
              </a:ext>
            </a:extLst>
          </p:cNvPr>
          <p:cNvSpPr/>
          <p:nvPr/>
        </p:nvSpPr>
        <p:spPr>
          <a:xfrm>
            <a:off x="5527675" y="5546691"/>
            <a:ext cx="184169" cy="211362"/>
          </a:xfrm>
          <a:custGeom>
            <a:avLst/>
            <a:gdLst>
              <a:gd name="connsiteX0" fmla="*/ 0 w 184169"/>
              <a:gd name="connsiteY0" fmla="*/ 34 h 211362"/>
              <a:gd name="connsiteX1" fmla="*/ 114300 w 184169"/>
              <a:gd name="connsiteY1" fmla="*/ 193709 h 211362"/>
              <a:gd name="connsiteX2" fmla="*/ 107950 w 184169"/>
              <a:gd name="connsiteY2" fmla="*/ 142909 h 211362"/>
              <a:gd name="connsiteX3" fmla="*/ 184150 w 184169"/>
              <a:gd name="connsiteY3" fmla="*/ 209584 h 211362"/>
              <a:gd name="connsiteX4" fmla="*/ 114300 w 184169"/>
              <a:gd name="connsiteY4" fmla="*/ 177834 h 211362"/>
              <a:gd name="connsiteX5" fmla="*/ 0 w 184169"/>
              <a:gd name="connsiteY5" fmla="*/ 34 h 21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169" h="211362">
                <a:moveTo>
                  <a:pt x="0" y="34"/>
                </a:moveTo>
                <a:cubicBezTo>
                  <a:pt x="0" y="2680"/>
                  <a:pt x="96308" y="169897"/>
                  <a:pt x="114300" y="193709"/>
                </a:cubicBezTo>
                <a:cubicBezTo>
                  <a:pt x="132292" y="217522"/>
                  <a:pt x="96308" y="140263"/>
                  <a:pt x="107950" y="142909"/>
                </a:cubicBezTo>
                <a:cubicBezTo>
                  <a:pt x="119592" y="145555"/>
                  <a:pt x="183092" y="203763"/>
                  <a:pt x="184150" y="209584"/>
                </a:cubicBezTo>
                <a:cubicBezTo>
                  <a:pt x="185208" y="215405"/>
                  <a:pt x="143933" y="207467"/>
                  <a:pt x="114300" y="177834"/>
                </a:cubicBezTo>
                <a:cubicBezTo>
                  <a:pt x="84667" y="148201"/>
                  <a:pt x="0" y="-2612"/>
                  <a:pt x="0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2A73BDB8-015F-8B4F-C3E1-B39C5D75A4B6}"/>
              </a:ext>
            </a:extLst>
          </p:cNvPr>
          <p:cNvSpPr/>
          <p:nvPr/>
        </p:nvSpPr>
        <p:spPr>
          <a:xfrm>
            <a:off x="5040200" y="5870491"/>
            <a:ext cx="360483" cy="89193"/>
          </a:xfrm>
          <a:custGeom>
            <a:avLst/>
            <a:gdLst>
              <a:gd name="connsiteX0" fmla="*/ 1700 w 360483"/>
              <a:gd name="connsiteY0" fmla="*/ 88984 h 89193"/>
              <a:gd name="connsiteX1" fmla="*/ 128700 w 360483"/>
              <a:gd name="connsiteY1" fmla="*/ 50884 h 89193"/>
              <a:gd name="connsiteX2" fmla="*/ 71550 w 360483"/>
              <a:gd name="connsiteY2" fmla="*/ 84 h 89193"/>
              <a:gd name="connsiteX3" fmla="*/ 154100 w 360483"/>
              <a:gd name="connsiteY3" fmla="*/ 63584 h 89193"/>
              <a:gd name="connsiteX4" fmla="*/ 208075 w 360483"/>
              <a:gd name="connsiteY4" fmla="*/ 63584 h 89193"/>
              <a:gd name="connsiteX5" fmla="*/ 300150 w 360483"/>
              <a:gd name="connsiteY5" fmla="*/ 38184 h 89193"/>
              <a:gd name="connsiteX6" fmla="*/ 360475 w 360483"/>
              <a:gd name="connsiteY6" fmla="*/ 84 h 89193"/>
              <a:gd name="connsiteX7" fmla="*/ 303325 w 360483"/>
              <a:gd name="connsiteY7" fmla="*/ 35009 h 89193"/>
              <a:gd name="connsiteX8" fmla="*/ 160450 w 360483"/>
              <a:gd name="connsiteY8" fmla="*/ 69934 h 89193"/>
              <a:gd name="connsiteX9" fmla="*/ 62025 w 360483"/>
              <a:gd name="connsiteY9" fmla="*/ 66759 h 89193"/>
              <a:gd name="connsiteX10" fmla="*/ 1700 w 360483"/>
              <a:gd name="connsiteY10" fmla="*/ 88984 h 8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483" h="89193">
                <a:moveTo>
                  <a:pt x="1700" y="88984"/>
                </a:moveTo>
                <a:cubicBezTo>
                  <a:pt x="12813" y="86338"/>
                  <a:pt x="117058" y="65700"/>
                  <a:pt x="128700" y="50884"/>
                </a:cubicBezTo>
                <a:cubicBezTo>
                  <a:pt x="140342" y="36068"/>
                  <a:pt x="67317" y="-2033"/>
                  <a:pt x="71550" y="84"/>
                </a:cubicBezTo>
                <a:cubicBezTo>
                  <a:pt x="75783" y="2201"/>
                  <a:pt x="131346" y="53001"/>
                  <a:pt x="154100" y="63584"/>
                </a:cubicBezTo>
                <a:cubicBezTo>
                  <a:pt x="176854" y="74167"/>
                  <a:pt x="183733" y="67817"/>
                  <a:pt x="208075" y="63584"/>
                </a:cubicBezTo>
                <a:cubicBezTo>
                  <a:pt x="232417" y="59351"/>
                  <a:pt x="274750" y="48767"/>
                  <a:pt x="300150" y="38184"/>
                </a:cubicBezTo>
                <a:cubicBezTo>
                  <a:pt x="325550" y="27601"/>
                  <a:pt x="359946" y="613"/>
                  <a:pt x="360475" y="84"/>
                </a:cubicBezTo>
                <a:cubicBezTo>
                  <a:pt x="361004" y="-445"/>
                  <a:pt x="336662" y="23367"/>
                  <a:pt x="303325" y="35009"/>
                </a:cubicBezTo>
                <a:cubicBezTo>
                  <a:pt x="269988" y="46651"/>
                  <a:pt x="200667" y="64642"/>
                  <a:pt x="160450" y="69934"/>
                </a:cubicBezTo>
                <a:cubicBezTo>
                  <a:pt x="120233" y="75226"/>
                  <a:pt x="87425" y="65171"/>
                  <a:pt x="62025" y="66759"/>
                </a:cubicBezTo>
                <a:cubicBezTo>
                  <a:pt x="36625" y="68346"/>
                  <a:pt x="-9413" y="91630"/>
                  <a:pt x="1700" y="88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BE8280FF-FA9D-C589-1B0E-826278BE81D7}"/>
              </a:ext>
            </a:extLst>
          </p:cNvPr>
          <p:cNvSpPr/>
          <p:nvPr/>
        </p:nvSpPr>
        <p:spPr>
          <a:xfrm>
            <a:off x="5118046" y="6032071"/>
            <a:ext cx="492372" cy="127643"/>
          </a:xfrm>
          <a:custGeom>
            <a:avLst/>
            <a:gdLst>
              <a:gd name="connsiteX0" fmla="*/ 54 w 492372"/>
              <a:gd name="connsiteY0" fmla="*/ 127429 h 127643"/>
              <a:gd name="connsiteX1" fmla="*/ 85779 w 492372"/>
              <a:gd name="connsiteY1" fmla="*/ 19479 h 127643"/>
              <a:gd name="connsiteX2" fmla="*/ 73079 w 492372"/>
              <a:gd name="connsiteY2" fmla="*/ 35354 h 127643"/>
              <a:gd name="connsiteX3" fmla="*/ 244529 w 492372"/>
              <a:gd name="connsiteY3" fmla="*/ 429 h 127643"/>
              <a:gd name="connsiteX4" fmla="*/ 228654 w 492372"/>
              <a:gd name="connsiteY4" fmla="*/ 16304 h 127643"/>
              <a:gd name="connsiteX5" fmla="*/ 346129 w 492372"/>
              <a:gd name="connsiteY5" fmla="*/ 22654 h 127643"/>
              <a:gd name="connsiteX6" fmla="*/ 295329 w 492372"/>
              <a:gd name="connsiteY6" fmla="*/ 38529 h 127643"/>
              <a:gd name="connsiteX7" fmla="*/ 492179 w 492372"/>
              <a:gd name="connsiteY7" fmla="*/ 105204 h 127643"/>
              <a:gd name="connsiteX8" fmla="*/ 330254 w 492372"/>
              <a:gd name="connsiteY8" fmla="*/ 38529 h 127643"/>
              <a:gd name="connsiteX9" fmla="*/ 247704 w 492372"/>
              <a:gd name="connsiteY9" fmla="*/ 44879 h 127643"/>
              <a:gd name="connsiteX10" fmla="*/ 104829 w 492372"/>
              <a:gd name="connsiteY10" fmla="*/ 86154 h 127643"/>
              <a:gd name="connsiteX11" fmla="*/ 285804 w 492372"/>
              <a:gd name="connsiteY11" fmla="*/ 13129 h 127643"/>
              <a:gd name="connsiteX12" fmla="*/ 101654 w 492372"/>
              <a:gd name="connsiteY12" fmla="*/ 41704 h 127643"/>
              <a:gd name="connsiteX13" fmla="*/ 73079 w 492372"/>
              <a:gd name="connsiteY13" fmla="*/ 48054 h 127643"/>
              <a:gd name="connsiteX14" fmla="*/ 54 w 492372"/>
              <a:gd name="connsiteY14" fmla="*/ 127429 h 12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372" h="127643">
                <a:moveTo>
                  <a:pt x="54" y="127429"/>
                </a:moveTo>
                <a:cubicBezTo>
                  <a:pt x="2171" y="122667"/>
                  <a:pt x="73608" y="34825"/>
                  <a:pt x="85779" y="19479"/>
                </a:cubicBezTo>
                <a:cubicBezTo>
                  <a:pt x="97950" y="4133"/>
                  <a:pt x="46621" y="38529"/>
                  <a:pt x="73079" y="35354"/>
                </a:cubicBezTo>
                <a:cubicBezTo>
                  <a:pt x="99537" y="32179"/>
                  <a:pt x="218600" y="3604"/>
                  <a:pt x="244529" y="429"/>
                </a:cubicBezTo>
                <a:cubicBezTo>
                  <a:pt x="270458" y="-2746"/>
                  <a:pt x="211721" y="12600"/>
                  <a:pt x="228654" y="16304"/>
                </a:cubicBezTo>
                <a:cubicBezTo>
                  <a:pt x="245587" y="20008"/>
                  <a:pt x="335017" y="18950"/>
                  <a:pt x="346129" y="22654"/>
                </a:cubicBezTo>
                <a:cubicBezTo>
                  <a:pt x="357241" y="26358"/>
                  <a:pt x="270987" y="24771"/>
                  <a:pt x="295329" y="38529"/>
                </a:cubicBezTo>
                <a:cubicBezTo>
                  <a:pt x="319671" y="52287"/>
                  <a:pt x="486358" y="105204"/>
                  <a:pt x="492179" y="105204"/>
                </a:cubicBezTo>
                <a:cubicBezTo>
                  <a:pt x="498000" y="105204"/>
                  <a:pt x="371000" y="48583"/>
                  <a:pt x="330254" y="38529"/>
                </a:cubicBezTo>
                <a:cubicBezTo>
                  <a:pt x="289508" y="28475"/>
                  <a:pt x="285275" y="36942"/>
                  <a:pt x="247704" y="44879"/>
                </a:cubicBezTo>
                <a:cubicBezTo>
                  <a:pt x="210133" y="52816"/>
                  <a:pt x="98479" y="91446"/>
                  <a:pt x="104829" y="86154"/>
                </a:cubicBezTo>
                <a:cubicBezTo>
                  <a:pt x="111179" y="80862"/>
                  <a:pt x="286333" y="20537"/>
                  <a:pt x="285804" y="13129"/>
                </a:cubicBezTo>
                <a:cubicBezTo>
                  <a:pt x="285275" y="5721"/>
                  <a:pt x="137108" y="35883"/>
                  <a:pt x="101654" y="41704"/>
                </a:cubicBezTo>
                <a:cubicBezTo>
                  <a:pt x="66200" y="47525"/>
                  <a:pt x="88425" y="40117"/>
                  <a:pt x="73079" y="48054"/>
                </a:cubicBezTo>
                <a:cubicBezTo>
                  <a:pt x="57733" y="55991"/>
                  <a:pt x="-2063" y="132191"/>
                  <a:pt x="54" y="127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96C53EFD-79A7-D661-5206-D4079BDDF397}"/>
              </a:ext>
            </a:extLst>
          </p:cNvPr>
          <p:cNvSpPr/>
          <p:nvPr/>
        </p:nvSpPr>
        <p:spPr>
          <a:xfrm>
            <a:off x="4999889" y="4748299"/>
            <a:ext cx="92899" cy="554505"/>
          </a:xfrm>
          <a:custGeom>
            <a:avLst/>
            <a:gdLst>
              <a:gd name="connsiteX0" fmla="*/ 73761 w 92899"/>
              <a:gd name="connsiteY0" fmla="*/ 1501 h 554505"/>
              <a:gd name="connsiteX1" fmla="*/ 736 w 92899"/>
              <a:gd name="connsiteY1" fmla="*/ 385676 h 554505"/>
              <a:gd name="connsiteX2" fmla="*/ 38836 w 92899"/>
              <a:gd name="connsiteY2" fmla="*/ 388851 h 554505"/>
              <a:gd name="connsiteX3" fmla="*/ 83286 w 92899"/>
              <a:gd name="connsiteY3" fmla="*/ 465051 h 554505"/>
              <a:gd name="connsiteX4" fmla="*/ 86461 w 92899"/>
              <a:gd name="connsiteY4" fmla="*/ 553951 h 554505"/>
              <a:gd name="connsiteX5" fmla="*/ 10261 w 92899"/>
              <a:gd name="connsiteY5" fmla="*/ 420601 h 554505"/>
              <a:gd name="connsiteX6" fmla="*/ 35661 w 92899"/>
              <a:gd name="connsiteY6" fmla="*/ 258676 h 554505"/>
              <a:gd name="connsiteX7" fmla="*/ 73761 w 92899"/>
              <a:gd name="connsiteY7" fmla="*/ 1501 h 55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899" h="554505">
                <a:moveTo>
                  <a:pt x="73761" y="1501"/>
                </a:moveTo>
                <a:cubicBezTo>
                  <a:pt x="67940" y="22668"/>
                  <a:pt x="6557" y="321118"/>
                  <a:pt x="736" y="385676"/>
                </a:cubicBezTo>
                <a:cubicBezTo>
                  <a:pt x="-5085" y="450234"/>
                  <a:pt x="25078" y="375622"/>
                  <a:pt x="38836" y="388851"/>
                </a:cubicBezTo>
                <a:cubicBezTo>
                  <a:pt x="52594" y="402080"/>
                  <a:pt x="75349" y="437535"/>
                  <a:pt x="83286" y="465051"/>
                </a:cubicBezTo>
                <a:cubicBezTo>
                  <a:pt x="91223" y="492567"/>
                  <a:pt x="98632" y="561359"/>
                  <a:pt x="86461" y="553951"/>
                </a:cubicBezTo>
                <a:cubicBezTo>
                  <a:pt x="74290" y="546543"/>
                  <a:pt x="18728" y="469814"/>
                  <a:pt x="10261" y="420601"/>
                </a:cubicBezTo>
                <a:cubicBezTo>
                  <a:pt x="1794" y="371388"/>
                  <a:pt x="25607" y="328526"/>
                  <a:pt x="35661" y="258676"/>
                </a:cubicBezTo>
                <a:cubicBezTo>
                  <a:pt x="45715" y="188826"/>
                  <a:pt x="79582" y="-19666"/>
                  <a:pt x="73761" y="1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B724B26D-673D-8F0E-FF27-5D52F126C456}"/>
              </a:ext>
            </a:extLst>
          </p:cNvPr>
          <p:cNvSpPr/>
          <p:nvPr/>
        </p:nvSpPr>
        <p:spPr>
          <a:xfrm>
            <a:off x="5024606" y="5364923"/>
            <a:ext cx="214654" cy="566058"/>
          </a:xfrm>
          <a:custGeom>
            <a:avLst/>
            <a:gdLst>
              <a:gd name="connsiteX0" fmla="*/ 1419 w 214654"/>
              <a:gd name="connsiteY0" fmla="*/ 562802 h 566058"/>
              <a:gd name="connsiteX1" fmla="*/ 68094 w 214654"/>
              <a:gd name="connsiteY1" fmla="*/ 483427 h 566058"/>
              <a:gd name="connsiteX2" fmla="*/ 125244 w 214654"/>
              <a:gd name="connsiteY2" fmla="*/ 413577 h 566058"/>
              <a:gd name="connsiteX3" fmla="*/ 131594 w 214654"/>
              <a:gd name="connsiteY3" fmla="*/ 445327 h 566058"/>
              <a:gd name="connsiteX4" fmla="*/ 176044 w 214654"/>
              <a:gd name="connsiteY4" fmla="*/ 410402 h 566058"/>
              <a:gd name="connsiteX5" fmla="*/ 188744 w 214654"/>
              <a:gd name="connsiteY5" fmla="*/ 467552 h 566058"/>
              <a:gd name="connsiteX6" fmla="*/ 214144 w 214654"/>
              <a:gd name="connsiteY6" fmla="*/ 489777 h 566058"/>
              <a:gd name="connsiteX7" fmla="*/ 163344 w 214654"/>
              <a:gd name="connsiteY7" fmla="*/ 394527 h 566058"/>
              <a:gd name="connsiteX8" fmla="*/ 134769 w 214654"/>
              <a:gd name="connsiteY8" fmla="*/ 356427 h 566058"/>
              <a:gd name="connsiteX9" fmla="*/ 115719 w 214654"/>
              <a:gd name="connsiteY9" fmla="*/ 318327 h 566058"/>
              <a:gd name="connsiteX10" fmla="*/ 64919 w 214654"/>
              <a:gd name="connsiteY10" fmla="*/ 191327 h 566058"/>
              <a:gd name="connsiteX11" fmla="*/ 83969 w 214654"/>
              <a:gd name="connsiteY11" fmla="*/ 248477 h 566058"/>
              <a:gd name="connsiteX12" fmla="*/ 87144 w 214654"/>
              <a:gd name="connsiteY12" fmla="*/ 105602 h 566058"/>
              <a:gd name="connsiteX13" fmla="*/ 87144 w 214654"/>
              <a:gd name="connsiteY13" fmla="*/ 4002 h 566058"/>
              <a:gd name="connsiteX14" fmla="*/ 118894 w 214654"/>
              <a:gd name="connsiteY14" fmla="*/ 245302 h 566058"/>
              <a:gd name="connsiteX15" fmla="*/ 134769 w 214654"/>
              <a:gd name="connsiteY15" fmla="*/ 365952 h 566058"/>
              <a:gd name="connsiteX16" fmla="*/ 1419 w 214654"/>
              <a:gd name="connsiteY16" fmla="*/ 562802 h 56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4654" h="566058">
                <a:moveTo>
                  <a:pt x="1419" y="562802"/>
                </a:moveTo>
                <a:cubicBezTo>
                  <a:pt x="-9693" y="582381"/>
                  <a:pt x="47457" y="508298"/>
                  <a:pt x="68094" y="483427"/>
                </a:cubicBezTo>
                <a:cubicBezTo>
                  <a:pt x="88731" y="458556"/>
                  <a:pt x="114661" y="419927"/>
                  <a:pt x="125244" y="413577"/>
                </a:cubicBezTo>
                <a:cubicBezTo>
                  <a:pt x="135827" y="407227"/>
                  <a:pt x="123127" y="445856"/>
                  <a:pt x="131594" y="445327"/>
                </a:cubicBezTo>
                <a:cubicBezTo>
                  <a:pt x="140061" y="444798"/>
                  <a:pt x="166519" y="406698"/>
                  <a:pt x="176044" y="410402"/>
                </a:cubicBezTo>
                <a:cubicBezTo>
                  <a:pt x="185569" y="414106"/>
                  <a:pt x="182394" y="454323"/>
                  <a:pt x="188744" y="467552"/>
                </a:cubicBezTo>
                <a:cubicBezTo>
                  <a:pt x="195094" y="480781"/>
                  <a:pt x="218377" y="501948"/>
                  <a:pt x="214144" y="489777"/>
                </a:cubicBezTo>
                <a:cubicBezTo>
                  <a:pt x="209911" y="477606"/>
                  <a:pt x="176573" y="416752"/>
                  <a:pt x="163344" y="394527"/>
                </a:cubicBezTo>
                <a:cubicBezTo>
                  <a:pt x="150115" y="372302"/>
                  <a:pt x="142706" y="369127"/>
                  <a:pt x="134769" y="356427"/>
                </a:cubicBezTo>
                <a:cubicBezTo>
                  <a:pt x="126832" y="343727"/>
                  <a:pt x="127361" y="345844"/>
                  <a:pt x="115719" y="318327"/>
                </a:cubicBezTo>
                <a:cubicBezTo>
                  <a:pt x="104077" y="290810"/>
                  <a:pt x="70211" y="202969"/>
                  <a:pt x="64919" y="191327"/>
                </a:cubicBezTo>
                <a:cubicBezTo>
                  <a:pt x="59627" y="179685"/>
                  <a:pt x="80265" y="262764"/>
                  <a:pt x="83969" y="248477"/>
                </a:cubicBezTo>
                <a:cubicBezTo>
                  <a:pt x="87673" y="234190"/>
                  <a:pt x="86615" y="146348"/>
                  <a:pt x="87144" y="105602"/>
                </a:cubicBezTo>
                <a:cubicBezTo>
                  <a:pt x="87673" y="64856"/>
                  <a:pt x="81852" y="-19281"/>
                  <a:pt x="87144" y="4002"/>
                </a:cubicBezTo>
                <a:cubicBezTo>
                  <a:pt x="92436" y="27285"/>
                  <a:pt x="118894" y="245302"/>
                  <a:pt x="118894" y="245302"/>
                </a:cubicBezTo>
                <a:cubicBezTo>
                  <a:pt x="126831" y="305627"/>
                  <a:pt x="158052" y="310389"/>
                  <a:pt x="134769" y="365952"/>
                </a:cubicBezTo>
                <a:cubicBezTo>
                  <a:pt x="111486" y="421514"/>
                  <a:pt x="12531" y="543223"/>
                  <a:pt x="1419" y="562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BDA3057A-04C4-0A4B-5090-FD05AEFDED8C}"/>
              </a:ext>
            </a:extLst>
          </p:cNvPr>
          <p:cNvSpPr/>
          <p:nvPr/>
        </p:nvSpPr>
        <p:spPr>
          <a:xfrm>
            <a:off x="5641928" y="6203950"/>
            <a:ext cx="92745" cy="279885"/>
          </a:xfrm>
          <a:custGeom>
            <a:avLst/>
            <a:gdLst>
              <a:gd name="connsiteX0" fmla="*/ 47 w 92745"/>
              <a:gd name="connsiteY0" fmla="*/ 41275 h 279885"/>
              <a:gd name="connsiteX1" fmla="*/ 54022 w 92745"/>
              <a:gd name="connsiteY1" fmla="*/ 206375 h 279885"/>
              <a:gd name="connsiteX2" fmla="*/ 54022 w 92745"/>
              <a:gd name="connsiteY2" fmla="*/ 187325 h 279885"/>
              <a:gd name="connsiteX3" fmla="*/ 92122 w 92745"/>
              <a:gd name="connsiteY3" fmla="*/ 279400 h 279885"/>
              <a:gd name="connsiteX4" fmla="*/ 76247 w 92745"/>
              <a:gd name="connsiteY4" fmla="*/ 222250 h 279885"/>
              <a:gd name="connsiteX5" fmla="*/ 57197 w 92745"/>
              <a:gd name="connsiteY5" fmla="*/ 190500 h 279885"/>
              <a:gd name="connsiteX6" fmla="*/ 66722 w 92745"/>
              <a:gd name="connsiteY6" fmla="*/ 0 h 279885"/>
              <a:gd name="connsiteX7" fmla="*/ 54022 w 92745"/>
              <a:gd name="connsiteY7" fmla="*/ 190500 h 279885"/>
              <a:gd name="connsiteX8" fmla="*/ 44497 w 92745"/>
              <a:gd name="connsiteY8" fmla="*/ 101600 h 279885"/>
              <a:gd name="connsiteX9" fmla="*/ 47 w 92745"/>
              <a:gd name="connsiteY9" fmla="*/ 41275 h 27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45" h="279885">
                <a:moveTo>
                  <a:pt x="47" y="41275"/>
                </a:moveTo>
                <a:cubicBezTo>
                  <a:pt x="1634" y="58737"/>
                  <a:pt x="45026" y="182033"/>
                  <a:pt x="54022" y="206375"/>
                </a:cubicBezTo>
                <a:cubicBezTo>
                  <a:pt x="63018" y="230717"/>
                  <a:pt x="47672" y="175154"/>
                  <a:pt x="54022" y="187325"/>
                </a:cubicBezTo>
                <a:cubicBezTo>
                  <a:pt x="60372" y="199496"/>
                  <a:pt x="88418" y="273579"/>
                  <a:pt x="92122" y="279400"/>
                </a:cubicBezTo>
                <a:cubicBezTo>
                  <a:pt x="95826" y="285221"/>
                  <a:pt x="82068" y="237067"/>
                  <a:pt x="76247" y="222250"/>
                </a:cubicBezTo>
                <a:cubicBezTo>
                  <a:pt x="70426" y="207433"/>
                  <a:pt x="58785" y="227542"/>
                  <a:pt x="57197" y="190500"/>
                </a:cubicBezTo>
                <a:cubicBezTo>
                  <a:pt x="55610" y="153458"/>
                  <a:pt x="67251" y="0"/>
                  <a:pt x="66722" y="0"/>
                </a:cubicBezTo>
                <a:cubicBezTo>
                  <a:pt x="66193" y="0"/>
                  <a:pt x="57726" y="173567"/>
                  <a:pt x="54022" y="190500"/>
                </a:cubicBezTo>
                <a:cubicBezTo>
                  <a:pt x="50318" y="207433"/>
                  <a:pt x="51905" y="124354"/>
                  <a:pt x="44497" y="101600"/>
                </a:cubicBezTo>
                <a:cubicBezTo>
                  <a:pt x="37089" y="78846"/>
                  <a:pt x="-1540" y="23813"/>
                  <a:pt x="47" y="412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1C23478F-619F-E4EE-B487-E70DD90B1C47}"/>
              </a:ext>
            </a:extLst>
          </p:cNvPr>
          <p:cNvSpPr/>
          <p:nvPr/>
        </p:nvSpPr>
        <p:spPr>
          <a:xfrm>
            <a:off x="5413026" y="6362364"/>
            <a:ext cx="204653" cy="165670"/>
          </a:xfrm>
          <a:custGeom>
            <a:avLst/>
            <a:gdLst>
              <a:gd name="connsiteX0" fmla="*/ 349 w 204653"/>
              <a:gd name="connsiteY0" fmla="*/ 336 h 165670"/>
              <a:gd name="connsiteX1" fmla="*/ 98774 w 204653"/>
              <a:gd name="connsiteY1" fmla="*/ 82886 h 165670"/>
              <a:gd name="connsiteX2" fmla="*/ 136874 w 204653"/>
              <a:gd name="connsiteY2" fmla="*/ 101936 h 165670"/>
              <a:gd name="connsiteX3" fmla="*/ 149574 w 204653"/>
              <a:gd name="connsiteY3" fmla="*/ 165436 h 165670"/>
              <a:gd name="connsiteX4" fmla="*/ 200374 w 204653"/>
              <a:gd name="connsiteY4" fmla="*/ 124161 h 165670"/>
              <a:gd name="connsiteX5" fmla="*/ 200374 w 204653"/>
              <a:gd name="connsiteY5" fmla="*/ 143211 h 165670"/>
              <a:gd name="connsiteX6" fmla="*/ 187674 w 204653"/>
              <a:gd name="connsiteY6" fmla="*/ 149561 h 165670"/>
              <a:gd name="connsiteX7" fmla="*/ 152749 w 204653"/>
              <a:gd name="connsiteY7" fmla="*/ 159086 h 165670"/>
              <a:gd name="connsiteX8" fmla="*/ 136874 w 204653"/>
              <a:gd name="connsiteY8" fmla="*/ 117811 h 165670"/>
              <a:gd name="connsiteX9" fmla="*/ 349 w 204653"/>
              <a:gd name="connsiteY9" fmla="*/ 336 h 16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653" h="165670">
                <a:moveTo>
                  <a:pt x="349" y="336"/>
                </a:moveTo>
                <a:cubicBezTo>
                  <a:pt x="-6001" y="-5485"/>
                  <a:pt x="76020" y="65953"/>
                  <a:pt x="98774" y="82886"/>
                </a:cubicBezTo>
                <a:cubicBezTo>
                  <a:pt x="121528" y="99819"/>
                  <a:pt x="128407" y="88178"/>
                  <a:pt x="136874" y="101936"/>
                </a:cubicBezTo>
                <a:cubicBezTo>
                  <a:pt x="145341" y="115694"/>
                  <a:pt x="138991" y="161732"/>
                  <a:pt x="149574" y="165436"/>
                </a:cubicBezTo>
                <a:cubicBezTo>
                  <a:pt x="160157" y="169140"/>
                  <a:pt x="191907" y="127865"/>
                  <a:pt x="200374" y="124161"/>
                </a:cubicBezTo>
                <a:cubicBezTo>
                  <a:pt x="208841" y="120457"/>
                  <a:pt x="202491" y="138978"/>
                  <a:pt x="200374" y="143211"/>
                </a:cubicBezTo>
                <a:cubicBezTo>
                  <a:pt x="198257" y="147444"/>
                  <a:pt x="195611" y="146915"/>
                  <a:pt x="187674" y="149561"/>
                </a:cubicBezTo>
                <a:cubicBezTo>
                  <a:pt x="179737" y="152207"/>
                  <a:pt x="161216" y="164378"/>
                  <a:pt x="152749" y="159086"/>
                </a:cubicBezTo>
                <a:cubicBezTo>
                  <a:pt x="144282" y="153794"/>
                  <a:pt x="160157" y="141624"/>
                  <a:pt x="136874" y="117811"/>
                </a:cubicBezTo>
                <a:cubicBezTo>
                  <a:pt x="113591" y="93999"/>
                  <a:pt x="6699" y="6157"/>
                  <a:pt x="349" y="33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07E106F2-1EC2-C6AB-58FE-B5EA4513852B}"/>
              </a:ext>
            </a:extLst>
          </p:cNvPr>
          <p:cNvSpPr/>
          <p:nvPr/>
        </p:nvSpPr>
        <p:spPr>
          <a:xfrm>
            <a:off x="5610212" y="6238727"/>
            <a:ext cx="53995" cy="228756"/>
          </a:xfrm>
          <a:custGeom>
            <a:avLst/>
            <a:gdLst>
              <a:gd name="connsiteX0" fmla="*/ 22238 w 53995"/>
              <a:gd name="connsiteY0" fmla="*/ 148 h 228756"/>
              <a:gd name="connsiteX1" fmla="*/ 15888 w 53995"/>
              <a:gd name="connsiteY1" fmla="*/ 158898 h 228756"/>
              <a:gd name="connsiteX2" fmla="*/ 15888 w 53995"/>
              <a:gd name="connsiteY2" fmla="*/ 155723 h 228756"/>
              <a:gd name="connsiteX3" fmla="*/ 31763 w 53995"/>
              <a:gd name="connsiteY3" fmla="*/ 203348 h 228756"/>
              <a:gd name="connsiteX4" fmla="*/ 22238 w 53995"/>
              <a:gd name="connsiteY4" fmla="*/ 190648 h 228756"/>
              <a:gd name="connsiteX5" fmla="*/ 53988 w 53995"/>
              <a:gd name="connsiteY5" fmla="*/ 228748 h 228756"/>
              <a:gd name="connsiteX6" fmla="*/ 19063 w 53995"/>
              <a:gd name="connsiteY6" fmla="*/ 193823 h 228756"/>
              <a:gd name="connsiteX7" fmla="*/ 13 w 53995"/>
              <a:gd name="connsiteY7" fmla="*/ 158898 h 228756"/>
              <a:gd name="connsiteX8" fmla="*/ 15888 w 53995"/>
              <a:gd name="connsiteY8" fmla="*/ 130323 h 228756"/>
              <a:gd name="connsiteX9" fmla="*/ 22238 w 53995"/>
              <a:gd name="connsiteY9" fmla="*/ 148 h 22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995" h="228756">
                <a:moveTo>
                  <a:pt x="22238" y="148"/>
                </a:moveTo>
                <a:cubicBezTo>
                  <a:pt x="22238" y="4910"/>
                  <a:pt x="16946" y="132969"/>
                  <a:pt x="15888" y="158898"/>
                </a:cubicBezTo>
                <a:cubicBezTo>
                  <a:pt x="14830" y="184827"/>
                  <a:pt x="13242" y="148315"/>
                  <a:pt x="15888" y="155723"/>
                </a:cubicBezTo>
                <a:cubicBezTo>
                  <a:pt x="18534" y="163131"/>
                  <a:pt x="31763" y="203348"/>
                  <a:pt x="31763" y="203348"/>
                </a:cubicBezTo>
                <a:cubicBezTo>
                  <a:pt x="32821" y="209169"/>
                  <a:pt x="18534" y="186415"/>
                  <a:pt x="22238" y="190648"/>
                </a:cubicBezTo>
                <a:cubicBezTo>
                  <a:pt x="25942" y="194881"/>
                  <a:pt x="54517" y="228219"/>
                  <a:pt x="53988" y="228748"/>
                </a:cubicBezTo>
                <a:cubicBezTo>
                  <a:pt x="53459" y="229277"/>
                  <a:pt x="28059" y="205465"/>
                  <a:pt x="19063" y="193823"/>
                </a:cubicBezTo>
                <a:cubicBezTo>
                  <a:pt x="10067" y="182181"/>
                  <a:pt x="542" y="169481"/>
                  <a:pt x="13" y="158898"/>
                </a:cubicBezTo>
                <a:cubicBezTo>
                  <a:pt x="-516" y="148315"/>
                  <a:pt x="14300" y="154136"/>
                  <a:pt x="15888" y="130323"/>
                </a:cubicBezTo>
                <a:cubicBezTo>
                  <a:pt x="17476" y="106510"/>
                  <a:pt x="22238" y="-4614"/>
                  <a:pt x="22238" y="14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4D35D6C3-35BB-D008-3EA6-B6B9E867732D}"/>
              </a:ext>
            </a:extLst>
          </p:cNvPr>
          <p:cNvSpPr/>
          <p:nvPr/>
        </p:nvSpPr>
        <p:spPr>
          <a:xfrm>
            <a:off x="5400376" y="6320537"/>
            <a:ext cx="105115" cy="215899"/>
          </a:xfrm>
          <a:custGeom>
            <a:avLst/>
            <a:gdLst>
              <a:gd name="connsiteX0" fmla="*/ 44749 w 105115"/>
              <a:gd name="connsiteY0" fmla="*/ 888 h 215899"/>
              <a:gd name="connsiteX1" fmla="*/ 51099 w 105115"/>
              <a:gd name="connsiteY1" fmla="*/ 99313 h 215899"/>
              <a:gd name="connsiteX2" fmla="*/ 105074 w 105115"/>
              <a:gd name="connsiteY2" fmla="*/ 165988 h 215899"/>
              <a:gd name="connsiteX3" fmla="*/ 60624 w 105115"/>
              <a:gd name="connsiteY3" fmla="*/ 175513 h 215899"/>
              <a:gd name="connsiteX4" fmla="*/ 98724 w 105115"/>
              <a:gd name="connsiteY4" fmla="*/ 213613 h 215899"/>
              <a:gd name="connsiteX5" fmla="*/ 54274 w 105115"/>
              <a:gd name="connsiteY5" fmla="*/ 210438 h 215899"/>
              <a:gd name="connsiteX6" fmla="*/ 299 w 105115"/>
              <a:gd name="connsiteY6" fmla="*/ 200913 h 215899"/>
              <a:gd name="connsiteX7" fmla="*/ 79674 w 105115"/>
              <a:gd name="connsiteY7" fmla="*/ 204088 h 215899"/>
              <a:gd name="connsiteX8" fmla="*/ 44749 w 105115"/>
              <a:gd name="connsiteY8" fmla="*/ 162813 h 215899"/>
              <a:gd name="connsiteX9" fmla="*/ 19349 w 105115"/>
              <a:gd name="connsiteY9" fmla="*/ 127888 h 215899"/>
              <a:gd name="connsiteX10" fmla="*/ 79674 w 105115"/>
              <a:gd name="connsiteY10" fmla="*/ 175513 h 215899"/>
              <a:gd name="connsiteX11" fmla="*/ 63799 w 105115"/>
              <a:gd name="connsiteY11" fmla="*/ 121538 h 215899"/>
              <a:gd name="connsiteX12" fmla="*/ 35224 w 105115"/>
              <a:gd name="connsiteY12" fmla="*/ 54863 h 215899"/>
              <a:gd name="connsiteX13" fmla="*/ 44749 w 105115"/>
              <a:gd name="connsiteY13" fmla="*/ 888 h 21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115" h="215899">
                <a:moveTo>
                  <a:pt x="44749" y="888"/>
                </a:moveTo>
                <a:cubicBezTo>
                  <a:pt x="47395" y="8296"/>
                  <a:pt x="41045" y="71796"/>
                  <a:pt x="51099" y="99313"/>
                </a:cubicBezTo>
                <a:cubicBezTo>
                  <a:pt x="61153" y="126830"/>
                  <a:pt x="103487" y="153288"/>
                  <a:pt x="105074" y="165988"/>
                </a:cubicBezTo>
                <a:cubicBezTo>
                  <a:pt x="106661" y="178688"/>
                  <a:pt x="61682" y="167576"/>
                  <a:pt x="60624" y="175513"/>
                </a:cubicBezTo>
                <a:cubicBezTo>
                  <a:pt x="59566" y="183450"/>
                  <a:pt x="99782" y="207792"/>
                  <a:pt x="98724" y="213613"/>
                </a:cubicBezTo>
                <a:cubicBezTo>
                  <a:pt x="97666" y="219434"/>
                  <a:pt x="70678" y="212555"/>
                  <a:pt x="54274" y="210438"/>
                </a:cubicBezTo>
                <a:cubicBezTo>
                  <a:pt x="37870" y="208321"/>
                  <a:pt x="-3934" y="201971"/>
                  <a:pt x="299" y="200913"/>
                </a:cubicBezTo>
                <a:cubicBezTo>
                  <a:pt x="4532" y="199855"/>
                  <a:pt x="72266" y="210438"/>
                  <a:pt x="79674" y="204088"/>
                </a:cubicBezTo>
                <a:cubicBezTo>
                  <a:pt x="87082" y="197738"/>
                  <a:pt x="54803" y="175513"/>
                  <a:pt x="44749" y="162813"/>
                </a:cubicBezTo>
                <a:cubicBezTo>
                  <a:pt x="34695" y="150113"/>
                  <a:pt x="13528" y="125771"/>
                  <a:pt x="19349" y="127888"/>
                </a:cubicBezTo>
                <a:cubicBezTo>
                  <a:pt x="25170" y="130005"/>
                  <a:pt x="72266" y="176571"/>
                  <a:pt x="79674" y="175513"/>
                </a:cubicBezTo>
                <a:cubicBezTo>
                  <a:pt x="87082" y="174455"/>
                  <a:pt x="71207" y="141646"/>
                  <a:pt x="63799" y="121538"/>
                </a:cubicBezTo>
                <a:cubicBezTo>
                  <a:pt x="56391" y="101430"/>
                  <a:pt x="35224" y="75500"/>
                  <a:pt x="35224" y="54863"/>
                </a:cubicBezTo>
                <a:cubicBezTo>
                  <a:pt x="35224" y="34226"/>
                  <a:pt x="42103" y="-6520"/>
                  <a:pt x="44749" y="88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245915FE-63DA-78C6-97E0-A38763FFB245}"/>
              </a:ext>
            </a:extLst>
          </p:cNvPr>
          <p:cNvSpPr/>
          <p:nvPr/>
        </p:nvSpPr>
        <p:spPr>
          <a:xfrm>
            <a:off x="5516753" y="6251511"/>
            <a:ext cx="58634" cy="200462"/>
          </a:xfrm>
          <a:custGeom>
            <a:avLst/>
            <a:gdLst>
              <a:gd name="connsiteX0" fmla="*/ 10922 w 58634"/>
              <a:gd name="connsiteY0" fmla="*/ 64 h 200462"/>
              <a:gd name="connsiteX1" fmla="*/ 14097 w 58634"/>
              <a:gd name="connsiteY1" fmla="*/ 69914 h 200462"/>
              <a:gd name="connsiteX2" fmla="*/ 17272 w 58634"/>
              <a:gd name="connsiteY2" fmla="*/ 127064 h 200462"/>
              <a:gd name="connsiteX3" fmla="*/ 1397 w 58634"/>
              <a:gd name="connsiteY3" fmla="*/ 101664 h 200462"/>
              <a:gd name="connsiteX4" fmla="*/ 58547 w 58634"/>
              <a:gd name="connsiteY4" fmla="*/ 200089 h 200462"/>
              <a:gd name="connsiteX5" fmla="*/ 14097 w 58634"/>
              <a:gd name="connsiteY5" fmla="*/ 133414 h 200462"/>
              <a:gd name="connsiteX6" fmla="*/ 1397 w 58634"/>
              <a:gd name="connsiteY6" fmla="*/ 82614 h 200462"/>
              <a:gd name="connsiteX7" fmla="*/ 10922 w 58634"/>
              <a:gd name="connsiteY7" fmla="*/ 64 h 20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634" h="200462">
                <a:moveTo>
                  <a:pt x="10922" y="64"/>
                </a:moveTo>
                <a:cubicBezTo>
                  <a:pt x="13039" y="-2053"/>
                  <a:pt x="13039" y="48747"/>
                  <a:pt x="14097" y="69914"/>
                </a:cubicBezTo>
                <a:cubicBezTo>
                  <a:pt x="15155" y="91081"/>
                  <a:pt x="19389" y="121772"/>
                  <a:pt x="17272" y="127064"/>
                </a:cubicBezTo>
                <a:cubicBezTo>
                  <a:pt x="15155" y="132356"/>
                  <a:pt x="-5482" y="89493"/>
                  <a:pt x="1397" y="101664"/>
                </a:cubicBezTo>
                <a:cubicBezTo>
                  <a:pt x="8276" y="113835"/>
                  <a:pt x="56430" y="194797"/>
                  <a:pt x="58547" y="200089"/>
                </a:cubicBezTo>
                <a:cubicBezTo>
                  <a:pt x="60664" y="205381"/>
                  <a:pt x="23622" y="152993"/>
                  <a:pt x="14097" y="133414"/>
                </a:cubicBezTo>
                <a:cubicBezTo>
                  <a:pt x="4572" y="113835"/>
                  <a:pt x="2455" y="107485"/>
                  <a:pt x="1397" y="82614"/>
                </a:cubicBezTo>
                <a:cubicBezTo>
                  <a:pt x="339" y="57743"/>
                  <a:pt x="8805" y="2181"/>
                  <a:pt x="10922" y="6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76508557-6173-6891-DBA7-AB2D0DA2A96A}"/>
              </a:ext>
            </a:extLst>
          </p:cNvPr>
          <p:cNvSpPr/>
          <p:nvPr/>
        </p:nvSpPr>
        <p:spPr>
          <a:xfrm>
            <a:off x="4975180" y="6581579"/>
            <a:ext cx="768395" cy="238321"/>
          </a:xfrm>
          <a:custGeom>
            <a:avLst/>
            <a:gdLst>
              <a:gd name="connsiteX0" fmla="*/ 45 w 768395"/>
              <a:gd name="connsiteY0" fmla="*/ 238321 h 238321"/>
              <a:gd name="connsiteX1" fmla="*/ 374695 w 768395"/>
              <a:gd name="connsiteY1" fmla="*/ 85921 h 238321"/>
              <a:gd name="connsiteX2" fmla="*/ 317545 w 768395"/>
              <a:gd name="connsiteY2" fmla="*/ 114496 h 238321"/>
              <a:gd name="connsiteX3" fmla="*/ 501695 w 768395"/>
              <a:gd name="connsiteY3" fmla="*/ 19246 h 238321"/>
              <a:gd name="connsiteX4" fmla="*/ 558845 w 768395"/>
              <a:gd name="connsiteY4" fmla="*/ 25596 h 238321"/>
              <a:gd name="connsiteX5" fmla="*/ 552495 w 768395"/>
              <a:gd name="connsiteY5" fmla="*/ 196 h 238321"/>
              <a:gd name="connsiteX6" fmla="*/ 641395 w 768395"/>
              <a:gd name="connsiteY6" fmla="*/ 41471 h 238321"/>
              <a:gd name="connsiteX7" fmla="*/ 619170 w 768395"/>
              <a:gd name="connsiteY7" fmla="*/ 16071 h 238321"/>
              <a:gd name="connsiteX8" fmla="*/ 768395 w 768395"/>
              <a:gd name="connsiteY8" fmla="*/ 63696 h 238321"/>
              <a:gd name="connsiteX9" fmla="*/ 619170 w 768395"/>
              <a:gd name="connsiteY9" fmla="*/ 16071 h 238321"/>
              <a:gd name="connsiteX10" fmla="*/ 533445 w 768395"/>
              <a:gd name="connsiteY10" fmla="*/ 22421 h 238321"/>
              <a:gd name="connsiteX11" fmla="*/ 431845 w 768395"/>
              <a:gd name="connsiteY11" fmla="*/ 47821 h 238321"/>
              <a:gd name="connsiteX12" fmla="*/ 314370 w 768395"/>
              <a:gd name="connsiteY12" fmla="*/ 54171 h 238321"/>
              <a:gd name="connsiteX13" fmla="*/ 396920 w 768395"/>
              <a:gd name="connsiteY13" fmla="*/ 47821 h 238321"/>
              <a:gd name="connsiteX14" fmla="*/ 349295 w 768395"/>
              <a:gd name="connsiteY14" fmla="*/ 85921 h 238321"/>
              <a:gd name="connsiteX15" fmla="*/ 45 w 768395"/>
              <a:gd name="connsiteY15" fmla="*/ 238321 h 23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8395" h="238321">
                <a:moveTo>
                  <a:pt x="45" y="238321"/>
                </a:moveTo>
                <a:cubicBezTo>
                  <a:pt x="4278" y="238321"/>
                  <a:pt x="321778" y="106558"/>
                  <a:pt x="374695" y="85921"/>
                </a:cubicBezTo>
                <a:cubicBezTo>
                  <a:pt x="427612" y="65283"/>
                  <a:pt x="317545" y="114496"/>
                  <a:pt x="317545" y="114496"/>
                </a:cubicBezTo>
                <a:cubicBezTo>
                  <a:pt x="338712" y="103383"/>
                  <a:pt x="461478" y="34063"/>
                  <a:pt x="501695" y="19246"/>
                </a:cubicBezTo>
                <a:cubicBezTo>
                  <a:pt x="541912" y="4429"/>
                  <a:pt x="550378" y="28771"/>
                  <a:pt x="558845" y="25596"/>
                </a:cubicBezTo>
                <a:cubicBezTo>
                  <a:pt x="567312" y="22421"/>
                  <a:pt x="538737" y="-2450"/>
                  <a:pt x="552495" y="196"/>
                </a:cubicBezTo>
                <a:cubicBezTo>
                  <a:pt x="566253" y="2842"/>
                  <a:pt x="630282" y="38825"/>
                  <a:pt x="641395" y="41471"/>
                </a:cubicBezTo>
                <a:cubicBezTo>
                  <a:pt x="652508" y="44117"/>
                  <a:pt x="598003" y="12367"/>
                  <a:pt x="619170" y="16071"/>
                </a:cubicBezTo>
                <a:cubicBezTo>
                  <a:pt x="640337" y="19775"/>
                  <a:pt x="768395" y="63696"/>
                  <a:pt x="768395" y="63696"/>
                </a:cubicBezTo>
                <a:cubicBezTo>
                  <a:pt x="768395" y="63696"/>
                  <a:pt x="658328" y="22950"/>
                  <a:pt x="619170" y="16071"/>
                </a:cubicBezTo>
                <a:cubicBezTo>
                  <a:pt x="580012" y="9192"/>
                  <a:pt x="564666" y="17129"/>
                  <a:pt x="533445" y="22421"/>
                </a:cubicBezTo>
                <a:cubicBezTo>
                  <a:pt x="502224" y="27713"/>
                  <a:pt x="468358" y="42529"/>
                  <a:pt x="431845" y="47821"/>
                </a:cubicBezTo>
                <a:cubicBezTo>
                  <a:pt x="395332" y="53113"/>
                  <a:pt x="320191" y="54171"/>
                  <a:pt x="314370" y="54171"/>
                </a:cubicBezTo>
                <a:cubicBezTo>
                  <a:pt x="308549" y="54171"/>
                  <a:pt x="391099" y="42529"/>
                  <a:pt x="396920" y="47821"/>
                </a:cubicBezTo>
                <a:cubicBezTo>
                  <a:pt x="402741" y="53113"/>
                  <a:pt x="409091" y="58404"/>
                  <a:pt x="349295" y="85921"/>
                </a:cubicBezTo>
                <a:cubicBezTo>
                  <a:pt x="289499" y="113438"/>
                  <a:pt x="-4188" y="238321"/>
                  <a:pt x="45" y="238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38E203AE-7F02-825B-8E5D-AF192AF77666}"/>
              </a:ext>
            </a:extLst>
          </p:cNvPr>
          <p:cNvSpPr/>
          <p:nvPr/>
        </p:nvSpPr>
        <p:spPr>
          <a:xfrm>
            <a:off x="5568938" y="6521418"/>
            <a:ext cx="346090" cy="121300"/>
          </a:xfrm>
          <a:custGeom>
            <a:avLst/>
            <a:gdLst>
              <a:gd name="connsiteX0" fmla="*/ 12 w 346090"/>
              <a:gd name="connsiteY0" fmla="*/ 104807 h 121300"/>
              <a:gd name="connsiteX1" fmla="*/ 88912 w 346090"/>
              <a:gd name="connsiteY1" fmla="*/ 117507 h 121300"/>
              <a:gd name="connsiteX2" fmla="*/ 146062 w 346090"/>
              <a:gd name="connsiteY2" fmla="*/ 31782 h 121300"/>
              <a:gd name="connsiteX3" fmla="*/ 212737 w 346090"/>
              <a:gd name="connsiteY3" fmla="*/ 32 h 121300"/>
              <a:gd name="connsiteX4" fmla="*/ 158762 w 346090"/>
              <a:gd name="connsiteY4" fmla="*/ 25432 h 121300"/>
              <a:gd name="connsiteX5" fmla="*/ 250837 w 346090"/>
              <a:gd name="connsiteY5" fmla="*/ 6382 h 121300"/>
              <a:gd name="connsiteX6" fmla="*/ 346087 w 346090"/>
              <a:gd name="connsiteY6" fmla="*/ 12732 h 121300"/>
              <a:gd name="connsiteX7" fmla="*/ 254012 w 346090"/>
              <a:gd name="connsiteY7" fmla="*/ 19082 h 121300"/>
              <a:gd name="connsiteX8" fmla="*/ 142887 w 346090"/>
              <a:gd name="connsiteY8" fmla="*/ 9557 h 121300"/>
              <a:gd name="connsiteX9" fmla="*/ 111137 w 346090"/>
              <a:gd name="connsiteY9" fmla="*/ 19082 h 121300"/>
              <a:gd name="connsiteX10" fmla="*/ 142887 w 346090"/>
              <a:gd name="connsiteY10" fmla="*/ 31782 h 121300"/>
              <a:gd name="connsiteX11" fmla="*/ 120662 w 346090"/>
              <a:gd name="connsiteY11" fmla="*/ 73057 h 121300"/>
              <a:gd name="connsiteX12" fmla="*/ 95262 w 346090"/>
              <a:gd name="connsiteY12" fmla="*/ 92107 h 121300"/>
              <a:gd name="connsiteX13" fmla="*/ 12 w 346090"/>
              <a:gd name="connsiteY13" fmla="*/ 104807 h 1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090" h="121300">
                <a:moveTo>
                  <a:pt x="12" y="104807"/>
                </a:moveTo>
                <a:cubicBezTo>
                  <a:pt x="-1046" y="109040"/>
                  <a:pt x="64570" y="129678"/>
                  <a:pt x="88912" y="117507"/>
                </a:cubicBezTo>
                <a:cubicBezTo>
                  <a:pt x="113254" y="105336"/>
                  <a:pt x="125425" y="51361"/>
                  <a:pt x="146062" y="31782"/>
                </a:cubicBezTo>
                <a:cubicBezTo>
                  <a:pt x="166699" y="12203"/>
                  <a:pt x="210620" y="1090"/>
                  <a:pt x="212737" y="32"/>
                </a:cubicBezTo>
                <a:cubicBezTo>
                  <a:pt x="214854" y="-1026"/>
                  <a:pt x="152412" y="24374"/>
                  <a:pt x="158762" y="25432"/>
                </a:cubicBezTo>
                <a:cubicBezTo>
                  <a:pt x="165112" y="26490"/>
                  <a:pt x="219616" y="8499"/>
                  <a:pt x="250837" y="6382"/>
                </a:cubicBezTo>
                <a:cubicBezTo>
                  <a:pt x="282058" y="4265"/>
                  <a:pt x="345558" y="10615"/>
                  <a:pt x="346087" y="12732"/>
                </a:cubicBezTo>
                <a:cubicBezTo>
                  <a:pt x="346616" y="14849"/>
                  <a:pt x="287879" y="19611"/>
                  <a:pt x="254012" y="19082"/>
                </a:cubicBezTo>
                <a:cubicBezTo>
                  <a:pt x="220145" y="18553"/>
                  <a:pt x="166699" y="9557"/>
                  <a:pt x="142887" y="9557"/>
                </a:cubicBezTo>
                <a:cubicBezTo>
                  <a:pt x="119075" y="9557"/>
                  <a:pt x="111137" y="15378"/>
                  <a:pt x="111137" y="19082"/>
                </a:cubicBezTo>
                <a:cubicBezTo>
                  <a:pt x="111137" y="22786"/>
                  <a:pt x="141300" y="22786"/>
                  <a:pt x="142887" y="31782"/>
                </a:cubicBezTo>
                <a:cubicBezTo>
                  <a:pt x="144474" y="40778"/>
                  <a:pt x="120662" y="73057"/>
                  <a:pt x="120662" y="73057"/>
                </a:cubicBezTo>
                <a:cubicBezTo>
                  <a:pt x="112725" y="83111"/>
                  <a:pt x="110079" y="83640"/>
                  <a:pt x="95262" y="92107"/>
                </a:cubicBezTo>
                <a:cubicBezTo>
                  <a:pt x="80445" y="100574"/>
                  <a:pt x="1070" y="100574"/>
                  <a:pt x="12" y="104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8A30F670-1D0B-ACD7-FBCA-E795DC63D38E}"/>
              </a:ext>
            </a:extLst>
          </p:cNvPr>
          <p:cNvSpPr/>
          <p:nvPr/>
        </p:nvSpPr>
        <p:spPr>
          <a:xfrm>
            <a:off x="5460995" y="6556011"/>
            <a:ext cx="229451" cy="92511"/>
          </a:xfrm>
          <a:custGeom>
            <a:avLst/>
            <a:gdLst>
              <a:gd name="connsiteX0" fmla="*/ 5 w 229451"/>
              <a:gd name="connsiteY0" fmla="*/ 92439 h 92511"/>
              <a:gd name="connsiteX1" fmla="*/ 196855 w 229451"/>
              <a:gd name="connsiteY1" fmla="*/ 16239 h 92511"/>
              <a:gd name="connsiteX2" fmla="*/ 228605 w 229451"/>
              <a:gd name="connsiteY2" fmla="*/ 41639 h 92511"/>
              <a:gd name="connsiteX3" fmla="*/ 190505 w 229451"/>
              <a:gd name="connsiteY3" fmla="*/ 364 h 92511"/>
              <a:gd name="connsiteX4" fmla="*/ 5 w 229451"/>
              <a:gd name="connsiteY4" fmla="*/ 92439 h 9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51" h="92511">
                <a:moveTo>
                  <a:pt x="5" y="92439"/>
                </a:moveTo>
                <a:cubicBezTo>
                  <a:pt x="1063" y="95085"/>
                  <a:pt x="158755" y="24706"/>
                  <a:pt x="196855" y="16239"/>
                </a:cubicBezTo>
                <a:cubicBezTo>
                  <a:pt x="234955" y="7772"/>
                  <a:pt x="229663" y="44285"/>
                  <a:pt x="228605" y="41639"/>
                </a:cubicBezTo>
                <a:cubicBezTo>
                  <a:pt x="227547" y="38993"/>
                  <a:pt x="222255" y="-4398"/>
                  <a:pt x="190505" y="364"/>
                </a:cubicBezTo>
                <a:cubicBezTo>
                  <a:pt x="158755" y="5126"/>
                  <a:pt x="-1053" y="89793"/>
                  <a:pt x="5" y="92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2DC2557C-F3E8-7317-8830-395776B18D6D}"/>
              </a:ext>
            </a:extLst>
          </p:cNvPr>
          <p:cNvSpPr/>
          <p:nvPr/>
        </p:nvSpPr>
        <p:spPr>
          <a:xfrm>
            <a:off x="4856875" y="6652206"/>
            <a:ext cx="873494" cy="187854"/>
          </a:xfrm>
          <a:custGeom>
            <a:avLst/>
            <a:gdLst>
              <a:gd name="connsiteX0" fmla="*/ 4050 w 873494"/>
              <a:gd name="connsiteY0" fmla="*/ 186744 h 187854"/>
              <a:gd name="connsiteX1" fmla="*/ 505700 w 873494"/>
              <a:gd name="connsiteY1" fmla="*/ 69269 h 187854"/>
              <a:gd name="connsiteX2" fmla="*/ 397750 w 873494"/>
              <a:gd name="connsiteY2" fmla="*/ 88319 h 187854"/>
              <a:gd name="connsiteX3" fmla="*/ 715250 w 873494"/>
              <a:gd name="connsiteY3" fmla="*/ 2594 h 187854"/>
              <a:gd name="connsiteX4" fmla="*/ 705725 w 873494"/>
              <a:gd name="connsiteY4" fmla="*/ 21644 h 187854"/>
              <a:gd name="connsiteX5" fmla="*/ 826375 w 873494"/>
              <a:gd name="connsiteY5" fmla="*/ 15294 h 187854"/>
              <a:gd name="connsiteX6" fmla="*/ 870825 w 873494"/>
              <a:gd name="connsiteY6" fmla="*/ 12119 h 187854"/>
              <a:gd name="connsiteX7" fmla="*/ 756525 w 873494"/>
              <a:gd name="connsiteY7" fmla="*/ 15294 h 187854"/>
              <a:gd name="connsiteX8" fmla="*/ 642225 w 873494"/>
              <a:gd name="connsiteY8" fmla="*/ 18469 h 187854"/>
              <a:gd name="connsiteX9" fmla="*/ 477125 w 873494"/>
              <a:gd name="connsiteY9" fmla="*/ 47044 h 187854"/>
              <a:gd name="connsiteX10" fmla="*/ 550150 w 873494"/>
              <a:gd name="connsiteY10" fmla="*/ 43869 h 187854"/>
              <a:gd name="connsiteX11" fmla="*/ 397750 w 873494"/>
              <a:gd name="connsiteY11" fmla="*/ 101019 h 187854"/>
              <a:gd name="connsiteX12" fmla="*/ 289800 w 873494"/>
              <a:gd name="connsiteY12" fmla="*/ 123244 h 187854"/>
              <a:gd name="connsiteX13" fmla="*/ 223125 w 873494"/>
              <a:gd name="connsiteY13" fmla="*/ 151819 h 187854"/>
              <a:gd name="connsiteX14" fmla="*/ 267575 w 873494"/>
              <a:gd name="connsiteY14" fmla="*/ 129594 h 187854"/>
              <a:gd name="connsiteX15" fmla="*/ 4050 w 873494"/>
              <a:gd name="connsiteY15" fmla="*/ 186744 h 18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3494" h="187854">
                <a:moveTo>
                  <a:pt x="4050" y="186744"/>
                </a:moveTo>
                <a:cubicBezTo>
                  <a:pt x="43737" y="176690"/>
                  <a:pt x="440083" y="85673"/>
                  <a:pt x="505700" y="69269"/>
                </a:cubicBezTo>
                <a:cubicBezTo>
                  <a:pt x="571317" y="52865"/>
                  <a:pt x="362825" y="99431"/>
                  <a:pt x="397750" y="88319"/>
                </a:cubicBezTo>
                <a:cubicBezTo>
                  <a:pt x="432675" y="77206"/>
                  <a:pt x="663921" y="13706"/>
                  <a:pt x="715250" y="2594"/>
                </a:cubicBezTo>
                <a:cubicBezTo>
                  <a:pt x="766579" y="-8518"/>
                  <a:pt x="687204" y="19527"/>
                  <a:pt x="705725" y="21644"/>
                </a:cubicBezTo>
                <a:cubicBezTo>
                  <a:pt x="724246" y="23761"/>
                  <a:pt x="798858" y="16881"/>
                  <a:pt x="826375" y="15294"/>
                </a:cubicBezTo>
                <a:cubicBezTo>
                  <a:pt x="853892" y="13707"/>
                  <a:pt x="882467" y="12119"/>
                  <a:pt x="870825" y="12119"/>
                </a:cubicBezTo>
                <a:cubicBezTo>
                  <a:pt x="859183" y="12119"/>
                  <a:pt x="756525" y="15294"/>
                  <a:pt x="756525" y="15294"/>
                </a:cubicBezTo>
                <a:lnTo>
                  <a:pt x="642225" y="18469"/>
                </a:lnTo>
                <a:cubicBezTo>
                  <a:pt x="595658" y="23761"/>
                  <a:pt x="492471" y="42811"/>
                  <a:pt x="477125" y="47044"/>
                </a:cubicBezTo>
                <a:cubicBezTo>
                  <a:pt x="461779" y="51277"/>
                  <a:pt x="563379" y="34873"/>
                  <a:pt x="550150" y="43869"/>
                </a:cubicBezTo>
                <a:cubicBezTo>
                  <a:pt x="536921" y="52865"/>
                  <a:pt x="441142" y="87790"/>
                  <a:pt x="397750" y="101019"/>
                </a:cubicBezTo>
                <a:cubicBezTo>
                  <a:pt x="354358" y="114248"/>
                  <a:pt x="318904" y="114777"/>
                  <a:pt x="289800" y="123244"/>
                </a:cubicBezTo>
                <a:cubicBezTo>
                  <a:pt x="260696" y="131711"/>
                  <a:pt x="226829" y="150761"/>
                  <a:pt x="223125" y="151819"/>
                </a:cubicBezTo>
                <a:cubicBezTo>
                  <a:pt x="219421" y="152877"/>
                  <a:pt x="306733" y="123773"/>
                  <a:pt x="267575" y="129594"/>
                </a:cubicBezTo>
                <a:cubicBezTo>
                  <a:pt x="228417" y="135415"/>
                  <a:pt x="-35637" y="196798"/>
                  <a:pt x="4050" y="186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5AE14306-7090-B760-B132-760E01FDA77B}"/>
              </a:ext>
            </a:extLst>
          </p:cNvPr>
          <p:cNvSpPr/>
          <p:nvPr/>
        </p:nvSpPr>
        <p:spPr>
          <a:xfrm>
            <a:off x="5625727" y="6508510"/>
            <a:ext cx="315523" cy="134051"/>
          </a:xfrm>
          <a:custGeom>
            <a:avLst/>
            <a:gdLst>
              <a:gd name="connsiteX0" fmla="*/ 373 w 315523"/>
              <a:gd name="connsiteY0" fmla="*/ 133590 h 134051"/>
              <a:gd name="connsiteX1" fmla="*/ 162298 w 315523"/>
              <a:gd name="connsiteY1" fmla="*/ 63740 h 134051"/>
              <a:gd name="connsiteX2" fmla="*/ 95623 w 315523"/>
              <a:gd name="connsiteY2" fmla="*/ 95490 h 134051"/>
              <a:gd name="connsiteX3" fmla="*/ 295648 w 315523"/>
              <a:gd name="connsiteY3" fmla="*/ 41515 h 134051"/>
              <a:gd name="connsiteX4" fmla="*/ 235323 w 315523"/>
              <a:gd name="connsiteY4" fmla="*/ 60565 h 134051"/>
              <a:gd name="connsiteX5" fmla="*/ 314698 w 315523"/>
              <a:gd name="connsiteY5" fmla="*/ 240 h 134051"/>
              <a:gd name="connsiteX6" fmla="*/ 267073 w 315523"/>
              <a:gd name="connsiteY6" fmla="*/ 41515 h 134051"/>
              <a:gd name="connsiteX7" fmla="*/ 121023 w 315523"/>
              <a:gd name="connsiteY7" fmla="*/ 92315 h 134051"/>
              <a:gd name="connsiteX8" fmla="*/ 373 w 315523"/>
              <a:gd name="connsiteY8" fmla="*/ 133590 h 134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523" h="134051">
                <a:moveTo>
                  <a:pt x="373" y="133590"/>
                </a:moveTo>
                <a:cubicBezTo>
                  <a:pt x="7252" y="128828"/>
                  <a:pt x="146423" y="70090"/>
                  <a:pt x="162298" y="63740"/>
                </a:cubicBezTo>
                <a:cubicBezTo>
                  <a:pt x="178173" y="57390"/>
                  <a:pt x="73398" y="99194"/>
                  <a:pt x="95623" y="95490"/>
                </a:cubicBezTo>
                <a:cubicBezTo>
                  <a:pt x="117848" y="91786"/>
                  <a:pt x="272365" y="47336"/>
                  <a:pt x="295648" y="41515"/>
                </a:cubicBezTo>
                <a:cubicBezTo>
                  <a:pt x="318931" y="35694"/>
                  <a:pt x="232148" y="67444"/>
                  <a:pt x="235323" y="60565"/>
                </a:cubicBezTo>
                <a:cubicBezTo>
                  <a:pt x="238498" y="53686"/>
                  <a:pt x="309406" y="3415"/>
                  <a:pt x="314698" y="240"/>
                </a:cubicBezTo>
                <a:cubicBezTo>
                  <a:pt x="319990" y="-2935"/>
                  <a:pt x="299352" y="26169"/>
                  <a:pt x="267073" y="41515"/>
                </a:cubicBezTo>
                <a:cubicBezTo>
                  <a:pt x="234794" y="56861"/>
                  <a:pt x="158594" y="79615"/>
                  <a:pt x="121023" y="92315"/>
                </a:cubicBezTo>
                <a:cubicBezTo>
                  <a:pt x="83452" y="105015"/>
                  <a:pt x="-6506" y="138352"/>
                  <a:pt x="373" y="133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38727F99-2BB4-AC85-2FC9-AF7D4C35D54D}"/>
              </a:ext>
            </a:extLst>
          </p:cNvPr>
          <p:cNvSpPr/>
          <p:nvPr/>
        </p:nvSpPr>
        <p:spPr>
          <a:xfrm>
            <a:off x="5159375" y="6740473"/>
            <a:ext cx="492231" cy="149277"/>
          </a:xfrm>
          <a:custGeom>
            <a:avLst/>
            <a:gdLst>
              <a:gd name="connsiteX0" fmla="*/ 0 w 492231"/>
              <a:gd name="connsiteY0" fmla="*/ 149277 h 149277"/>
              <a:gd name="connsiteX1" fmla="*/ 269875 w 492231"/>
              <a:gd name="connsiteY1" fmla="*/ 57202 h 149277"/>
              <a:gd name="connsiteX2" fmla="*/ 463550 w 492231"/>
              <a:gd name="connsiteY2" fmla="*/ 57202 h 149277"/>
              <a:gd name="connsiteX3" fmla="*/ 396875 w 492231"/>
              <a:gd name="connsiteY3" fmla="*/ 34977 h 149277"/>
              <a:gd name="connsiteX4" fmla="*/ 492125 w 492231"/>
              <a:gd name="connsiteY4" fmla="*/ 28627 h 149277"/>
              <a:gd name="connsiteX5" fmla="*/ 374650 w 492231"/>
              <a:gd name="connsiteY5" fmla="*/ 19102 h 149277"/>
              <a:gd name="connsiteX6" fmla="*/ 304800 w 492231"/>
              <a:gd name="connsiteY6" fmla="*/ 52 h 149277"/>
              <a:gd name="connsiteX7" fmla="*/ 361950 w 492231"/>
              <a:gd name="connsiteY7" fmla="*/ 25452 h 149277"/>
              <a:gd name="connsiteX8" fmla="*/ 219075 w 492231"/>
              <a:gd name="connsiteY8" fmla="*/ 31802 h 149277"/>
              <a:gd name="connsiteX9" fmla="*/ 155575 w 492231"/>
              <a:gd name="connsiteY9" fmla="*/ 31802 h 149277"/>
              <a:gd name="connsiteX10" fmla="*/ 257175 w 492231"/>
              <a:gd name="connsiteY10" fmla="*/ 44502 h 149277"/>
              <a:gd name="connsiteX11" fmla="*/ 142875 w 492231"/>
              <a:gd name="connsiteY11" fmla="*/ 95302 h 149277"/>
              <a:gd name="connsiteX12" fmla="*/ 0 w 492231"/>
              <a:gd name="connsiteY12" fmla="*/ 149277 h 14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2231" h="149277">
                <a:moveTo>
                  <a:pt x="0" y="149277"/>
                </a:moveTo>
                <a:cubicBezTo>
                  <a:pt x="96308" y="110912"/>
                  <a:pt x="192617" y="72548"/>
                  <a:pt x="269875" y="57202"/>
                </a:cubicBezTo>
                <a:cubicBezTo>
                  <a:pt x="347133" y="41856"/>
                  <a:pt x="442383" y="60906"/>
                  <a:pt x="463550" y="57202"/>
                </a:cubicBezTo>
                <a:cubicBezTo>
                  <a:pt x="484717" y="53498"/>
                  <a:pt x="392113" y="39739"/>
                  <a:pt x="396875" y="34977"/>
                </a:cubicBezTo>
                <a:cubicBezTo>
                  <a:pt x="401637" y="30215"/>
                  <a:pt x="495829" y="31273"/>
                  <a:pt x="492125" y="28627"/>
                </a:cubicBezTo>
                <a:cubicBezTo>
                  <a:pt x="488421" y="25981"/>
                  <a:pt x="405871" y="23864"/>
                  <a:pt x="374650" y="19102"/>
                </a:cubicBezTo>
                <a:cubicBezTo>
                  <a:pt x="343429" y="14340"/>
                  <a:pt x="306917" y="-1006"/>
                  <a:pt x="304800" y="52"/>
                </a:cubicBezTo>
                <a:cubicBezTo>
                  <a:pt x="302683" y="1110"/>
                  <a:pt x="376237" y="20160"/>
                  <a:pt x="361950" y="25452"/>
                </a:cubicBezTo>
                <a:cubicBezTo>
                  <a:pt x="347663" y="30744"/>
                  <a:pt x="253471" y="30744"/>
                  <a:pt x="219075" y="31802"/>
                </a:cubicBezTo>
                <a:cubicBezTo>
                  <a:pt x="184679" y="32860"/>
                  <a:pt x="149225" y="29685"/>
                  <a:pt x="155575" y="31802"/>
                </a:cubicBezTo>
                <a:cubicBezTo>
                  <a:pt x="161925" y="33919"/>
                  <a:pt x="259292" y="33919"/>
                  <a:pt x="257175" y="44502"/>
                </a:cubicBezTo>
                <a:cubicBezTo>
                  <a:pt x="255058" y="55085"/>
                  <a:pt x="142875" y="95302"/>
                  <a:pt x="142875" y="95302"/>
                </a:cubicBezTo>
                <a:lnTo>
                  <a:pt x="0" y="149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5AAB708A-571D-AAE4-ABAD-8FB3EFDB1573}"/>
              </a:ext>
            </a:extLst>
          </p:cNvPr>
          <p:cNvSpPr/>
          <p:nvPr/>
        </p:nvSpPr>
        <p:spPr>
          <a:xfrm>
            <a:off x="5562581" y="6619481"/>
            <a:ext cx="320845" cy="292691"/>
          </a:xfrm>
          <a:custGeom>
            <a:avLst/>
            <a:gdLst>
              <a:gd name="connsiteX0" fmla="*/ 19 w 320845"/>
              <a:gd name="connsiteY0" fmla="*/ 136919 h 292691"/>
              <a:gd name="connsiteX1" fmla="*/ 196869 w 320845"/>
              <a:gd name="connsiteY1" fmla="*/ 67069 h 292691"/>
              <a:gd name="connsiteX2" fmla="*/ 168294 w 320845"/>
              <a:gd name="connsiteY2" fmla="*/ 82944 h 292691"/>
              <a:gd name="connsiteX3" fmla="*/ 254019 w 320845"/>
              <a:gd name="connsiteY3" fmla="*/ 54369 h 292691"/>
              <a:gd name="connsiteX4" fmla="*/ 320694 w 320845"/>
              <a:gd name="connsiteY4" fmla="*/ 394 h 292691"/>
              <a:gd name="connsiteX5" fmla="*/ 273069 w 320845"/>
              <a:gd name="connsiteY5" fmla="*/ 32144 h 292691"/>
              <a:gd name="connsiteX6" fmla="*/ 301644 w 320845"/>
              <a:gd name="connsiteY6" fmla="*/ 73419 h 292691"/>
              <a:gd name="connsiteX7" fmla="*/ 269894 w 320845"/>
              <a:gd name="connsiteY7" fmla="*/ 133744 h 292691"/>
              <a:gd name="connsiteX8" fmla="*/ 301644 w 320845"/>
              <a:gd name="connsiteY8" fmla="*/ 108344 h 292691"/>
              <a:gd name="connsiteX9" fmla="*/ 257194 w 320845"/>
              <a:gd name="connsiteY9" fmla="*/ 184544 h 292691"/>
              <a:gd name="connsiteX10" fmla="*/ 266719 w 320845"/>
              <a:gd name="connsiteY10" fmla="*/ 181369 h 292691"/>
              <a:gd name="connsiteX11" fmla="*/ 177819 w 320845"/>
              <a:gd name="connsiteY11" fmla="*/ 289319 h 292691"/>
              <a:gd name="connsiteX12" fmla="*/ 311169 w 320845"/>
              <a:gd name="connsiteY12" fmla="*/ 35319 h 292691"/>
              <a:gd name="connsiteX13" fmla="*/ 142894 w 320845"/>
              <a:gd name="connsiteY13" fmla="*/ 124219 h 292691"/>
              <a:gd name="connsiteX14" fmla="*/ 209569 w 320845"/>
              <a:gd name="connsiteY14" fmla="*/ 41669 h 292691"/>
              <a:gd name="connsiteX15" fmla="*/ 19 w 320845"/>
              <a:gd name="connsiteY15" fmla="*/ 136919 h 29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0845" h="292691">
                <a:moveTo>
                  <a:pt x="19" y="136919"/>
                </a:moveTo>
                <a:cubicBezTo>
                  <a:pt x="-2098" y="141152"/>
                  <a:pt x="168823" y="76065"/>
                  <a:pt x="196869" y="67069"/>
                </a:cubicBezTo>
                <a:cubicBezTo>
                  <a:pt x="224915" y="58073"/>
                  <a:pt x="158769" y="85061"/>
                  <a:pt x="168294" y="82944"/>
                </a:cubicBezTo>
                <a:cubicBezTo>
                  <a:pt x="177819" y="80827"/>
                  <a:pt x="228619" y="68127"/>
                  <a:pt x="254019" y="54369"/>
                </a:cubicBezTo>
                <a:cubicBezTo>
                  <a:pt x="279419" y="40611"/>
                  <a:pt x="317519" y="4098"/>
                  <a:pt x="320694" y="394"/>
                </a:cubicBezTo>
                <a:cubicBezTo>
                  <a:pt x="323869" y="-3310"/>
                  <a:pt x="276244" y="19973"/>
                  <a:pt x="273069" y="32144"/>
                </a:cubicBezTo>
                <a:cubicBezTo>
                  <a:pt x="269894" y="44315"/>
                  <a:pt x="302173" y="56486"/>
                  <a:pt x="301644" y="73419"/>
                </a:cubicBezTo>
                <a:cubicBezTo>
                  <a:pt x="301115" y="90352"/>
                  <a:pt x="269894" y="127923"/>
                  <a:pt x="269894" y="133744"/>
                </a:cubicBezTo>
                <a:cubicBezTo>
                  <a:pt x="269894" y="139565"/>
                  <a:pt x="303761" y="99877"/>
                  <a:pt x="301644" y="108344"/>
                </a:cubicBezTo>
                <a:cubicBezTo>
                  <a:pt x="299527" y="116811"/>
                  <a:pt x="263015" y="172373"/>
                  <a:pt x="257194" y="184544"/>
                </a:cubicBezTo>
                <a:cubicBezTo>
                  <a:pt x="251373" y="196715"/>
                  <a:pt x="279948" y="163907"/>
                  <a:pt x="266719" y="181369"/>
                </a:cubicBezTo>
                <a:cubicBezTo>
                  <a:pt x="253490" y="198832"/>
                  <a:pt x="170411" y="313661"/>
                  <a:pt x="177819" y="289319"/>
                </a:cubicBezTo>
                <a:cubicBezTo>
                  <a:pt x="185227" y="264977"/>
                  <a:pt x="316990" y="62836"/>
                  <a:pt x="311169" y="35319"/>
                </a:cubicBezTo>
                <a:cubicBezTo>
                  <a:pt x="305348" y="7802"/>
                  <a:pt x="159827" y="123161"/>
                  <a:pt x="142894" y="124219"/>
                </a:cubicBezTo>
                <a:cubicBezTo>
                  <a:pt x="125961" y="125277"/>
                  <a:pt x="229148" y="42198"/>
                  <a:pt x="209569" y="41669"/>
                </a:cubicBezTo>
                <a:cubicBezTo>
                  <a:pt x="189990" y="41140"/>
                  <a:pt x="2136" y="132686"/>
                  <a:pt x="19" y="136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1E5D90E9-C1BD-F07D-9BCE-C411CEF7DE3E}"/>
              </a:ext>
            </a:extLst>
          </p:cNvPr>
          <p:cNvSpPr/>
          <p:nvPr/>
        </p:nvSpPr>
        <p:spPr>
          <a:xfrm>
            <a:off x="5135316" y="6717969"/>
            <a:ext cx="738435" cy="171795"/>
          </a:xfrm>
          <a:custGeom>
            <a:avLst/>
            <a:gdLst>
              <a:gd name="connsiteX0" fmla="*/ 8184 w 738435"/>
              <a:gd name="connsiteY0" fmla="*/ 159081 h 171795"/>
              <a:gd name="connsiteX1" fmla="*/ 287584 w 738435"/>
              <a:gd name="connsiteY1" fmla="*/ 136856 h 171795"/>
              <a:gd name="connsiteX2" fmla="*/ 509834 w 738435"/>
              <a:gd name="connsiteY2" fmla="*/ 162256 h 171795"/>
              <a:gd name="connsiteX3" fmla="*/ 430459 w 738435"/>
              <a:gd name="connsiteY3" fmla="*/ 130506 h 171795"/>
              <a:gd name="connsiteX4" fmla="*/ 519359 w 738435"/>
              <a:gd name="connsiteY4" fmla="*/ 149556 h 171795"/>
              <a:gd name="connsiteX5" fmla="*/ 611434 w 738435"/>
              <a:gd name="connsiteY5" fmla="*/ 171781 h 171795"/>
              <a:gd name="connsiteX6" fmla="*/ 519359 w 738435"/>
              <a:gd name="connsiteY6" fmla="*/ 152731 h 171795"/>
              <a:gd name="connsiteX7" fmla="*/ 506659 w 738435"/>
              <a:gd name="connsiteY7" fmla="*/ 136856 h 171795"/>
              <a:gd name="connsiteX8" fmla="*/ 738434 w 738435"/>
              <a:gd name="connsiteY8" fmla="*/ 331 h 171795"/>
              <a:gd name="connsiteX9" fmla="*/ 503484 w 738435"/>
              <a:gd name="connsiteY9" fmla="*/ 98756 h 171795"/>
              <a:gd name="connsiteX10" fmla="*/ 373309 w 738435"/>
              <a:gd name="connsiteY10" fmla="*/ 108281 h 171795"/>
              <a:gd name="connsiteX11" fmla="*/ 284409 w 738435"/>
              <a:gd name="connsiteY11" fmla="*/ 117806 h 171795"/>
              <a:gd name="connsiteX12" fmla="*/ 471734 w 738435"/>
              <a:gd name="connsiteY12" fmla="*/ 120981 h 171795"/>
              <a:gd name="connsiteX13" fmla="*/ 347909 w 738435"/>
              <a:gd name="connsiteY13" fmla="*/ 117806 h 171795"/>
              <a:gd name="connsiteX14" fmla="*/ 97084 w 738435"/>
              <a:gd name="connsiteY14" fmla="*/ 162256 h 171795"/>
              <a:gd name="connsiteX15" fmla="*/ 8184 w 738435"/>
              <a:gd name="connsiteY15" fmla="*/ 159081 h 17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8435" h="171795">
                <a:moveTo>
                  <a:pt x="8184" y="159081"/>
                </a:moveTo>
                <a:cubicBezTo>
                  <a:pt x="39934" y="154848"/>
                  <a:pt x="203976" y="136327"/>
                  <a:pt x="287584" y="136856"/>
                </a:cubicBezTo>
                <a:cubicBezTo>
                  <a:pt x="371192" y="137385"/>
                  <a:pt x="486022" y="163314"/>
                  <a:pt x="509834" y="162256"/>
                </a:cubicBezTo>
                <a:cubicBezTo>
                  <a:pt x="533646" y="161198"/>
                  <a:pt x="428871" y="132623"/>
                  <a:pt x="430459" y="130506"/>
                </a:cubicBezTo>
                <a:cubicBezTo>
                  <a:pt x="432047" y="128389"/>
                  <a:pt x="489197" y="142677"/>
                  <a:pt x="519359" y="149556"/>
                </a:cubicBezTo>
                <a:cubicBezTo>
                  <a:pt x="549521" y="156435"/>
                  <a:pt x="611434" y="171252"/>
                  <a:pt x="611434" y="171781"/>
                </a:cubicBezTo>
                <a:cubicBezTo>
                  <a:pt x="611434" y="172310"/>
                  <a:pt x="536821" y="158552"/>
                  <a:pt x="519359" y="152731"/>
                </a:cubicBezTo>
                <a:cubicBezTo>
                  <a:pt x="501897" y="146910"/>
                  <a:pt x="470147" y="162256"/>
                  <a:pt x="506659" y="136856"/>
                </a:cubicBezTo>
                <a:cubicBezTo>
                  <a:pt x="543171" y="111456"/>
                  <a:pt x="738963" y="6681"/>
                  <a:pt x="738434" y="331"/>
                </a:cubicBezTo>
                <a:cubicBezTo>
                  <a:pt x="737905" y="-6019"/>
                  <a:pt x="564338" y="80764"/>
                  <a:pt x="503484" y="98756"/>
                </a:cubicBezTo>
                <a:cubicBezTo>
                  <a:pt x="442630" y="116748"/>
                  <a:pt x="409821" y="105106"/>
                  <a:pt x="373309" y="108281"/>
                </a:cubicBezTo>
                <a:cubicBezTo>
                  <a:pt x="336797" y="111456"/>
                  <a:pt x="268005" y="115689"/>
                  <a:pt x="284409" y="117806"/>
                </a:cubicBezTo>
                <a:cubicBezTo>
                  <a:pt x="300813" y="119923"/>
                  <a:pt x="461151" y="120981"/>
                  <a:pt x="471734" y="120981"/>
                </a:cubicBezTo>
                <a:cubicBezTo>
                  <a:pt x="482317" y="120981"/>
                  <a:pt x="410351" y="110927"/>
                  <a:pt x="347909" y="117806"/>
                </a:cubicBezTo>
                <a:cubicBezTo>
                  <a:pt x="285467" y="124685"/>
                  <a:pt x="150530" y="153789"/>
                  <a:pt x="97084" y="162256"/>
                </a:cubicBezTo>
                <a:cubicBezTo>
                  <a:pt x="43638" y="170723"/>
                  <a:pt x="-23566" y="163314"/>
                  <a:pt x="8184" y="159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67AC02C0-9016-3908-2744-73D685E1C299}"/>
              </a:ext>
            </a:extLst>
          </p:cNvPr>
          <p:cNvSpPr/>
          <p:nvPr/>
        </p:nvSpPr>
        <p:spPr>
          <a:xfrm>
            <a:off x="5019627" y="6826240"/>
            <a:ext cx="708369" cy="108506"/>
          </a:xfrm>
          <a:custGeom>
            <a:avLst/>
            <a:gdLst>
              <a:gd name="connsiteX0" fmla="*/ 48 w 708369"/>
              <a:gd name="connsiteY0" fmla="*/ 88910 h 108506"/>
              <a:gd name="connsiteX1" fmla="*/ 190548 w 708369"/>
              <a:gd name="connsiteY1" fmla="*/ 63510 h 108506"/>
              <a:gd name="connsiteX2" fmla="*/ 400098 w 708369"/>
              <a:gd name="connsiteY2" fmla="*/ 107960 h 108506"/>
              <a:gd name="connsiteX3" fmla="*/ 390573 w 708369"/>
              <a:gd name="connsiteY3" fmla="*/ 88910 h 108506"/>
              <a:gd name="connsiteX4" fmla="*/ 568373 w 708369"/>
              <a:gd name="connsiteY4" fmla="*/ 98435 h 108506"/>
              <a:gd name="connsiteX5" fmla="*/ 473123 w 708369"/>
              <a:gd name="connsiteY5" fmla="*/ 95260 h 108506"/>
              <a:gd name="connsiteX6" fmla="*/ 708073 w 708369"/>
              <a:gd name="connsiteY6" fmla="*/ 98435 h 108506"/>
              <a:gd name="connsiteX7" fmla="*/ 517573 w 708369"/>
              <a:gd name="connsiteY7" fmla="*/ 98435 h 108506"/>
              <a:gd name="connsiteX8" fmla="*/ 320723 w 708369"/>
              <a:gd name="connsiteY8" fmla="*/ 10 h 108506"/>
              <a:gd name="connsiteX9" fmla="*/ 495348 w 708369"/>
              <a:gd name="connsiteY9" fmla="*/ 92085 h 108506"/>
              <a:gd name="connsiteX10" fmla="*/ 327073 w 708369"/>
              <a:gd name="connsiteY10" fmla="*/ 82560 h 108506"/>
              <a:gd name="connsiteX11" fmla="*/ 165148 w 708369"/>
              <a:gd name="connsiteY11" fmla="*/ 57160 h 108506"/>
              <a:gd name="connsiteX12" fmla="*/ 127048 w 708369"/>
              <a:gd name="connsiteY12" fmla="*/ 31760 h 108506"/>
              <a:gd name="connsiteX13" fmla="*/ 171498 w 708369"/>
              <a:gd name="connsiteY13" fmla="*/ 57160 h 108506"/>
              <a:gd name="connsiteX14" fmla="*/ 48 w 708369"/>
              <a:gd name="connsiteY14" fmla="*/ 88910 h 10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8369" h="108506">
                <a:moveTo>
                  <a:pt x="48" y="88910"/>
                </a:moveTo>
                <a:cubicBezTo>
                  <a:pt x="3223" y="89968"/>
                  <a:pt x="123873" y="60335"/>
                  <a:pt x="190548" y="63510"/>
                </a:cubicBezTo>
                <a:cubicBezTo>
                  <a:pt x="257223" y="66685"/>
                  <a:pt x="400098" y="107960"/>
                  <a:pt x="400098" y="107960"/>
                </a:cubicBezTo>
                <a:cubicBezTo>
                  <a:pt x="433436" y="112193"/>
                  <a:pt x="362527" y="90497"/>
                  <a:pt x="390573" y="88910"/>
                </a:cubicBezTo>
                <a:lnTo>
                  <a:pt x="568373" y="98435"/>
                </a:lnTo>
                <a:cubicBezTo>
                  <a:pt x="582131" y="99493"/>
                  <a:pt x="449840" y="95260"/>
                  <a:pt x="473123" y="95260"/>
                </a:cubicBezTo>
                <a:cubicBezTo>
                  <a:pt x="496406" y="95260"/>
                  <a:pt x="700665" y="97906"/>
                  <a:pt x="708073" y="98435"/>
                </a:cubicBezTo>
                <a:cubicBezTo>
                  <a:pt x="715481" y="98964"/>
                  <a:pt x="582131" y="114839"/>
                  <a:pt x="517573" y="98435"/>
                </a:cubicBezTo>
                <a:cubicBezTo>
                  <a:pt x="453015" y="82031"/>
                  <a:pt x="324427" y="1068"/>
                  <a:pt x="320723" y="10"/>
                </a:cubicBezTo>
                <a:cubicBezTo>
                  <a:pt x="317019" y="-1048"/>
                  <a:pt x="494290" y="78327"/>
                  <a:pt x="495348" y="92085"/>
                </a:cubicBezTo>
                <a:cubicBezTo>
                  <a:pt x="496406" y="105843"/>
                  <a:pt x="382106" y="88381"/>
                  <a:pt x="327073" y="82560"/>
                </a:cubicBezTo>
                <a:cubicBezTo>
                  <a:pt x="272040" y="76739"/>
                  <a:pt x="198485" y="65627"/>
                  <a:pt x="165148" y="57160"/>
                </a:cubicBezTo>
                <a:cubicBezTo>
                  <a:pt x="131811" y="48693"/>
                  <a:pt x="125990" y="31760"/>
                  <a:pt x="127048" y="31760"/>
                </a:cubicBezTo>
                <a:cubicBezTo>
                  <a:pt x="128106" y="31760"/>
                  <a:pt x="192665" y="43931"/>
                  <a:pt x="171498" y="57160"/>
                </a:cubicBezTo>
                <a:cubicBezTo>
                  <a:pt x="150331" y="70389"/>
                  <a:pt x="-3127" y="87852"/>
                  <a:pt x="48" y="88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0A2F5607-743A-212C-0DC6-6BEAA099162D}"/>
              </a:ext>
            </a:extLst>
          </p:cNvPr>
          <p:cNvSpPr/>
          <p:nvPr/>
        </p:nvSpPr>
        <p:spPr>
          <a:xfrm>
            <a:off x="5036735" y="6864006"/>
            <a:ext cx="703665" cy="102150"/>
          </a:xfrm>
          <a:custGeom>
            <a:avLst/>
            <a:gdLst>
              <a:gd name="connsiteX0" fmla="*/ 1990 w 703665"/>
              <a:gd name="connsiteY0" fmla="*/ 38444 h 102150"/>
              <a:gd name="connsiteX1" fmla="*/ 87715 w 703665"/>
              <a:gd name="connsiteY1" fmla="*/ 47969 h 102150"/>
              <a:gd name="connsiteX2" fmla="*/ 456015 w 703665"/>
              <a:gd name="connsiteY2" fmla="*/ 101944 h 102150"/>
              <a:gd name="connsiteX3" fmla="*/ 449665 w 703665"/>
              <a:gd name="connsiteY3" fmla="*/ 67019 h 102150"/>
              <a:gd name="connsiteX4" fmla="*/ 579840 w 703665"/>
              <a:gd name="connsiteY4" fmla="*/ 79719 h 102150"/>
              <a:gd name="connsiteX5" fmla="*/ 589365 w 703665"/>
              <a:gd name="connsiteY5" fmla="*/ 79719 h 102150"/>
              <a:gd name="connsiteX6" fmla="*/ 703665 w 703665"/>
              <a:gd name="connsiteY6" fmla="*/ 82894 h 102150"/>
              <a:gd name="connsiteX7" fmla="*/ 519515 w 703665"/>
              <a:gd name="connsiteY7" fmla="*/ 76544 h 102150"/>
              <a:gd name="connsiteX8" fmla="*/ 433790 w 703665"/>
              <a:gd name="connsiteY8" fmla="*/ 44794 h 102150"/>
              <a:gd name="connsiteX9" fmla="*/ 360765 w 703665"/>
              <a:gd name="connsiteY9" fmla="*/ 344 h 102150"/>
              <a:gd name="connsiteX10" fmla="*/ 424265 w 703665"/>
              <a:gd name="connsiteY10" fmla="*/ 70194 h 102150"/>
              <a:gd name="connsiteX11" fmla="*/ 313140 w 703665"/>
              <a:gd name="connsiteY11" fmla="*/ 54319 h 102150"/>
              <a:gd name="connsiteX12" fmla="*/ 230590 w 703665"/>
              <a:gd name="connsiteY12" fmla="*/ 32094 h 102150"/>
              <a:gd name="connsiteX13" fmla="*/ 332190 w 703665"/>
              <a:gd name="connsiteY13" fmla="*/ 95594 h 102150"/>
              <a:gd name="connsiteX14" fmla="*/ 192490 w 703665"/>
              <a:gd name="connsiteY14" fmla="*/ 73369 h 102150"/>
              <a:gd name="connsiteX15" fmla="*/ 1990 w 703665"/>
              <a:gd name="connsiteY15" fmla="*/ 38444 h 10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3665" h="102150">
                <a:moveTo>
                  <a:pt x="1990" y="38444"/>
                </a:moveTo>
                <a:cubicBezTo>
                  <a:pt x="-15472" y="34211"/>
                  <a:pt x="87715" y="47969"/>
                  <a:pt x="87715" y="47969"/>
                </a:cubicBezTo>
                <a:cubicBezTo>
                  <a:pt x="163386" y="58552"/>
                  <a:pt x="395690" y="98769"/>
                  <a:pt x="456015" y="101944"/>
                </a:cubicBezTo>
                <a:cubicBezTo>
                  <a:pt x="516340" y="105119"/>
                  <a:pt x="429027" y="70723"/>
                  <a:pt x="449665" y="67019"/>
                </a:cubicBezTo>
                <a:cubicBezTo>
                  <a:pt x="470303" y="63315"/>
                  <a:pt x="556557" y="77602"/>
                  <a:pt x="579840" y="79719"/>
                </a:cubicBezTo>
                <a:cubicBezTo>
                  <a:pt x="603123" y="81836"/>
                  <a:pt x="589365" y="79719"/>
                  <a:pt x="589365" y="79719"/>
                </a:cubicBezTo>
                <a:lnTo>
                  <a:pt x="703665" y="82894"/>
                </a:lnTo>
                <a:cubicBezTo>
                  <a:pt x="692023" y="82365"/>
                  <a:pt x="564494" y="82894"/>
                  <a:pt x="519515" y="76544"/>
                </a:cubicBezTo>
                <a:cubicBezTo>
                  <a:pt x="474536" y="70194"/>
                  <a:pt x="460248" y="57494"/>
                  <a:pt x="433790" y="44794"/>
                </a:cubicBezTo>
                <a:cubicBezTo>
                  <a:pt x="407332" y="32094"/>
                  <a:pt x="362352" y="-3889"/>
                  <a:pt x="360765" y="344"/>
                </a:cubicBezTo>
                <a:cubicBezTo>
                  <a:pt x="359178" y="4577"/>
                  <a:pt x="432203" y="61198"/>
                  <a:pt x="424265" y="70194"/>
                </a:cubicBezTo>
                <a:cubicBezTo>
                  <a:pt x="416328" y="79190"/>
                  <a:pt x="345419" y="60669"/>
                  <a:pt x="313140" y="54319"/>
                </a:cubicBezTo>
                <a:cubicBezTo>
                  <a:pt x="280861" y="47969"/>
                  <a:pt x="227415" y="25215"/>
                  <a:pt x="230590" y="32094"/>
                </a:cubicBezTo>
                <a:cubicBezTo>
                  <a:pt x="233765" y="38973"/>
                  <a:pt x="338540" y="88715"/>
                  <a:pt x="332190" y="95594"/>
                </a:cubicBezTo>
                <a:cubicBezTo>
                  <a:pt x="325840" y="102473"/>
                  <a:pt x="239586" y="81836"/>
                  <a:pt x="192490" y="73369"/>
                </a:cubicBezTo>
                <a:lnTo>
                  <a:pt x="1990" y="384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6FFF4043-7735-ADA3-9FA8-19829DD3B2F9}"/>
              </a:ext>
            </a:extLst>
          </p:cNvPr>
          <p:cNvSpPr/>
          <p:nvPr/>
        </p:nvSpPr>
        <p:spPr>
          <a:xfrm>
            <a:off x="4767196" y="6710558"/>
            <a:ext cx="783197" cy="232158"/>
          </a:xfrm>
          <a:custGeom>
            <a:avLst/>
            <a:gdLst>
              <a:gd name="connsiteX0" fmla="*/ 1654 w 783197"/>
              <a:gd name="connsiteY0" fmla="*/ 166492 h 232158"/>
              <a:gd name="connsiteX1" fmla="*/ 128654 w 783197"/>
              <a:gd name="connsiteY1" fmla="*/ 58542 h 232158"/>
              <a:gd name="connsiteX2" fmla="*/ 115954 w 783197"/>
              <a:gd name="connsiteY2" fmla="*/ 87117 h 232158"/>
              <a:gd name="connsiteX3" fmla="*/ 265179 w 783197"/>
              <a:gd name="connsiteY3" fmla="*/ 83942 h 232158"/>
              <a:gd name="connsiteX4" fmla="*/ 287404 w 783197"/>
              <a:gd name="connsiteY4" fmla="*/ 96642 h 232158"/>
              <a:gd name="connsiteX5" fmla="*/ 528704 w 783197"/>
              <a:gd name="connsiteY5" fmla="*/ 42667 h 232158"/>
              <a:gd name="connsiteX6" fmla="*/ 633479 w 783197"/>
              <a:gd name="connsiteY6" fmla="*/ 4567 h 232158"/>
              <a:gd name="connsiteX7" fmla="*/ 779529 w 783197"/>
              <a:gd name="connsiteY7" fmla="*/ 1392 h 232158"/>
              <a:gd name="connsiteX8" fmla="*/ 722379 w 783197"/>
              <a:gd name="connsiteY8" fmla="*/ 10917 h 232158"/>
              <a:gd name="connsiteX9" fmla="*/ 541404 w 783197"/>
              <a:gd name="connsiteY9" fmla="*/ 71242 h 232158"/>
              <a:gd name="connsiteX10" fmla="*/ 217554 w 783197"/>
              <a:gd name="connsiteY10" fmla="*/ 172842 h 232158"/>
              <a:gd name="connsiteX11" fmla="*/ 303279 w 783197"/>
              <a:gd name="connsiteY11" fmla="*/ 144267 h 232158"/>
              <a:gd name="connsiteX12" fmla="*/ 192154 w 783197"/>
              <a:gd name="connsiteY12" fmla="*/ 144267 h 232158"/>
              <a:gd name="connsiteX13" fmla="*/ 150879 w 783197"/>
              <a:gd name="connsiteY13" fmla="*/ 134742 h 232158"/>
              <a:gd name="connsiteX14" fmla="*/ 141354 w 783197"/>
              <a:gd name="connsiteY14" fmla="*/ 166492 h 232158"/>
              <a:gd name="connsiteX15" fmla="*/ 135004 w 783197"/>
              <a:gd name="connsiteY15" fmla="*/ 115692 h 232158"/>
              <a:gd name="connsiteX16" fmla="*/ 90554 w 783197"/>
              <a:gd name="connsiteY16" fmla="*/ 134742 h 232158"/>
              <a:gd name="connsiteX17" fmla="*/ 90554 w 783197"/>
              <a:gd name="connsiteY17" fmla="*/ 122042 h 232158"/>
              <a:gd name="connsiteX18" fmla="*/ 71504 w 783197"/>
              <a:gd name="connsiteY18" fmla="*/ 191892 h 232158"/>
              <a:gd name="connsiteX19" fmla="*/ 61979 w 783197"/>
              <a:gd name="connsiteY19" fmla="*/ 229992 h 232158"/>
              <a:gd name="connsiteX20" fmla="*/ 74679 w 783197"/>
              <a:gd name="connsiteY20" fmla="*/ 128392 h 232158"/>
              <a:gd name="connsiteX21" fmla="*/ 61979 w 783197"/>
              <a:gd name="connsiteY21" fmla="*/ 115692 h 232158"/>
              <a:gd name="connsiteX22" fmla="*/ 55629 w 783197"/>
              <a:gd name="connsiteY22" fmla="*/ 163317 h 232158"/>
              <a:gd name="connsiteX23" fmla="*/ 1654 w 783197"/>
              <a:gd name="connsiteY23" fmla="*/ 166492 h 23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83197" h="232158">
                <a:moveTo>
                  <a:pt x="1654" y="166492"/>
                </a:moveTo>
                <a:cubicBezTo>
                  <a:pt x="13825" y="149030"/>
                  <a:pt x="109604" y="71771"/>
                  <a:pt x="128654" y="58542"/>
                </a:cubicBezTo>
                <a:cubicBezTo>
                  <a:pt x="147704" y="45313"/>
                  <a:pt x="93200" y="82884"/>
                  <a:pt x="115954" y="87117"/>
                </a:cubicBezTo>
                <a:cubicBezTo>
                  <a:pt x="138708" y="91350"/>
                  <a:pt x="236604" y="82354"/>
                  <a:pt x="265179" y="83942"/>
                </a:cubicBezTo>
                <a:cubicBezTo>
                  <a:pt x="293754" y="85529"/>
                  <a:pt x="243483" y="103521"/>
                  <a:pt x="287404" y="96642"/>
                </a:cubicBezTo>
                <a:cubicBezTo>
                  <a:pt x="331325" y="89763"/>
                  <a:pt x="471025" y="58013"/>
                  <a:pt x="528704" y="42667"/>
                </a:cubicBezTo>
                <a:cubicBezTo>
                  <a:pt x="586383" y="27321"/>
                  <a:pt x="591675" y="11446"/>
                  <a:pt x="633479" y="4567"/>
                </a:cubicBezTo>
                <a:cubicBezTo>
                  <a:pt x="675283" y="-2312"/>
                  <a:pt x="764712" y="334"/>
                  <a:pt x="779529" y="1392"/>
                </a:cubicBezTo>
                <a:cubicBezTo>
                  <a:pt x="794346" y="2450"/>
                  <a:pt x="762067" y="-725"/>
                  <a:pt x="722379" y="10917"/>
                </a:cubicBezTo>
                <a:cubicBezTo>
                  <a:pt x="682692" y="22559"/>
                  <a:pt x="541404" y="71242"/>
                  <a:pt x="541404" y="71242"/>
                </a:cubicBezTo>
                <a:lnTo>
                  <a:pt x="217554" y="172842"/>
                </a:lnTo>
                <a:cubicBezTo>
                  <a:pt x="177867" y="185013"/>
                  <a:pt x="307512" y="149029"/>
                  <a:pt x="303279" y="144267"/>
                </a:cubicBezTo>
                <a:cubicBezTo>
                  <a:pt x="299046" y="139505"/>
                  <a:pt x="217554" y="145854"/>
                  <a:pt x="192154" y="144267"/>
                </a:cubicBezTo>
                <a:cubicBezTo>
                  <a:pt x="166754" y="142679"/>
                  <a:pt x="159346" y="131038"/>
                  <a:pt x="150879" y="134742"/>
                </a:cubicBezTo>
                <a:cubicBezTo>
                  <a:pt x="142412" y="138446"/>
                  <a:pt x="144000" y="169667"/>
                  <a:pt x="141354" y="166492"/>
                </a:cubicBezTo>
                <a:cubicBezTo>
                  <a:pt x="138708" y="163317"/>
                  <a:pt x="143471" y="120984"/>
                  <a:pt x="135004" y="115692"/>
                </a:cubicBezTo>
                <a:cubicBezTo>
                  <a:pt x="126537" y="110400"/>
                  <a:pt x="97962" y="133684"/>
                  <a:pt x="90554" y="134742"/>
                </a:cubicBezTo>
                <a:cubicBezTo>
                  <a:pt x="83146" y="135800"/>
                  <a:pt x="93729" y="112517"/>
                  <a:pt x="90554" y="122042"/>
                </a:cubicBezTo>
                <a:cubicBezTo>
                  <a:pt x="87379" y="131567"/>
                  <a:pt x="76267" y="173900"/>
                  <a:pt x="71504" y="191892"/>
                </a:cubicBezTo>
                <a:cubicBezTo>
                  <a:pt x="66742" y="209884"/>
                  <a:pt x="61450" y="240575"/>
                  <a:pt x="61979" y="229992"/>
                </a:cubicBezTo>
                <a:cubicBezTo>
                  <a:pt x="62508" y="219409"/>
                  <a:pt x="74679" y="147442"/>
                  <a:pt x="74679" y="128392"/>
                </a:cubicBezTo>
                <a:cubicBezTo>
                  <a:pt x="74679" y="109342"/>
                  <a:pt x="65154" y="109871"/>
                  <a:pt x="61979" y="115692"/>
                </a:cubicBezTo>
                <a:cubicBezTo>
                  <a:pt x="58804" y="121513"/>
                  <a:pt x="63037" y="153263"/>
                  <a:pt x="55629" y="163317"/>
                </a:cubicBezTo>
                <a:cubicBezTo>
                  <a:pt x="48221" y="173371"/>
                  <a:pt x="-10517" y="183954"/>
                  <a:pt x="1654" y="166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1159FA88-6F3E-F0BB-B222-6180FFE795A5}"/>
              </a:ext>
            </a:extLst>
          </p:cNvPr>
          <p:cNvSpPr/>
          <p:nvPr/>
        </p:nvSpPr>
        <p:spPr>
          <a:xfrm>
            <a:off x="5469669" y="6471079"/>
            <a:ext cx="619938" cy="242098"/>
          </a:xfrm>
          <a:custGeom>
            <a:avLst/>
            <a:gdLst>
              <a:gd name="connsiteX0" fmla="*/ 856 w 619938"/>
              <a:gd name="connsiteY0" fmla="*/ 240871 h 242098"/>
              <a:gd name="connsiteX1" fmla="*/ 277081 w 619938"/>
              <a:gd name="connsiteY1" fmla="*/ 151971 h 242098"/>
              <a:gd name="connsiteX2" fmla="*/ 369156 w 619938"/>
              <a:gd name="connsiteY2" fmla="*/ 97996 h 242098"/>
              <a:gd name="connsiteX3" fmla="*/ 356456 w 619938"/>
              <a:gd name="connsiteY3" fmla="*/ 136096 h 242098"/>
              <a:gd name="connsiteX4" fmla="*/ 477106 w 619938"/>
              <a:gd name="connsiteY4" fmla="*/ 69421 h 242098"/>
              <a:gd name="connsiteX5" fmla="*/ 439006 w 619938"/>
              <a:gd name="connsiteY5" fmla="*/ 85296 h 242098"/>
              <a:gd name="connsiteX6" fmla="*/ 464406 w 619938"/>
              <a:gd name="connsiteY6" fmla="*/ 47196 h 242098"/>
              <a:gd name="connsiteX7" fmla="*/ 502506 w 619938"/>
              <a:gd name="connsiteY7" fmla="*/ 5921 h 242098"/>
              <a:gd name="connsiteX8" fmla="*/ 616806 w 619938"/>
              <a:gd name="connsiteY8" fmla="*/ 2746 h 242098"/>
              <a:gd name="connsiteX9" fmla="*/ 578706 w 619938"/>
              <a:gd name="connsiteY9" fmla="*/ 5921 h 242098"/>
              <a:gd name="connsiteX10" fmla="*/ 483456 w 619938"/>
              <a:gd name="connsiteY10" fmla="*/ 69421 h 242098"/>
              <a:gd name="connsiteX11" fmla="*/ 369156 w 619938"/>
              <a:gd name="connsiteY11" fmla="*/ 136096 h 242098"/>
              <a:gd name="connsiteX12" fmla="*/ 394556 w 619938"/>
              <a:gd name="connsiteY12" fmla="*/ 126571 h 242098"/>
              <a:gd name="connsiteX13" fmla="*/ 315181 w 619938"/>
              <a:gd name="connsiteY13" fmla="*/ 164671 h 242098"/>
              <a:gd name="connsiteX14" fmla="*/ 156431 w 619938"/>
              <a:gd name="connsiteY14" fmla="*/ 231346 h 242098"/>
              <a:gd name="connsiteX15" fmla="*/ 188181 w 619938"/>
              <a:gd name="connsiteY15" fmla="*/ 205946 h 242098"/>
              <a:gd name="connsiteX16" fmla="*/ 856 w 619938"/>
              <a:gd name="connsiteY16" fmla="*/ 240871 h 2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9938" h="242098">
                <a:moveTo>
                  <a:pt x="856" y="240871"/>
                </a:moveTo>
                <a:cubicBezTo>
                  <a:pt x="15673" y="231875"/>
                  <a:pt x="215698" y="175783"/>
                  <a:pt x="277081" y="151971"/>
                </a:cubicBezTo>
                <a:cubicBezTo>
                  <a:pt x="338464" y="128159"/>
                  <a:pt x="355927" y="100642"/>
                  <a:pt x="369156" y="97996"/>
                </a:cubicBezTo>
                <a:cubicBezTo>
                  <a:pt x="382385" y="95350"/>
                  <a:pt x="338464" y="140858"/>
                  <a:pt x="356456" y="136096"/>
                </a:cubicBezTo>
                <a:cubicBezTo>
                  <a:pt x="374448" y="131333"/>
                  <a:pt x="463348" y="77888"/>
                  <a:pt x="477106" y="69421"/>
                </a:cubicBezTo>
                <a:cubicBezTo>
                  <a:pt x="490864" y="60954"/>
                  <a:pt x="441123" y="89000"/>
                  <a:pt x="439006" y="85296"/>
                </a:cubicBezTo>
                <a:cubicBezTo>
                  <a:pt x="436889" y="81592"/>
                  <a:pt x="453823" y="60425"/>
                  <a:pt x="464406" y="47196"/>
                </a:cubicBezTo>
                <a:cubicBezTo>
                  <a:pt x="474989" y="33967"/>
                  <a:pt x="477106" y="13329"/>
                  <a:pt x="502506" y="5921"/>
                </a:cubicBezTo>
                <a:cubicBezTo>
                  <a:pt x="527906" y="-1487"/>
                  <a:pt x="604106" y="2746"/>
                  <a:pt x="616806" y="2746"/>
                </a:cubicBezTo>
                <a:cubicBezTo>
                  <a:pt x="629506" y="2746"/>
                  <a:pt x="600931" y="-5191"/>
                  <a:pt x="578706" y="5921"/>
                </a:cubicBezTo>
                <a:cubicBezTo>
                  <a:pt x="556481" y="17033"/>
                  <a:pt x="518381" y="47725"/>
                  <a:pt x="483456" y="69421"/>
                </a:cubicBezTo>
                <a:cubicBezTo>
                  <a:pt x="448531" y="91117"/>
                  <a:pt x="369156" y="136096"/>
                  <a:pt x="369156" y="136096"/>
                </a:cubicBezTo>
                <a:cubicBezTo>
                  <a:pt x="354339" y="145621"/>
                  <a:pt x="403552" y="121809"/>
                  <a:pt x="394556" y="126571"/>
                </a:cubicBezTo>
                <a:cubicBezTo>
                  <a:pt x="385560" y="131333"/>
                  <a:pt x="354869" y="147208"/>
                  <a:pt x="315181" y="164671"/>
                </a:cubicBezTo>
                <a:cubicBezTo>
                  <a:pt x="275494" y="182133"/>
                  <a:pt x="177597" y="224467"/>
                  <a:pt x="156431" y="231346"/>
                </a:cubicBezTo>
                <a:cubicBezTo>
                  <a:pt x="135265" y="238225"/>
                  <a:pt x="208289" y="205417"/>
                  <a:pt x="188181" y="205946"/>
                </a:cubicBezTo>
                <a:cubicBezTo>
                  <a:pt x="168073" y="206475"/>
                  <a:pt x="-13961" y="249867"/>
                  <a:pt x="856" y="240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11859312-3FA4-A625-3E6F-8F81A4EC6ED3}"/>
              </a:ext>
            </a:extLst>
          </p:cNvPr>
          <p:cNvSpPr/>
          <p:nvPr/>
        </p:nvSpPr>
        <p:spPr>
          <a:xfrm>
            <a:off x="5740332" y="6593771"/>
            <a:ext cx="194026" cy="324609"/>
          </a:xfrm>
          <a:custGeom>
            <a:avLst/>
            <a:gdLst>
              <a:gd name="connsiteX0" fmla="*/ 193743 w 194026"/>
              <a:gd name="connsiteY0" fmla="*/ 704 h 324609"/>
              <a:gd name="connsiteX1" fmla="*/ 117543 w 194026"/>
              <a:gd name="connsiteY1" fmla="*/ 194379 h 324609"/>
              <a:gd name="connsiteX2" fmla="*/ 130243 w 194026"/>
              <a:gd name="connsiteY2" fmla="*/ 165804 h 324609"/>
              <a:gd name="connsiteX3" fmla="*/ 41343 w 194026"/>
              <a:gd name="connsiteY3" fmla="*/ 273754 h 324609"/>
              <a:gd name="connsiteX4" fmla="*/ 111193 w 194026"/>
              <a:gd name="connsiteY4" fmla="*/ 226129 h 324609"/>
              <a:gd name="connsiteX5" fmla="*/ 68 w 194026"/>
              <a:gd name="connsiteY5" fmla="*/ 324554 h 324609"/>
              <a:gd name="connsiteX6" fmla="*/ 95318 w 194026"/>
              <a:gd name="connsiteY6" fmla="*/ 210254 h 324609"/>
              <a:gd name="connsiteX7" fmla="*/ 136593 w 194026"/>
              <a:gd name="connsiteY7" fmla="*/ 99129 h 324609"/>
              <a:gd name="connsiteX8" fmla="*/ 142943 w 194026"/>
              <a:gd name="connsiteY8" fmla="*/ 127704 h 324609"/>
              <a:gd name="connsiteX9" fmla="*/ 193743 w 194026"/>
              <a:gd name="connsiteY9" fmla="*/ 704 h 32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026" h="324609">
                <a:moveTo>
                  <a:pt x="193743" y="704"/>
                </a:moveTo>
                <a:cubicBezTo>
                  <a:pt x="189510" y="11817"/>
                  <a:pt x="128126" y="166862"/>
                  <a:pt x="117543" y="194379"/>
                </a:cubicBezTo>
                <a:cubicBezTo>
                  <a:pt x="106960" y="221896"/>
                  <a:pt x="142943" y="152575"/>
                  <a:pt x="130243" y="165804"/>
                </a:cubicBezTo>
                <a:cubicBezTo>
                  <a:pt x="117543" y="179033"/>
                  <a:pt x="44518" y="263700"/>
                  <a:pt x="41343" y="273754"/>
                </a:cubicBezTo>
                <a:cubicBezTo>
                  <a:pt x="38168" y="283808"/>
                  <a:pt x="118072" y="217662"/>
                  <a:pt x="111193" y="226129"/>
                </a:cubicBezTo>
                <a:cubicBezTo>
                  <a:pt x="104314" y="234596"/>
                  <a:pt x="2714" y="327200"/>
                  <a:pt x="68" y="324554"/>
                </a:cubicBezTo>
                <a:cubicBezTo>
                  <a:pt x="-2578" y="321908"/>
                  <a:pt x="72564" y="247825"/>
                  <a:pt x="95318" y="210254"/>
                </a:cubicBezTo>
                <a:cubicBezTo>
                  <a:pt x="118072" y="172683"/>
                  <a:pt x="128655" y="112887"/>
                  <a:pt x="136593" y="99129"/>
                </a:cubicBezTo>
                <a:cubicBezTo>
                  <a:pt x="144530" y="85371"/>
                  <a:pt x="132360" y="141992"/>
                  <a:pt x="142943" y="127704"/>
                </a:cubicBezTo>
                <a:cubicBezTo>
                  <a:pt x="153526" y="113417"/>
                  <a:pt x="197976" y="-10409"/>
                  <a:pt x="193743" y="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356691B7-51A5-AADF-A313-B09347BF1C21}"/>
              </a:ext>
            </a:extLst>
          </p:cNvPr>
          <p:cNvSpPr/>
          <p:nvPr/>
        </p:nvSpPr>
        <p:spPr>
          <a:xfrm>
            <a:off x="5015561" y="6759555"/>
            <a:ext cx="639693" cy="213122"/>
          </a:xfrm>
          <a:custGeom>
            <a:avLst/>
            <a:gdLst>
              <a:gd name="connsiteX0" fmla="*/ 4114 w 639693"/>
              <a:gd name="connsiteY0" fmla="*/ 158770 h 213122"/>
              <a:gd name="connsiteX1" fmla="*/ 540689 w 639693"/>
              <a:gd name="connsiteY1" fmla="*/ 212745 h 213122"/>
              <a:gd name="connsiteX2" fmla="*/ 508939 w 639693"/>
              <a:gd name="connsiteY2" fmla="*/ 184170 h 213122"/>
              <a:gd name="connsiteX3" fmla="*/ 639114 w 639693"/>
              <a:gd name="connsiteY3" fmla="*/ 212745 h 213122"/>
              <a:gd name="connsiteX4" fmla="*/ 448614 w 639693"/>
              <a:gd name="connsiteY4" fmla="*/ 180995 h 213122"/>
              <a:gd name="connsiteX5" fmla="*/ 315264 w 639693"/>
              <a:gd name="connsiteY5" fmla="*/ 107970 h 213122"/>
              <a:gd name="connsiteX6" fmla="*/ 315264 w 639693"/>
              <a:gd name="connsiteY6" fmla="*/ 57170 h 213122"/>
              <a:gd name="connsiteX7" fmla="*/ 356539 w 639693"/>
              <a:gd name="connsiteY7" fmla="*/ 20 h 213122"/>
              <a:gd name="connsiteX8" fmla="*/ 312089 w 639693"/>
              <a:gd name="connsiteY8" fmla="*/ 63520 h 213122"/>
              <a:gd name="connsiteX9" fmla="*/ 445439 w 639693"/>
              <a:gd name="connsiteY9" fmla="*/ 196870 h 213122"/>
              <a:gd name="connsiteX10" fmla="*/ 299389 w 639693"/>
              <a:gd name="connsiteY10" fmla="*/ 174645 h 213122"/>
              <a:gd name="connsiteX11" fmla="*/ 4114 w 639693"/>
              <a:gd name="connsiteY11" fmla="*/ 158770 h 21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9693" h="213122">
                <a:moveTo>
                  <a:pt x="4114" y="158770"/>
                </a:moveTo>
                <a:cubicBezTo>
                  <a:pt x="44331" y="165120"/>
                  <a:pt x="456552" y="208512"/>
                  <a:pt x="540689" y="212745"/>
                </a:cubicBezTo>
                <a:cubicBezTo>
                  <a:pt x="624826" y="216978"/>
                  <a:pt x="492535" y="184170"/>
                  <a:pt x="508939" y="184170"/>
                </a:cubicBezTo>
                <a:cubicBezTo>
                  <a:pt x="525343" y="184170"/>
                  <a:pt x="649168" y="213274"/>
                  <a:pt x="639114" y="212745"/>
                </a:cubicBezTo>
                <a:cubicBezTo>
                  <a:pt x="629060" y="212216"/>
                  <a:pt x="502589" y="198457"/>
                  <a:pt x="448614" y="180995"/>
                </a:cubicBezTo>
                <a:cubicBezTo>
                  <a:pt x="394639" y="163533"/>
                  <a:pt x="337489" y="128607"/>
                  <a:pt x="315264" y="107970"/>
                </a:cubicBezTo>
                <a:cubicBezTo>
                  <a:pt x="293039" y="87333"/>
                  <a:pt x="308385" y="75162"/>
                  <a:pt x="315264" y="57170"/>
                </a:cubicBezTo>
                <a:cubicBezTo>
                  <a:pt x="322143" y="39178"/>
                  <a:pt x="357068" y="-1038"/>
                  <a:pt x="356539" y="20"/>
                </a:cubicBezTo>
                <a:cubicBezTo>
                  <a:pt x="356010" y="1078"/>
                  <a:pt x="297272" y="30712"/>
                  <a:pt x="312089" y="63520"/>
                </a:cubicBezTo>
                <a:cubicBezTo>
                  <a:pt x="326906" y="96328"/>
                  <a:pt x="447556" y="178349"/>
                  <a:pt x="445439" y="196870"/>
                </a:cubicBezTo>
                <a:cubicBezTo>
                  <a:pt x="443322" y="215391"/>
                  <a:pt x="368710" y="183641"/>
                  <a:pt x="299389" y="174645"/>
                </a:cubicBezTo>
                <a:cubicBezTo>
                  <a:pt x="230068" y="165649"/>
                  <a:pt x="-36103" y="152420"/>
                  <a:pt x="4114" y="158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31032183-E4E9-9011-1A8C-A6205A6003A0}"/>
              </a:ext>
            </a:extLst>
          </p:cNvPr>
          <p:cNvSpPr/>
          <p:nvPr/>
        </p:nvSpPr>
        <p:spPr>
          <a:xfrm>
            <a:off x="3583124" y="3590940"/>
            <a:ext cx="256538" cy="928566"/>
          </a:xfrm>
          <a:custGeom>
            <a:avLst/>
            <a:gdLst>
              <a:gd name="connsiteX0" fmla="*/ 256528 w 256538"/>
              <a:gd name="connsiteY0" fmla="*/ 459 h 928566"/>
              <a:gd name="connsiteX1" fmla="*/ 78614 w 256538"/>
              <a:gd name="connsiteY1" fmla="*/ 439040 h 928566"/>
              <a:gd name="connsiteX2" fmla="*/ 78614 w 256538"/>
              <a:gd name="connsiteY2" fmla="*/ 728669 h 928566"/>
              <a:gd name="connsiteX3" fmla="*/ 0 w 256538"/>
              <a:gd name="connsiteY3" fmla="*/ 592130 h 928566"/>
              <a:gd name="connsiteX4" fmla="*/ 78614 w 256538"/>
              <a:gd name="connsiteY4" fmla="*/ 927272 h 928566"/>
              <a:gd name="connsiteX5" fmla="*/ 78614 w 256538"/>
              <a:gd name="connsiteY5" fmla="*/ 699706 h 928566"/>
              <a:gd name="connsiteX6" fmla="*/ 95164 w 256538"/>
              <a:gd name="connsiteY6" fmla="*/ 492828 h 928566"/>
              <a:gd name="connsiteX7" fmla="*/ 70338 w 256538"/>
              <a:gd name="connsiteY7" fmla="*/ 29422 h 928566"/>
              <a:gd name="connsiteX8" fmla="*/ 86889 w 256538"/>
              <a:gd name="connsiteY8" fmla="*/ 348014 h 928566"/>
              <a:gd name="connsiteX9" fmla="*/ 256528 w 256538"/>
              <a:gd name="connsiteY9" fmla="*/ 459 h 92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538" h="928566">
                <a:moveTo>
                  <a:pt x="256528" y="459"/>
                </a:moveTo>
                <a:cubicBezTo>
                  <a:pt x="255149" y="15630"/>
                  <a:pt x="108266" y="317672"/>
                  <a:pt x="78614" y="439040"/>
                </a:cubicBezTo>
                <a:cubicBezTo>
                  <a:pt x="48962" y="560408"/>
                  <a:pt x="91716" y="703154"/>
                  <a:pt x="78614" y="728669"/>
                </a:cubicBezTo>
                <a:cubicBezTo>
                  <a:pt x="65512" y="754184"/>
                  <a:pt x="0" y="559030"/>
                  <a:pt x="0" y="592130"/>
                </a:cubicBezTo>
                <a:cubicBezTo>
                  <a:pt x="0" y="625230"/>
                  <a:pt x="65512" y="909343"/>
                  <a:pt x="78614" y="927272"/>
                </a:cubicBezTo>
                <a:cubicBezTo>
                  <a:pt x="91716" y="945201"/>
                  <a:pt x="75856" y="772113"/>
                  <a:pt x="78614" y="699706"/>
                </a:cubicBezTo>
                <a:cubicBezTo>
                  <a:pt x="81372" y="627299"/>
                  <a:pt x="96543" y="604542"/>
                  <a:pt x="95164" y="492828"/>
                </a:cubicBezTo>
                <a:cubicBezTo>
                  <a:pt x="93785" y="381114"/>
                  <a:pt x="71717" y="53558"/>
                  <a:pt x="70338" y="29422"/>
                </a:cubicBezTo>
                <a:cubicBezTo>
                  <a:pt x="68959" y="5286"/>
                  <a:pt x="53789" y="345256"/>
                  <a:pt x="86889" y="348014"/>
                </a:cubicBezTo>
                <a:cubicBezTo>
                  <a:pt x="119989" y="350772"/>
                  <a:pt x="257907" y="-14712"/>
                  <a:pt x="256528" y="45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B80BEC65-48DB-3666-ABF4-8A2E1A214C61}"/>
              </a:ext>
            </a:extLst>
          </p:cNvPr>
          <p:cNvSpPr/>
          <p:nvPr/>
        </p:nvSpPr>
        <p:spPr>
          <a:xfrm>
            <a:off x="3270093" y="5461464"/>
            <a:ext cx="212947" cy="559029"/>
          </a:xfrm>
          <a:custGeom>
            <a:avLst/>
            <a:gdLst>
              <a:gd name="connsiteX0" fmla="*/ 60640 w 212947"/>
              <a:gd name="connsiteY0" fmla="*/ 111 h 559029"/>
              <a:gd name="connsiteX1" fmla="*/ 31677 w 212947"/>
              <a:gd name="connsiteY1" fmla="*/ 206988 h 559029"/>
              <a:gd name="connsiteX2" fmla="*/ 52365 w 212947"/>
              <a:gd name="connsiteY2" fmla="*/ 351803 h 559029"/>
              <a:gd name="connsiteX3" fmla="*/ 44090 w 212947"/>
              <a:gd name="connsiteY3" fmla="*/ 302152 h 559029"/>
              <a:gd name="connsiteX4" fmla="*/ 209592 w 212947"/>
              <a:gd name="connsiteY4" fmla="*/ 554543 h 559029"/>
              <a:gd name="connsiteX5" fmla="*/ 143391 w 212947"/>
              <a:gd name="connsiteY5" fmla="*/ 446967 h 559029"/>
              <a:gd name="connsiteX6" fmla="*/ 2714 w 212947"/>
              <a:gd name="connsiteY6" fmla="*/ 235951 h 559029"/>
              <a:gd name="connsiteX7" fmla="*/ 60640 w 212947"/>
              <a:gd name="connsiteY7" fmla="*/ 111 h 55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947" h="559029">
                <a:moveTo>
                  <a:pt x="60640" y="111"/>
                </a:moveTo>
                <a:cubicBezTo>
                  <a:pt x="65467" y="-4716"/>
                  <a:pt x="33056" y="148373"/>
                  <a:pt x="31677" y="206988"/>
                </a:cubicBezTo>
                <a:cubicBezTo>
                  <a:pt x="30298" y="265603"/>
                  <a:pt x="50296" y="335942"/>
                  <a:pt x="52365" y="351803"/>
                </a:cubicBezTo>
                <a:cubicBezTo>
                  <a:pt x="54434" y="367664"/>
                  <a:pt x="17886" y="268362"/>
                  <a:pt x="44090" y="302152"/>
                </a:cubicBezTo>
                <a:cubicBezTo>
                  <a:pt x="70294" y="335942"/>
                  <a:pt x="193042" y="530407"/>
                  <a:pt x="209592" y="554543"/>
                </a:cubicBezTo>
                <a:cubicBezTo>
                  <a:pt x="226142" y="578679"/>
                  <a:pt x="177871" y="500066"/>
                  <a:pt x="143391" y="446967"/>
                </a:cubicBezTo>
                <a:cubicBezTo>
                  <a:pt x="108911" y="393868"/>
                  <a:pt x="19954" y="303531"/>
                  <a:pt x="2714" y="235951"/>
                </a:cubicBezTo>
                <a:cubicBezTo>
                  <a:pt x="-14526" y="168371"/>
                  <a:pt x="55813" y="4938"/>
                  <a:pt x="60640" y="11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CC46B449-4437-9FBB-110F-8EA7D75646DE}"/>
              </a:ext>
            </a:extLst>
          </p:cNvPr>
          <p:cNvSpPr/>
          <p:nvPr/>
        </p:nvSpPr>
        <p:spPr>
          <a:xfrm>
            <a:off x="3860327" y="6198857"/>
            <a:ext cx="584634" cy="239348"/>
          </a:xfrm>
          <a:custGeom>
            <a:avLst/>
            <a:gdLst>
              <a:gd name="connsiteX0" fmla="*/ 13 w 584634"/>
              <a:gd name="connsiteY0" fmla="*/ 189530 h 239348"/>
              <a:gd name="connsiteX1" fmla="*/ 165516 w 584634"/>
              <a:gd name="connsiteY1" fmla="*/ 239181 h 239348"/>
              <a:gd name="connsiteX2" fmla="*/ 322743 w 584634"/>
              <a:gd name="connsiteY2" fmla="*/ 168843 h 239348"/>
              <a:gd name="connsiteX3" fmla="*/ 318605 w 584634"/>
              <a:gd name="connsiteY3" fmla="*/ 193668 h 239348"/>
              <a:gd name="connsiteX4" fmla="*/ 579271 w 584634"/>
              <a:gd name="connsiteY4" fmla="*/ 3340 h 239348"/>
              <a:gd name="connsiteX5" fmla="*/ 479970 w 584634"/>
              <a:gd name="connsiteY5" fmla="*/ 77816 h 239348"/>
              <a:gd name="connsiteX6" fmla="*/ 306192 w 584634"/>
              <a:gd name="connsiteY6" fmla="*/ 148155 h 239348"/>
              <a:gd name="connsiteX7" fmla="*/ 190341 w 584634"/>
              <a:gd name="connsiteY7" fmla="*/ 206081 h 239348"/>
              <a:gd name="connsiteX8" fmla="*/ 297917 w 584634"/>
              <a:gd name="connsiteY8" fmla="*/ 185393 h 239348"/>
              <a:gd name="connsiteX9" fmla="*/ 157240 w 584634"/>
              <a:gd name="connsiteY9" fmla="*/ 226768 h 239348"/>
              <a:gd name="connsiteX10" fmla="*/ 13 w 584634"/>
              <a:gd name="connsiteY10" fmla="*/ 189530 h 23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4634" h="239348">
                <a:moveTo>
                  <a:pt x="13" y="189530"/>
                </a:moveTo>
                <a:cubicBezTo>
                  <a:pt x="1392" y="191599"/>
                  <a:pt x="111728" y="242629"/>
                  <a:pt x="165516" y="239181"/>
                </a:cubicBezTo>
                <a:cubicBezTo>
                  <a:pt x="219304" y="235733"/>
                  <a:pt x="297228" y="176428"/>
                  <a:pt x="322743" y="168843"/>
                </a:cubicBezTo>
                <a:cubicBezTo>
                  <a:pt x="348258" y="161258"/>
                  <a:pt x="275850" y="221252"/>
                  <a:pt x="318605" y="193668"/>
                </a:cubicBezTo>
                <a:cubicBezTo>
                  <a:pt x="361360" y="166084"/>
                  <a:pt x="552377" y="22649"/>
                  <a:pt x="579271" y="3340"/>
                </a:cubicBezTo>
                <a:cubicBezTo>
                  <a:pt x="606165" y="-15969"/>
                  <a:pt x="525483" y="53680"/>
                  <a:pt x="479970" y="77816"/>
                </a:cubicBezTo>
                <a:cubicBezTo>
                  <a:pt x="434457" y="101952"/>
                  <a:pt x="354463" y="126778"/>
                  <a:pt x="306192" y="148155"/>
                </a:cubicBezTo>
                <a:cubicBezTo>
                  <a:pt x="257921" y="169532"/>
                  <a:pt x="191720" y="199875"/>
                  <a:pt x="190341" y="206081"/>
                </a:cubicBezTo>
                <a:cubicBezTo>
                  <a:pt x="188962" y="212287"/>
                  <a:pt x="303434" y="181945"/>
                  <a:pt x="297917" y="185393"/>
                </a:cubicBezTo>
                <a:cubicBezTo>
                  <a:pt x="292400" y="188841"/>
                  <a:pt x="208270" y="220562"/>
                  <a:pt x="157240" y="226768"/>
                </a:cubicBezTo>
                <a:cubicBezTo>
                  <a:pt x="106210" y="232974"/>
                  <a:pt x="-1366" y="187461"/>
                  <a:pt x="13" y="1895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43FC1D07-85B5-5BAF-B81C-738F8D790230}"/>
              </a:ext>
            </a:extLst>
          </p:cNvPr>
          <p:cNvSpPr/>
          <p:nvPr/>
        </p:nvSpPr>
        <p:spPr>
          <a:xfrm>
            <a:off x="4039306" y="5821537"/>
            <a:ext cx="73450" cy="272799"/>
          </a:xfrm>
          <a:custGeom>
            <a:avLst/>
            <a:gdLst>
              <a:gd name="connsiteX0" fmla="*/ 73425 w 73450"/>
              <a:gd name="connsiteY0" fmla="*/ 5 h 272799"/>
              <a:gd name="connsiteX1" fmla="*/ 11362 w 73450"/>
              <a:gd name="connsiteY1" fmla="*/ 103444 h 272799"/>
              <a:gd name="connsiteX2" fmla="*/ 27912 w 73450"/>
              <a:gd name="connsiteY2" fmla="*/ 268946 h 272799"/>
              <a:gd name="connsiteX3" fmla="*/ 15499 w 73450"/>
              <a:gd name="connsiteY3" fmla="*/ 211020 h 272799"/>
              <a:gd name="connsiteX4" fmla="*/ 3087 w 73450"/>
              <a:gd name="connsiteY4" fmla="*/ 107582 h 272799"/>
              <a:gd name="connsiteX5" fmla="*/ 73425 w 73450"/>
              <a:gd name="connsiteY5" fmla="*/ 5 h 27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50" h="272799">
                <a:moveTo>
                  <a:pt x="73425" y="5"/>
                </a:moveTo>
                <a:cubicBezTo>
                  <a:pt x="74804" y="-685"/>
                  <a:pt x="18947" y="58621"/>
                  <a:pt x="11362" y="103444"/>
                </a:cubicBezTo>
                <a:cubicBezTo>
                  <a:pt x="3777" y="148267"/>
                  <a:pt x="27223" y="251017"/>
                  <a:pt x="27912" y="268946"/>
                </a:cubicBezTo>
                <a:cubicBezTo>
                  <a:pt x="28601" y="286875"/>
                  <a:pt x="19636" y="237914"/>
                  <a:pt x="15499" y="211020"/>
                </a:cubicBezTo>
                <a:cubicBezTo>
                  <a:pt x="11362" y="184126"/>
                  <a:pt x="-7257" y="138614"/>
                  <a:pt x="3087" y="107582"/>
                </a:cubicBezTo>
                <a:cubicBezTo>
                  <a:pt x="13431" y="76550"/>
                  <a:pt x="72046" y="695"/>
                  <a:pt x="73425" y="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2E1FD14C-4A3D-6336-B445-66D277DE114F}"/>
              </a:ext>
            </a:extLst>
          </p:cNvPr>
          <p:cNvSpPr/>
          <p:nvPr/>
        </p:nvSpPr>
        <p:spPr>
          <a:xfrm>
            <a:off x="3421446" y="6442052"/>
            <a:ext cx="696319" cy="916843"/>
          </a:xfrm>
          <a:custGeom>
            <a:avLst/>
            <a:gdLst>
              <a:gd name="connsiteX0" fmla="*/ 313 w 696319"/>
              <a:gd name="connsiteY0" fmla="*/ 124 h 916843"/>
              <a:gd name="connsiteX1" fmla="*/ 190641 w 696319"/>
              <a:gd name="connsiteY1" fmla="*/ 169763 h 916843"/>
              <a:gd name="connsiteX2" fmla="*/ 244429 w 696319"/>
              <a:gd name="connsiteY2" fmla="*/ 442842 h 916843"/>
              <a:gd name="connsiteX3" fmla="*/ 236154 w 696319"/>
              <a:gd name="connsiteY3" fmla="*/ 430429 h 916843"/>
              <a:gd name="connsiteX4" fmla="*/ 496820 w 696319"/>
              <a:gd name="connsiteY4" fmla="*/ 715921 h 916843"/>
              <a:gd name="connsiteX5" fmla="*/ 438894 w 696319"/>
              <a:gd name="connsiteY5" fmla="*/ 641445 h 916843"/>
              <a:gd name="connsiteX6" fmla="*/ 695423 w 696319"/>
              <a:gd name="connsiteY6" fmla="*/ 914524 h 916843"/>
              <a:gd name="connsiteX7" fmla="*/ 513370 w 696319"/>
              <a:gd name="connsiteY7" fmla="*/ 749021 h 916843"/>
              <a:gd name="connsiteX8" fmla="*/ 244429 w 696319"/>
              <a:gd name="connsiteY8" fmla="*/ 347678 h 916843"/>
              <a:gd name="connsiteX9" fmla="*/ 219604 w 696319"/>
              <a:gd name="connsiteY9" fmla="*/ 144938 h 916843"/>
              <a:gd name="connsiteX10" fmla="*/ 240292 w 696319"/>
              <a:gd name="connsiteY10" fmla="*/ 194589 h 916843"/>
              <a:gd name="connsiteX11" fmla="*/ 313 w 696319"/>
              <a:gd name="connsiteY11" fmla="*/ 124 h 91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6319" h="916843">
                <a:moveTo>
                  <a:pt x="313" y="124"/>
                </a:moveTo>
                <a:cubicBezTo>
                  <a:pt x="-7962" y="-4014"/>
                  <a:pt x="149955" y="95977"/>
                  <a:pt x="190641" y="169763"/>
                </a:cubicBezTo>
                <a:cubicBezTo>
                  <a:pt x="231327" y="243549"/>
                  <a:pt x="236844" y="399398"/>
                  <a:pt x="244429" y="442842"/>
                </a:cubicBezTo>
                <a:cubicBezTo>
                  <a:pt x="252014" y="486286"/>
                  <a:pt x="194089" y="384916"/>
                  <a:pt x="236154" y="430429"/>
                </a:cubicBezTo>
                <a:cubicBezTo>
                  <a:pt x="278219" y="475942"/>
                  <a:pt x="463030" y="680752"/>
                  <a:pt x="496820" y="715921"/>
                </a:cubicBezTo>
                <a:cubicBezTo>
                  <a:pt x="530610" y="751090"/>
                  <a:pt x="405794" y="608345"/>
                  <a:pt x="438894" y="641445"/>
                </a:cubicBezTo>
                <a:cubicBezTo>
                  <a:pt x="471994" y="674545"/>
                  <a:pt x="683010" y="896595"/>
                  <a:pt x="695423" y="914524"/>
                </a:cubicBezTo>
                <a:cubicBezTo>
                  <a:pt x="707836" y="932453"/>
                  <a:pt x="588536" y="843495"/>
                  <a:pt x="513370" y="749021"/>
                </a:cubicBezTo>
                <a:cubicBezTo>
                  <a:pt x="438204" y="654547"/>
                  <a:pt x="293390" y="448358"/>
                  <a:pt x="244429" y="347678"/>
                </a:cubicBezTo>
                <a:cubicBezTo>
                  <a:pt x="195468" y="246998"/>
                  <a:pt x="220293" y="170453"/>
                  <a:pt x="219604" y="144938"/>
                </a:cubicBezTo>
                <a:cubicBezTo>
                  <a:pt x="218915" y="119423"/>
                  <a:pt x="274082" y="215277"/>
                  <a:pt x="240292" y="194589"/>
                </a:cubicBezTo>
                <a:cubicBezTo>
                  <a:pt x="206502" y="173901"/>
                  <a:pt x="8588" y="4262"/>
                  <a:pt x="313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737595CE-8BCB-14BF-8123-F00BF8FABFFC}"/>
              </a:ext>
            </a:extLst>
          </p:cNvPr>
          <p:cNvSpPr/>
          <p:nvPr/>
        </p:nvSpPr>
        <p:spPr>
          <a:xfrm>
            <a:off x="4224404" y="7348235"/>
            <a:ext cx="1208780" cy="285789"/>
          </a:xfrm>
          <a:custGeom>
            <a:avLst/>
            <a:gdLst>
              <a:gd name="connsiteX0" fmla="*/ 8316 w 1208780"/>
              <a:gd name="connsiteY0" fmla="*/ 8341 h 285789"/>
              <a:gd name="connsiteX1" fmla="*/ 542061 w 1208780"/>
              <a:gd name="connsiteY1" fmla="*/ 177980 h 285789"/>
              <a:gd name="connsiteX2" fmla="*/ 318633 w 1208780"/>
              <a:gd name="connsiteY2" fmla="*/ 186255 h 285789"/>
              <a:gd name="connsiteX3" fmla="*/ 707563 w 1208780"/>
              <a:gd name="connsiteY3" fmla="*/ 186255 h 285789"/>
              <a:gd name="connsiteX4" fmla="*/ 976505 w 1208780"/>
              <a:gd name="connsiteY4" fmla="*/ 264869 h 285789"/>
              <a:gd name="connsiteX5" fmla="*/ 1208208 w 1208780"/>
              <a:gd name="connsiteY5" fmla="*/ 281419 h 285789"/>
              <a:gd name="connsiteX6" fmla="*/ 1030293 w 1208780"/>
              <a:gd name="connsiteY6" fmla="*/ 281419 h 285789"/>
              <a:gd name="connsiteX7" fmla="*/ 674463 w 1208780"/>
              <a:gd name="connsiteY7" fmla="*/ 231769 h 285789"/>
              <a:gd name="connsiteX8" fmla="*/ 339321 w 1208780"/>
              <a:gd name="connsiteY8" fmla="*/ 128330 h 285789"/>
              <a:gd name="connsiteX9" fmla="*/ 223469 w 1208780"/>
              <a:gd name="connsiteY9" fmla="*/ 33166 h 285789"/>
              <a:gd name="connsiteX10" fmla="*/ 8316 w 1208780"/>
              <a:gd name="connsiteY10" fmla="*/ 8341 h 28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8780" h="285789">
                <a:moveTo>
                  <a:pt x="8316" y="8341"/>
                </a:moveTo>
                <a:cubicBezTo>
                  <a:pt x="61415" y="32477"/>
                  <a:pt x="490341" y="148328"/>
                  <a:pt x="542061" y="177980"/>
                </a:cubicBezTo>
                <a:cubicBezTo>
                  <a:pt x="593781" y="207632"/>
                  <a:pt x="291050" y="184876"/>
                  <a:pt x="318633" y="186255"/>
                </a:cubicBezTo>
                <a:cubicBezTo>
                  <a:pt x="346216" y="187634"/>
                  <a:pt x="597918" y="173153"/>
                  <a:pt x="707563" y="186255"/>
                </a:cubicBezTo>
                <a:cubicBezTo>
                  <a:pt x="817208" y="199357"/>
                  <a:pt x="893064" y="249008"/>
                  <a:pt x="976505" y="264869"/>
                </a:cubicBezTo>
                <a:cubicBezTo>
                  <a:pt x="1059946" y="280730"/>
                  <a:pt x="1199243" y="278661"/>
                  <a:pt x="1208208" y="281419"/>
                </a:cubicBezTo>
                <a:cubicBezTo>
                  <a:pt x="1217173" y="284177"/>
                  <a:pt x="1119250" y="289694"/>
                  <a:pt x="1030293" y="281419"/>
                </a:cubicBezTo>
                <a:cubicBezTo>
                  <a:pt x="941336" y="273144"/>
                  <a:pt x="789625" y="257284"/>
                  <a:pt x="674463" y="231769"/>
                </a:cubicBezTo>
                <a:cubicBezTo>
                  <a:pt x="559301" y="206254"/>
                  <a:pt x="414487" y="161431"/>
                  <a:pt x="339321" y="128330"/>
                </a:cubicBezTo>
                <a:cubicBezTo>
                  <a:pt x="264155" y="95230"/>
                  <a:pt x="275188" y="47647"/>
                  <a:pt x="223469" y="33166"/>
                </a:cubicBezTo>
                <a:cubicBezTo>
                  <a:pt x="171750" y="18685"/>
                  <a:pt x="-44783" y="-15795"/>
                  <a:pt x="8316" y="8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4EFAC515-A7D1-69A5-BC07-9E9342ED6B29}"/>
              </a:ext>
            </a:extLst>
          </p:cNvPr>
          <p:cNvSpPr/>
          <p:nvPr/>
        </p:nvSpPr>
        <p:spPr>
          <a:xfrm>
            <a:off x="5302621" y="7195068"/>
            <a:ext cx="554354" cy="419053"/>
          </a:xfrm>
          <a:custGeom>
            <a:avLst/>
            <a:gdLst>
              <a:gd name="connsiteX0" fmla="*/ 510646 w 554354"/>
              <a:gd name="connsiteY0" fmla="*/ 143 h 419053"/>
              <a:gd name="connsiteX1" fmla="*/ 552022 w 554354"/>
              <a:gd name="connsiteY1" fmla="*/ 115994 h 419053"/>
              <a:gd name="connsiteX2" fmla="*/ 427895 w 554354"/>
              <a:gd name="connsiteY2" fmla="*/ 202883 h 419053"/>
              <a:gd name="connsiteX3" fmla="*/ 485821 w 554354"/>
              <a:gd name="connsiteY3" fmla="*/ 207021 h 419053"/>
              <a:gd name="connsiteX4" fmla="*/ 328593 w 554354"/>
              <a:gd name="connsiteY4" fmla="*/ 260809 h 419053"/>
              <a:gd name="connsiteX5" fmla="*/ 67927 w 554354"/>
              <a:gd name="connsiteY5" fmla="*/ 248396 h 419053"/>
              <a:gd name="connsiteX6" fmla="*/ 225155 w 554354"/>
              <a:gd name="connsiteY6" fmla="*/ 285634 h 419053"/>
              <a:gd name="connsiteX7" fmla="*/ 1727 w 554354"/>
              <a:gd name="connsiteY7" fmla="*/ 418036 h 419053"/>
              <a:gd name="connsiteX8" fmla="*/ 369969 w 554354"/>
              <a:gd name="connsiteY8" fmla="*/ 207021 h 419053"/>
              <a:gd name="connsiteX9" fmla="*/ 489958 w 554354"/>
              <a:gd name="connsiteY9" fmla="*/ 132545 h 419053"/>
              <a:gd name="connsiteX10" fmla="*/ 332731 w 554354"/>
              <a:gd name="connsiteY10" fmla="*/ 215296 h 419053"/>
              <a:gd name="connsiteX11" fmla="*/ 531334 w 554354"/>
              <a:gd name="connsiteY11" fmla="*/ 140820 h 419053"/>
              <a:gd name="connsiteX12" fmla="*/ 510646 w 554354"/>
              <a:gd name="connsiteY12" fmla="*/ 143 h 41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4354" h="419053">
                <a:moveTo>
                  <a:pt x="510646" y="143"/>
                </a:moveTo>
                <a:cubicBezTo>
                  <a:pt x="514094" y="-3995"/>
                  <a:pt x="565814" y="82204"/>
                  <a:pt x="552022" y="115994"/>
                </a:cubicBezTo>
                <a:cubicBezTo>
                  <a:pt x="538230" y="149784"/>
                  <a:pt x="438928" y="187712"/>
                  <a:pt x="427895" y="202883"/>
                </a:cubicBezTo>
                <a:cubicBezTo>
                  <a:pt x="416862" y="218054"/>
                  <a:pt x="502371" y="197367"/>
                  <a:pt x="485821" y="207021"/>
                </a:cubicBezTo>
                <a:cubicBezTo>
                  <a:pt x="469271" y="216675"/>
                  <a:pt x="398242" y="253913"/>
                  <a:pt x="328593" y="260809"/>
                </a:cubicBezTo>
                <a:cubicBezTo>
                  <a:pt x="258944" y="267705"/>
                  <a:pt x="85167" y="244259"/>
                  <a:pt x="67927" y="248396"/>
                </a:cubicBezTo>
                <a:cubicBezTo>
                  <a:pt x="50687" y="252533"/>
                  <a:pt x="236188" y="257361"/>
                  <a:pt x="225155" y="285634"/>
                </a:cubicBezTo>
                <a:cubicBezTo>
                  <a:pt x="214122" y="313907"/>
                  <a:pt x="-22409" y="431138"/>
                  <a:pt x="1727" y="418036"/>
                </a:cubicBezTo>
                <a:cubicBezTo>
                  <a:pt x="25863" y="404934"/>
                  <a:pt x="288597" y="254603"/>
                  <a:pt x="369969" y="207021"/>
                </a:cubicBezTo>
                <a:cubicBezTo>
                  <a:pt x="451341" y="159439"/>
                  <a:pt x="496164" y="131166"/>
                  <a:pt x="489958" y="132545"/>
                </a:cubicBezTo>
                <a:cubicBezTo>
                  <a:pt x="483752" y="133924"/>
                  <a:pt x="325835" y="213917"/>
                  <a:pt x="332731" y="215296"/>
                </a:cubicBezTo>
                <a:cubicBezTo>
                  <a:pt x="339627" y="216675"/>
                  <a:pt x="502371" y="170472"/>
                  <a:pt x="531334" y="140820"/>
                </a:cubicBezTo>
                <a:cubicBezTo>
                  <a:pt x="560297" y="111168"/>
                  <a:pt x="507198" y="4281"/>
                  <a:pt x="510646" y="14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3B75F28B-F3F0-C181-F49A-08352E47712A}"/>
              </a:ext>
            </a:extLst>
          </p:cNvPr>
          <p:cNvSpPr/>
          <p:nvPr/>
        </p:nvSpPr>
        <p:spPr>
          <a:xfrm>
            <a:off x="5982883" y="6806263"/>
            <a:ext cx="75124" cy="202781"/>
          </a:xfrm>
          <a:custGeom>
            <a:avLst/>
            <a:gdLst>
              <a:gd name="connsiteX0" fmla="*/ 37262 w 75124"/>
              <a:gd name="connsiteY0" fmla="*/ 18 h 202781"/>
              <a:gd name="connsiteX1" fmla="*/ 74500 w 75124"/>
              <a:gd name="connsiteY1" fmla="*/ 111732 h 202781"/>
              <a:gd name="connsiteX2" fmla="*/ 24 w 75124"/>
              <a:gd name="connsiteY2" fmla="*/ 202758 h 202781"/>
              <a:gd name="connsiteX3" fmla="*/ 66225 w 75124"/>
              <a:gd name="connsiteY3" fmla="*/ 103456 h 202781"/>
              <a:gd name="connsiteX4" fmla="*/ 37262 w 75124"/>
              <a:gd name="connsiteY4" fmla="*/ 18 h 20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24" h="202781">
                <a:moveTo>
                  <a:pt x="37262" y="18"/>
                </a:moveTo>
                <a:cubicBezTo>
                  <a:pt x="38641" y="1397"/>
                  <a:pt x="80706" y="77942"/>
                  <a:pt x="74500" y="111732"/>
                </a:cubicBezTo>
                <a:cubicBezTo>
                  <a:pt x="68294" y="145522"/>
                  <a:pt x="1403" y="204137"/>
                  <a:pt x="24" y="202758"/>
                </a:cubicBezTo>
                <a:cubicBezTo>
                  <a:pt x="-1355" y="201379"/>
                  <a:pt x="55192" y="133798"/>
                  <a:pt x="66225" y="103456"/>
                </a:cubicBezTo>
                <a:cubicBezTo>
                  <a:pt x="77259" y="73114"/>
                  <a:pt x="35883" y="-1361"/>
                  <a:pt x="3726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5801C3B2-03BF-A3B2-39FE-ED50AB428AEB}"/>
              </a:ext>
            </a:extLst>
          </p:cNvPr>
          <p:cNvSpPr/>
          <p:nvPr/>
        </p:nvSpPr>
        <p:spPr>
          <a:xfrm>
            <a:off x="6169092" y="5523226"/>
            <a:ext cx="72292" cy="143160"/>
          </a:xfrm>
          <a:custGeom>
            <a:avLst/>
            <a:gdLst>
              <a:gd name="connsiteX0" fmla="*/ 5 w 72292"/>
              <a:gd name="connsiteY0" fmla="*/ 412 h 143160"/>
              <a:gd name="connsiteX1" fmla="*/ 70343 w 72292"/>
              <a:gd name="connsiteY1" fmla="*/ 116264 h 143160"/>
              <a:gd name="connsiteX2" fmla="*/ 53793 w 72292"/>
              <a:gd name="connsiteY2" fmla="*/ 141089 h 143160"/>
              <a:gd name="connsiteX3" fmla="*/ 66206 w 72292"/>
              <a:gd name="connsiteY3" fmla="*/ 79026 h 143160"/>
              <a:gd name="connsiteX4" fmla="*/ 5 w 72292"/>
              <a:gd name="connsiteY4" fmla="*/ 412 h 14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92" h="143160">
                <a:moveTo>
                  <a:pt x="5" y="412"/>
                </a:moveTo>
                <a:cubicBezTo>
                  <a:pt x="694" y="6618"/>
                  <a:pt x="70343" y="116264"/>
                  <a:pt x="70343" y="116264"/>
                </a:cubicBezTo>
                <a:cubicBezTo>
                  <a:pt x="79308" y="139710"/>
                  <a:pt x="54482" y="147295"/>
                  <a:pt x="53793" y="141089"/>
                </a:cubicBezTo>
                <a:cubicBezTo>
                  <a:pt x="53104" y="134883"/>
                  <a:pt x="73102" y="98335"/>
                  <a:pt x="66206" y="79026"/>
                </a:cubicBezTo>
                <a:cubicBezTo>
                  <a:pt x="59310" y="59717"/>
                  <a:pt x="-684" y="-5794"/>
                  <a:pt x="5" y="41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79983F7C-D457-D3A5-E132-68BBD4337389}"/>
              </a:ext>
            </a:extLst>
          </p:cNvPr>
          <p:cNvSpPr/>
          <p:nvPr/>
        </p:nvSpPr>
        <p:spPr>
          <a:xfrm>
            <a:off x="6131856" y="5088905"/>
            <a:ext cx="125625" cy="236457"/>
          </a:xfrm>
          <a:custGeom>
            <a:avLst/>
            <a:gdLst>
              <a:gd name="connsiteX0" fmla="*/ 3 w 125625"/>
              <a:gd name="connsiteY0" fmla="*/ 290 h 236457"/>
              <a:gd name="connsiteX1" fmla="*/ 115854 w 125625"/>
              <a:gd name="connsiteY1" fmla="*/ 136829 h 236457"/>
              <a:gd name="connsiteX2" fmla="*/ 115854 w 125625"/>
              <a:gd name="connsiteY2" fmla="*/ 236130 h 236457"/>
              <a:gd name="connsiteX3" fmla="*/ 119992 w 125625"/>
              <a:gd name="connsiteY3" fmla="*/ 103728 h 236457"/>
              <a:gd name="connsiteX4" fmla="*/ 3 w 125625"/>
              <a:gd name="connsiteY4" fmla="*/ 290 h 23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25" h="236457">
                <a:moveTo>
                  <a:pt x="3" y="290"/>
                </a:moveTo>
                <a:cubicBezTo>
                  <a:pt x="-687" y="5807"/>
                  <a:pt x="96546" y="97522"/>
                  <a:pt x="115854" y="136829"/>
                </a:cubicBezTo>
                <a:cubicBezTo>
                  <a:pt x="135162" y="176136"/>
                  <a:pt x="115164" y="241647"/>
                  <a:pt x="115854" y="236130"/>
                </a:cubicBezTo>
                <a:cubicBezTo>
                  <a:pt x="116544" y="230613"/>
                  <a:pt x="134473" y="138208"/>
                  <a:pt x="119992" y="103728"/>
                </a:cubicBezTo>
                <a:cubicBezTo>
                  <a:pt x="105511" y="69248"/>
                  <a:pt x="693" y="-5227"/>
                  <a:pt x="3" y="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D126C8DB-E4ED-E76B-F1C4-C6678A5A1D61}"/>
              </a:ext>
            </a:extLst>
          </p:cNvPr>
          <p:cNvSpPr/>
          <p:nvPr/>
        </p:nvSpPr>
        <p:spPr>
          <a:xfrm>
            <a:off x="5887712" y="4389684"/>
            <a:ext cx="66998" cy="132842"/>
          </a:xfrm>
          <a:custGeom>
            <a:avLst/>
            <a:gdLst>
              <a:gd name="connsiteX0" fmla="*/ 31 w 66998"/>
              <a:gd name="connsiteY0" fmla="*/ 264 h 132842"/>
              <a:gd name="connsiteX1" fmla="*/ 53819 w 66998"/>
              <a:gd name="connsiteY1" fmla="*/ 66464 h 132842"/>
              <a:gd name="connsiteX2" fmla="*/ 66232 w 66998"/>
              <a:gd name="connsiteY2" fmla="*/ 132665 h 132842"/>
              <a:gd name="connsiteX3" fmla="*/ 62094 w 66998"/>
              <a:gd name="connsiteY3" fmla="*/ 45777 h 132842"/>
              <a:gd name="connsiteX4" fmla="*/ 31 w 66998"/>
              <a:gd name="connsiteY4" fmla="*/ 264 h 13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8" h="132842">
                <a:moveTo>
                  <a:pt x="31" y="264"/>
                </a:moveTo>
                <a:cubicBezTo>
                  <a:pt x="-1348" y="3712"/>
                  <a:pt x="42786" y="44397"/>
                  <a:pt x="53819" y="66464"/>
                </a:cubicBezTo>
                <a:cubicBezTo>
                  <a:pt x="64852" y="88531"/>
                  <a:pt x="64853" y="136113"/>
                  <a:pt x="66232" y="132665"/>
                </a:cubicBezTo>
                <a:cubicBezTo>
                  <a:pt x="67611" y="129217"/>
                  <a:pt x="67611" y="63706"/>
                  <a:pt x="62094" y="45777"/>
                </a:cubicBezTo>
                <a:cubicBezTo>
                  <a:pt x="56577" y="27848"/>
                  <a:pt x="1410" y="-3184"/>
                  <a:pt x="31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8DA5FD94-D2E3-649B-13DE-D4440456DD07}"/>
              </a:ext>
            </a:extLst>
          </p:cNvPr>
          <p:cNvSpPr/>
          <p:nvPr/>
        </p:nvSpPr>
        <p:spPr>
          <a:xfrm>
            <a:off x="4902409" y="3174932"/>
            <a:ext cx="824197" cy="871647"/>
          </a:xfrm>
          <a:custGeom>
            <a:avLst/>
            <a:gdLst>
              <a:gd name="connsiteX0" fmla="*/ 410214 w 824197"/>
              <a:gd name="connsiteY0" fmla="*/ 404054 h 871647"/>
              <a:gd name="connsiteX1" fmla="*/ 625367 w 824197"/>
              <a:gd name="connsiteY1" fmla="*/ 524044 h 871647"/>
              <a:gd name="connsiteX2" fmla="*/ 654329 w 824197"/>
              <a:gd name="connsiteY2" fmla="*/ 706096 h 871647"/>
              <a:gd name="connsiteX3" fmla="*/ 654329 w 824197"/>
              <a:gd name="connsiteY3" fmla="*/ 606795 h 871647"/>
              <a:gd name="connsiteX4" fmla="*/ 823969 w 824197"/>
              <a:gd name="connsiteY4" fmla="*/ 871598 h 871647"/>
              <a:gd name="connsiteX5" fmla="*/ 687430 w 824197"/>
              <a:gd name="connsiteY5" fmla="*/ 627482 h 871647"/>
              <a:gd name="connsiteX6" fmla="*/ 546753 w 824197"/>
              <a:gd name="connsiteY6" fmla="*/ 457843 h 871647"/>
              <a:gd name="connsiteX7" fmla="*/ 306775 w 824197"/>
              <a:gd name="connsiteY7" fmla="*/ 159939 h 871647"/>
              <a:gd name="connsiteX8" fmla="*/ 596 w 824197"/>
              <a:gd name="connsiteY8" fmla="*/ 2711 h 871647"/>
              <a:gd name="connsiteX9" fmla="*/ 389526 w 824197"/>
              <a:gd name="connsiteY9" fmla="*/ 284065 h 871647"/>
              <a:gd name="connsiteX10" fmla="*/ 559166 w 824197"/>
              <a:gd name="connsiteY10" fmla="*/ 453705 h 871647"/>
              <a:gd name="connsiteX11" fmla="*/ 410214 w 824197"/>
              <a:gd name="connsiteY11" fmla="*/ 404054 h 87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4197" h="871647">
                <a:moveTo>
                  <a:pt x="410214" y="404054"/>
                </a:moveTo>
                <a:cubicBezTo>
                  <a:pt x="421247" y="415777"/>
                  <a:pt x="584681" y="473704"/>
                  <a:pt x="625367" y="524044"/>
                </a:cubicBezTo>
                <a:cubicBezTo>
                  <a:pt x="666053" y="574384"/>
                  <a:pt x="649502" y="692304"/>
                  <a:pt x="654329" y="706096"/>
                </a:cubicBezTo>
                <a:cubicBezTo>
                  <a:pt x="659156" y="719888"/>
                  <a:pt x="626056" y="579211"/>
                  <a:pt x="654329" y="606795"/>
                </a:cubicBezTo>
                <a:cubicBezTo>
                  <a:pt x="682602" y="634379"/>
                  <a:pt x="818452" y="868150"/>
                  <a:pt x="823969" y="871598"/>
                </a:cubicBezTo>
                <a:cubicBezTo>
                  <a:pt x="829486" y="875046"/>
                  <a:pt x="733633" y="696441"/>
                  <a:pt x="687430" y="627482"/>
                </a:cubicBezTo>
                <a:cubicBezTo>
                  <a:pt x="641227" y="558523"/>
                  <a:pt x="610195" y="535767"/>
                  <a:pt x="546753" y="457843"/>
                </a:cubicBezTo>
                <a:cubicBezTo>
                  <a:pt x="483311" y="379919"/>
                  <a:pt x="397801" y="235794"/>
                  <a:pt x="306775" y="159939"/>
                </a:cubicBezTo>
                <a:cubicBezTo>
                  <a:pt x="215749" y="84084"/>
                  <a:pt x="-13196" y="-17977"/>
                  <a:pt x="596" y="2711"/>
                </a:cubicBezTo>
                <a:cubicBezTo>
                  <a:pt x="14388" y="23399"/>
                  <a:pt x="296431" y="208899"/>
                  <a:pt x="389526" y="284065"/>
                </a:cubicBezTo>
                <a:cubicBezTo>
                  <a:pt x="482621" y="359231"/>
                  <a:pt x="552960" y="430259"/>
                  <a:pt x="559166" y="453705"/>
                </a:cubicBezTo>
                <a:cubicBezTo>
                  <a:pt x="565372" y="477151"/>
                  <a:pt x="399181" y="392331"/>
                  <a:pt x="410214" y="404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9341B666-4379-7E30-FE9A-0012B956A201}"/>
              </a:ext>
            </a:extLst>
          </p:cNvPr>
          <p:cNvSpPr/>
          <p:nvPr/>
        </p:nvSpPr>
        <p:spPr>
          <a:xfrm>
            <a:off x="4032841" y="3416113"/>
            <a:ext cx="478637" cy="254676"/>
          </a:xfrm>
          <a:custGeom>
            <a:avLst/>
            <a:gdLst>
              <a:gd name="connsiteX0" fmla="*/ 1640 w 478637"/>
              <a:gd name="connsiteY0" fmla="*/ 530 h 254676"/>
              <a:gd name="connsiteX1" fmla="*/ 310559 w 478637"/>
              <a:gd name="connsiteY1" fmla="*/ 99384 h 254676"/>
              <a:gd name="connsiteX2" fmla="*/ 341451 w 478637"/>
              <a:gd name="connsiteY2" fmla="*/ 31422 h 254676"/>
              <a:gd name="connsiteX3" fmla="*/ 477375 w 478637"/>
              <a:gd name="connsiteY3" fmla="*/ 253844 h 254676"/>
              <a:gd name="connsiteX4" fmla="*/ 397056 w 478637"/>
              <a:gd name="connsiteY4" fmla="*/ 105563 h 254676"/>
              <a:gd name="connsiteX5" fmla="*/ 199348 w 478637"/>
              <a:gd name="connsiteY5" fmla="*/ 62314 h 254676"/>
              <a:gd name="connsiteX6" fmla="*/ 1640 w 478637"/>
              <a:gd name="connsiteY6" fmla="*/ 530 h 25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637" h="254676">
                <a:moveTo>
                  <a:pt x="1640" y="530"/>
                </a:moveTo>
                <a:cubicBezTo>
                  <a:pt x="20175" y="6708"/>
                  <a:pt x="253924" y="94235"/>
                  <a:pt x="310559" y="99384"/>
                </a:cubicBezTo>
                <a:cubicBezTo>
                  <a:pt x="367194" y="104533"/>
                  <a:pt x="313648" y="5679"/>
                  <a:pt x="341451" y="31422"/>
                </a:cubicBezTo>
                <a:cubicBezTo>
                  <a:pt x="369254" y="57165"/>
                  <a:pt x="468108" y="241487"/>
                  <a:pt x="477375" y="253844"/>
                </a:cubicBezTo>
                <a:cubicBezTo>
                  <a:pt x="486642" y="266201"/>
                  <a:pt x="443394" y="137485"/>
                  <a:pt x="397056" y="105563"/>
                </a:cubicBezTo>
                <a:cubicBezTo>
                  <a:pt x="350718" y="73641"/>
                  <a:pt x="272459" y="80849"/>
                  <a:pt x="199348" y="62314"/>
                </a:cubicBezTo>
                <a:cubicBezTo>
                  <a:pt x="126237" y="43779"/>
                  <a:pt x="-16895" y="-5648"/>
                  <a:pt x="1640" y="5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EE95AF3D-6453-D42C-217A-910F2C51AD8D}"/>
              </a:ext>
            </a:extLst>
          </p:cNvPr>
          <p:cNvSpPr/>
          <p:nvPr/>
        </p:nvSpPr>
        <p:spPr>
          <a:xfrm>
            <a:off x="3131119" y="5541529"/>
            <a:ext cx="75858" cy="286280"/>
          </a:xfrm>
          <a:custGeom>
            <a:avLst/>
            <a:gdLst>
              <a:gd name="connsiteX0" fmla="*/ 75459 w 75858"/>
              <a:gd name="connsiteY0" fmla="*/ 476 h 286280"/>
              <a:gd name="connsiteX1" fmla="*/ 32211 w 75858"/>
              <a:gd name="connsiteY1" fmla="*/ 179649 h 286280"/>
              <a:gd name="connsiteX2" fmla="*/ 63103 w 75858"/>
              <a:gd name="connsiteY2" fmla="*/ 284682 h 286280"/>
              <a:gd name="connsiteX3" fmla="*/ 44567 w 75858"/>
              <a:gd name="connsiteY3" fmla="*/ 235255 h 286280"/>
              <a:gd name="connsiteX4" fmla="*/ 1319 w 75858"/>
              <a:gd name="connsiteY4" fmla="*/ 130222 h 286280"/>
              <a:gd name="connsiteX5" fmla="*/ 75459 w 75858"/>
              <a:gd name="connsiteY5" fmla="*/ 476 h 28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58" h="286280">
                <a:moveTo>
                  <a:pt x="75459" y="476"/>
                </a:moveTo>
                <a:cubicBezTo>
                  <a:pt x="80608" y="8714"/>
                  <a:pt x="34270" y="132281"/>
                  <a:pt x="32211" y="179649"/>
                </a:cubicBezTo>
                <a:cubicBezTo>
                  <a:pt x="30152" y="227017"/>
                  <a:pt x="61044" y="275414"/>
                  <a:pt x="63103" y="284682"/>
                </a:cubicBezTo>
                <a:cubicBezTo>
                  <a:pt x="65162" y="293950"/>
                  <a:pt x="54864" y="260998"/>
                  <a:pt x="44567" y="235255"/>
                </a:cubicBezTo>
                <a:cubicBezTo>
                  <a:pt x="34270" y="209512"/>
                  <a:pt x="-7949" y="167292"/>
                  <a:pt x="1319" y="130222"/>
                </a:cubicBezTo>
                <a:cubicBezTo>
                  <a:pt x="10587" y="93152"/>
                  <a:pt x="70310" y="-7762"/>
                  <a:pt x="75459" y="47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CD36C328-C894-1D12-3449-715C58E22E66}"/>
              </a:ext>
            </a:extLst>
          </p:cNvPr>
          <p:cNvSpPr/>
          <p:nvPr/>
        </p:nvSpPr>
        <p:spPr>
          <a:xfrm>
            <a:off x="3669170" y="6029974"/>
            <a:ext cx="119095" cy="167075"/>
          </a:xfrm>
          <a:custGeom>
            <a:avLst/>
            <a:gdLst>
              <a:gd name="connsiteX0" fmla="*/ 6965 w 119095"/>
              <a:gd name="connsiteY0" fmla="*/ 123 h 167075"/>
              <a:gd name="connsiteX1" fmla="*/ 13144 w 119095"/>
              <a:gd name="connsiteY1" fmla="*/ 80442 h 167075"/>
              <a:gd name="connsiteX2" fmla="*/ 118176 w 119095"/>
              <a:gd name="connsiteY2" fmla="*/ 166940 h 167075"/>
              <a:gd name="connsiteX3" fmla="*/ 62571 w 119095"/>
              <a:gd name="connsiteY3" fmla="*/ 98977 h 167075"/>
              <a:gd name="connsiteX4" fmla="*/ 6965 w 119095"/>
              <a:gd name="connsiteY4" fmla="*/ 123 h 16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95" h="167075">
                <a:moveTo>
                  <a:pt x="6965" y="123"/>
                </a:moveTo>
                <a:cubicBezTo>
                  <a:pt x="-1273" y="-2966"/>
                  <a:pt x="-5391" y="52639"/>
                  <a:pt x="13144" y="80442"/>
                </a:cubicBezTo>
                <a:cubicBezTo>
                  <a:pt x="31679" y="108245"/>
                  <a:pt x="109938" y="163851"/>
                  <a:pt x="118176" y="166940"/>
                </a:cubicBezTo>
                <a:cubicBezTo>
                  <a:pt x="126414" y="170029"/>
                  <a:pt x="76987" y="119572"/>
                  <a:pt x="62571" y="98977"/>
                </a:cubicBezTo>
                <a:cubicBezTo>
                  <a:pt x="48155" y="78382"/>
                  <a:pt x="15203" y="3212"/>
                  <a:pt x="6965" y="12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DBEAEAB2-7F62-E172-A744-EE17CF3D8393}"/>
              </a:ext>
            </a:extLst>
          </p:cNvPr>
          <p:cNvSpPr/>
          <p:nvPr/>
        </p:nvSpPr>
        <p:spPr>
          <a:xfrm>
            <a:off x="3330146" y="5999205"/>
            <a:ext cx="124166" cy="222441"/>
          </a:xfrm>
          <a:custGeom>
            <a:avLst/>
            <a:gdLst>
              <a:gd name="connsiteX0" fmla="*/ 0 w 124166"/>
              <a:gd name="connsiteY0" fmla="*/ 0 h 222441"/>
              <a:gd name="connsiteX1" fmla="*/ 30892 w 124166"/>
              <a:gd name="connsiteY1" fmla="*/ 166817 h 222441"/>
              <a:gd name="connsiteX2" fmla="*/ 123568 w 124166"/>
              <a:gd name="connsiteY2" fmla="*/ 222422 h 222441"/>
              <a:gd name="connsiteX3" fmla="*/ 67962 w 124166"/>
              <a:gd name="connsiteY3" fmla="*/ 172995 h 222441"/>
              <a:gd name="connsiteX4" fmla="*/ 12357 w 124166"/>
              <a:gd name="connsiteY4" fmla="*/ 160638 h 222441"/>
              <a:gd name="connsiteX5" fmla="*/ 12357 w 124166"/>
              <a:gd name="connsiteY5" fmla="*/ 80319 h 222441"/>
              <a:gd name="connsiteX6" fmla="*/ 0 w 124166"/>
              <a:gd name="connsiteY6" fmla="*/ 0 h 22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166" h="222441">
                <a:moveTo>
                  <a:pt x="0" y="0"/>
                </a:moveTo>
                <a:cubicBezTo>
                  <a:pt x="5148" y="64873"/>
                  <a:pt x="10297" y="129747"/>
                  <a:pt x="30892" y="166817"/>
                </a:cubicBezTo>
                <a:cubicBezTo>
                  <a:pt x="51487" y="203887"/>
                  <a:pt x="117390" y="221392"/>
                  <a:pt x="123568" y="222422"/>
                </a:cubicBezTo>
                <a:cubicBezTo>
                  <a:pt x="129746" y="223452"/>
                  <a:pt x="86497" y="183292"/>
                  <a:pt x="67962" y="172995"/>
                </a:cubicBezTo>
                <a:cubicBezTo>
                  <a:pt x="49427" y="162698"/>
                  <a:pt x="21624" y="176084"/>
                  <a:pt x="12357" y="160638"/>
                </a:cubicBezTo>
                <a:cubicBezTo>
                  <a:pt x="3090" y="145192"/>
                  <a:pt x="12357" y="80319"/>
                  <a:pt x="12357" y="803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6CC350CF-EB2E-9D32-FDD7-DD0AFC10DBED}"/>
              </a:ext>
            </a:extLst>
          </p:cNvPr>
          <p:cNvSpPr/>
          <p:nvPr/>
        </p:nvSpPr>
        <p:spPr>
          <a:xfrm>
            <a:off x="4508965" y="5844180"/>
            <a:ext cx="88383" cy="168659"/>
          </a:xfrm>
          <a:custGeom>
            <a:avLst/>
            <a:gdLst>
              <a:gd name="connsiteX0" fmla="*/ 1251 w 88383"/>
              <a:gd name="connsiteY0" fmla="*/ 566 h 168659"/>
              <a:gd name="connsiteX1" fmla="*/ 75392 w 88383"/>
              <a:gd name="connsiteY1" fmla="*/ 105598 h 168659"/>
              <a:gd name="connsiteX2" fmla="*/ 63035 w 88383"/>
              <a:gd name="connsiteY2" fmla="*/ 167382 h 168659"/>
              <a:gd name="connsiteX3" fmla="*/ 87749 w 88383"/>
              <a:gd name="connsiteY3" fmla="*/ 49993 h 168659"/>
              <a:gd name="connsiteX4" fmla="*/ 32143 w 88383"/>
              <a:gd name="connsiteY4" fmla="*/ 62350 h 168659"/>
              <a:gd name="connsiteX5" fmla="*/ 1251 w 88383"/>
              <a:gd name="connsiteY5" fmla="*/ 566 h 16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83" h="168659">
                <a:moveTo>
                  <a:pt x="1251" y="566"/>
                </a:moveTo>
                <a:cubicBezTo>
                  <a:pt x="8459" y="7774"/>
                  <a:pt x="65095" y="77795"/>
                  <a:pt x="75392" y="105598"/>
                </a:cubicBezTo>
                <a:cubicBezTo>
                  <a:pt x="85689" y="133401"/>
                  <a:pt x="60976" y="176649"/>
                  <a:pt x="63035" y="167382"/>
                </a:cubicBezTo>
                <a:cubicBezTo>
                  <a:pt x="65094" y="158115"/>
                  <a:pt x="92898" y="67498"/>
                  <a:pt x="87749" y="49993"/>
                </a:cubicBezTo>
                <a:cubicBezTo>
                  <a:pt x="82600" y="32488"/>
                  <a:pt x="32143" y="62350"/>
                  <a:pt x="32143" y="62350"/>
                </a:cubicBezTo>
                <a:cubicBezTo>
                  <a:pt x="19786" y="57201"/>
                  <a:pt x="-5957" y="-6642"/>
                  <a:pt x="1251" y="56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2364E096-751F-5B3C-3272-71E242C2E48C}"/>
              </a:ext>
            </a:extLst>
          </p:cNvPr>
          <p:cNvSpPr/>
          <p:nvPr/>
        </p:nvSpPr>
        <p:spPr>
          <a:xfrm>
            <a:off x="3169024" y="6090735"/>
            <a:ext cx="235674" cy="606632"/>
          </a:xfrm>
          <a:custGeom>
            <a:avLst/>
            <a:gdLst>
              <a:gd name="connsiteX0" fmla="*/ 484 w 235674"/>
              <a:gd name="connsiteY0" fmla="*/ 1146 h 606632"/>
              <a:gd name="connsiteX1" fmla="*/ 68446 w 235674"/>
              <a:gd name="connsiteY1" fmla="*/ 198854 h 606632"/>
              <a:gd name="connsiteX2" fmla="*/ 117873 w 235674"/>
              <a:gd name="connsiteY2" fmla="*/ 291530 h 606632"/>
              <a:gd name="connsiteX3" fmla="*/ 117873 w 235674"/>
              <a:gd name="connsiteY3" fmla="*/ 415097 h 606632"/>
              <a:gd name="connsiteX4" fmla="*/ 235262 w 235674"/>
              <a:gd name="connsiteY4" fmla="*/ 606627 h 606632"/>
              <a:gd name="connsiteX5" fmla="*/ 154944 w 235674"/>
              <a:gd name="connsiteY5" fmla="*/ 408919 h 606632"/>
              <a:gd name="connsiteX6" fmla="*/ 105517 w 235674"/>
              <a:gd name="connsiteY6" fmla="*/ 297708 h 606632"/>
              <a:gd name="connsiteX7" fmla="*/ 484 w 235674"/>
              <a:gd name="connsiteY7" fmla="*/ 1146 h 60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674" h="606632">
                <a:moveTo>
                  <a:pt x="484" y="1146"/>
                </a:moveTo>
                <a:cubicBezTo>
                  <a:pt x="-5695" y="-15330"/>
                  <a:pt x="48881" y="150457"/>
                  <a:pt x="68446" y="198854"/>
                </a:cubicBezTo>
                <a:cubicBezTo>
                  <a:pt x="88011" y="247251"/>
                  <a:pt x="109635" y="255490"/>
                  <a:pt x="117873" y="291530"/>
                </a:cubicBezTo>
                <a:cubicBezTo>
                  <a:pt x="126111" y="327570"/>
                  <a:pt x="98308" y="362581"/>
                  <a:pt x="117873" y="415097"/>
                </a:cubicBezTo>
                <a:cubicBezTo>
                  <a:pt x="137438" y="467613"/>
                  <a:pt x="229083" y="607657"/>
                  <a:pt x="235262" y="606627"/>
                </a:cubicBezTo>
                <a:cubicBezTo>
                  <a:pt x="241441" y="605597"/>
                  <a:pt x="176568" y="460406"/>
                  <a:pt x="154944" y="408919"/>
                </a:cubicBezTo>
                <a:cubicBezTo>
                  <a:pt x="133320" y="357433"/>
                  <a:pt x="134349" y="361551"/>
                  <a:pt x="105517" y="297708"/>
                </a:cubicBezTo>
                <a:cubicBezTo>
                  <a:pt x="76685" y="233865"/>
                  <a:pt x="6663" y="17622"/>
                  <a:pt x="484" y="1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B1B6F3D6-7E63-EDF2-7460-BD8AF52D6BE5}"/>
              </a:ext>
            </a:extLst>
          </p:cNvPr>
          <p:cNvSpPr/>
          <p:nvPr/>
        </p:nvSpPr>
        <p:spPr>
          <a:xfrm>
            <a:off x="4893140" y="3552534"/>
            <a:ext cx="105296" cy="268806"/>
          </a:xfrm>
          <a:custGeom>
            <a:avLst/>
            <a:gdLst>
              <a:gd name="connsiteX0" fmla="*/ 37206 w 105296"/>
              <a:gd name="connsiteY0" fmla="*/ 34 h 268806"/>
              <a:gd name="connsiteX1" fmla="*/ 18671 w 105296"/>
              <a:gd name="connsiteY1" fmla="*/ 129780 h 268806"/>
              <a:gd name="connsiteX2" fmla="*/ 105168 w 105296"/>
              <a:gd name="connsiteY2" fmla="*/ 265704 h 268806"/>
              <a:gd name="connsiteX3" fmla="*/ 37206 w 105296"/>
              <a:gd name="connsiteY3" fmla="*/ 216277 h 268806"/>
              <a:gd name="connsiteX4" fmla="*/ 136 w 105296"/>
              <a:gd name="connsiteY4" fmla="*/ 117423 h 268806"/>
              <a:gd name="connsiteX5" fmla="*/ 37206 w 105296"/>
              <a:gd name="connsiteY5" fmla="*/ 34 h 26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96" h="268806">
                <a:moveTo>
                  <a:pt x="37206" y="34"/>
                </a:moveTo>
                <a:cubicBezTo>
                  <a:pt x="40295" y="2093"/>
                  <a:pt x="7344" y="85502"/>
                  <a:pt x="18671" y="129780"/>
                </a:cubicBezTo>
                <a:cubicBezTo>
                  <a:pt x="29998" y="174058"/>
                  <a:pt x="102079" y="251288"/>
                  <a:pt x="105168" y="265704"/>
                </a:cubicBezTo>
                <a:cubicBezTo>
                  <a:pt x="108257" y="280120"/>
                  <a:pt x="54711" y="240990"/>
                  <a:pt x="37206" y="216277"/>
                </a:cubicBezTo>
                <a:cubicBezTo>
                  <a:pt x="19701" y="191564"/>
                  <a:pt x="-1923" y="147285"/>
                  <a:pt x="136" y="117423"/>
                </a:cubicBezTo>
                <a:cubicBezTo>
                  <a:pt x="2195" y="87561"/>
                  <a:pt x="34117" y="-2025"/>
                  <a:pt x="37206" y="3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95D0AAE3-A223-A936-6F67-8C74E7E2AEFE}"/>
              </a:ext>
            </a:extLst>
          </p:cNvPr>
          <p:cNvSpPr/>
          <p:nvPr/>
        </p:nvSpPr>
        <p:spPr>
          <a:xfrm>
            <a:off x="4552954" y="4212869"/>
            <a:ext cx="158781" cy="75711"/>
          </a:xfrm>
          <a:custGeom>
            <a:avLst/>
            <a:gdLst>
              <a:gd name="connsiteX0" fmla="*/ 511 w 158781"/>
              <a:gd name="connsiteY0" fmla="*/ 785 h 75711"/>
              <a:gd name="connsiteX1" fmla="*/ 154970 w 158781"/>
              <a:gd name="connsiteY1" fmla="*/ 74926 h 75711"/>
              <a:gd name="connsiteX2" fmla="*/ 105543 w 158781"/>
              <a:gd name="connsiteY2" fmla="*/ 37855 h 75711"/>
              <a:gd name="connsiteX3" fmla="*/ 511 w 158781"/>
              <a:gd name="connsiteY3" fmla="*/ 785 h 7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781" h="75711">
                <a:moveTo>
                  <a:pt x="511" y="785"/>
                </a:moveTo>
                <a:cubicBezTo>
                  <a:pt x="8749" y="6963"/>
                  <a:pt x="137465" y="68748"/>
                  <a:pt x="154970" y="74926"/>
                </a:cubicBezTo>
                <a:cubicBezTo>
                  <a:pt x="172475" y="81104"/>
                  <a:pt x="125108" y="49182"/>
                  <a:pt x="105543" y="37855"/>
                </a:cubicBezTo>
                <a:cubicBezTo>
                  <a:pt x="85978" y="26528"/>
                  <a:pt x="-7727" y="-5393"/>
                  <a:pt x="511" y="78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A9AFD8D9-519D-A2AB-2BF9-6394CD84D75F}"/>
              </a:ext>
            </a:extLst>
          </p:cNvPr>
          <p:cNvSpPr/>
          <p:nvPr/>
        </p:nvSpPr>
        <p:spPr>
          <a:xfrm>
            <a:off x="2791740" y="3357111"/>
            <a:ext cx="1020608" cy="907806"/>
          </a:xfrm>
          <a:custGeom>
            <a:avLst/>
            <a:gdLst>
              <a:gd name="connsiteX0" fmla="*/ 1020319 w 1020608"/>
              <a:gd name="connsiteY0" fmla="*/ 3927 h 907806"/>
              <a:gd name="connsiteX1" fmla="*/ 346876 w 1020608"/>
              <a:gd name="connsiteY1" fmla="*/ 207813 h 907806"/>
              <a:gd name="connsiteX2" fmla="*/ 458087 w 1020608"/>
              <a:gd name="connsiteY2" fmla="*/ 232527 h 907806"/>
              <a:gd name="connsiteX3" fmla="*/ 334519 w 1020608"/>
              <a:gd name="connsiteY3" fmla="*/ 467305 h 907806"/>
              <a:gd name="connsiteX4" fmla="*/ 421017 w 1020608"/>
              <a:gd name="connsiteY4" fmla="*/ 399343 h 907806"/>
              <a:gd name="connsiteX5" fmla="*/ 887 w 1020608"/>
              <a:gd name="connsiteY5" fmla="*/ 905970 h 907806"/>
              <a:gd name="connsiteX6" fmla="*/ 315984 w 1020608"/>
              <a:gd name="connsiteY6" fmla="*/ 553803 h 907806"/>
              <a:gd name="connsiteX7" fmla="*/ 519871 w 1020608"/>
              <a:gd name="connsiteY7" fmla="*/ 146030 h 907806"/>
              <a:gd name="connsiteX8" fmla="*/ 210952 w 1020608"/>
              <a:gd name="connsiteY8" fmla="*/ 343738 h 907806"/>
              <a:gd name="connsiteX9" fmla="*/ 538406 w 1020608"/>
              <a:gd name="connsiteY9" fmla="*/ 139851 h 907806"/>
              <a:gd name="connsiteX10" fmla="*/ 464265 w 1020608"/>
              <a:gd name="connsiteY10" fmla="*/ 90424 h 907806"/>
              <a:gd name="connsiteX11" fmla="*/ 600190 w 1020608"/>
              <a:gd name="connsiteY11" fmla="*/ 90424 h 907806"/>
              <a:gd name="connsiteX12" fmla="*/ 433374 w 1020608"/>
              <a:gd name="connsiteY12" fmla="*/ 71889 h 907806"/>
              <a:gd name="connsiteX13" fmla="*/ 1020319 w 1020608"/>
              <a:gd name="connsiteY13" fmla="*/ 3927 h 90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20608" h="907806">
                <a:moveTo>
                  <a:pt x="1020319" y="3927"/>
                </a:moveTo>
                <a:cubicBezTo>
                  <a:pt x="1005903" y="26581"/>
                  <a:pt x="440581" y="169713"/>
                  <a:pt x="346876" y="207813"/>
                </a:cubicBezTo>
                <a:cubicBezTo>
                  <a:pt x="253171" y="245913"/>
                  <a:pt x="460146" y="189278"/>
                  <a:pt x="458087" y="232527"/>
                </a:cubicBezTo>
                <a:cubicBezTo>
                  <a:pt x="456027" y="275776"/>
                  <a:pt x="340697" y="439502"/>
                  <a:pt x="334519" y="467305"/>
                </a:cubicBezTo>
                <a:cubicBezTo>
                  <a:pt x="328341" y="495108"/>
                  <a:pt x="476622" y="326232"/>
                  <a:pt x="421017" y="399343"/>
                </a:cubicBezTo>
                <a:cubicBezTo>
                  <a:pt x="365412" y="472454"/>
                  <a:pt x="18392" y="880227"/>
                  <a:pt x="887" y="905970"/>
                </a:cubicBezTo>
                <a:cubicBezTo>
                  <a:pt x="-16618" y="931713"/>
                  <a:pt x="229487" y="680460"/>
                  <a:pt x="315984" y="553803"/>
                </a:cubicBezTo>
                <a:cubicBezTo>
                  <a:pt x="402481" y="427146"/>
                  <a:pt x="537376" y="181041"/>
                  <a:pt x="519871" y="146030"/>
                </a:cubicBezTo>
                <a:cubicBezTo>
                  <a:pt x="502366" y="111019"/>
                  <a:pt x="207863" y="344768"/>
                  <a:pt x="210952" y="343738"/>
                </a:cubicBezTo>
                <a:cubicBezTo>
                  <a:pt x="214041" y="342708"/>
                  <a:pt x="496187" y="182070"/>
                  <a:pt x="538406" y="139851"/>
                </a:cubicBezTo>
                <a:cubicBezTo>
                  <a:pt x="580625" y="97632"/>
                  <a:pt x="453968" y="98662"/>
                  <a:pt x="464265" y="90424"/>
                </a:cubicBezTo>
                <a:cubicBezTo>
                  <a:pt x="474562" y="82186"/>
                  <a:pt x="605339" y="93513"/>
                  <a:pt x="600190" y="90424"/>
                </a:cubicBezTo>
                <a:cubicBezTo>
                  <a:pt x="595041" y="87335"/>
                  <a:pt x="361293" y="80127"/>
                  <a:pt x="433374" y="71889"/>
                </a:cubicBezTo>
                <a:cubicBezTo>
                  <a:pt x="505455" y="63651"/>
                  <a:pt x="1034735" y="-18727"/>
                  <a:pt x="1020319" y="3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45071561-3EC5-6060-D8DD-6ECCD37FB3AB}"/>
              </a:ext>
            </a:extLst>
          </p:cNvPr>
          <p:cNvSpPr/>
          <p:nvPr/>
        </p:nvSpPr>
        <p:spPr>
          <a:xfrm>
            <a:off x="2865064" y="4251608"/>
            <a:ext cx="372647" cy="2260427"/>
          </a:xfrm>
          <a:custGeom>
            <a:avLst/>
            <a:gdLst>
              <a:gd name="connsiteX0" fmla="*/ 372406 w 372647"/>
              <a:gd name="connsiteY0" fmla="*/ 289500 h 2260427"/>
              <a:gd name="connsiteX1" fmla="*/ 44952 w 372647"/>
              <a:gd name="connsiteY1" fmla="*/ 789949 h 2260427"/>
              <a:gd name="connsiteX2" fmla="*/ 106736 w 372647"/>
              <a:gd name="connsiteY2" fmla="*/ 746700 h 2260427"/>
              <a:gd name="connsiteX3" fmla="*/ 1704 w 372647"/>
              <a:gd name="connsiteY3" fmla="*/ 1395430 h 2260427"/>
              <a:gd name="connsiteX4" fmla="*/ 44952 w 372647"/>
              <a:gd name="connsiteY4" fmla="*/ 1308933 h 2260427"/>
              <a:gd name="connsiteX5" fmla="*/ 88201 w 372647"/>
              <a:gd name="connsiteY5" fmla="*/ 1797024 h 2260427"/>
              <a:gd name="connsiteX6" fmla="*/ 82022 w 372647"/>
              <a:gd name="connsiteY6" fmla="*/ 1679635 h 2260427"/>
              <a:gd name="connsiteX7" fmla="*/ 304444 w 372647"/>
              <a:gd name="connsiteY7" fmla="*/ 2260403 h 2260427"/>
              <a:gd name="connsiteX8" fmla="*/ 94379 w 372647"/>
              <a:gd name="connsiteY8" fmla="*/ 1654922 h 2260427"/>
              <a:gd name="connsiteX9" fmla="*/ 26417 w 372647"/>
              <a:gd name="connsiteY9" fmla="*/ 771414 h 2260427"/>
              <a:gd name="connsiteX10" fmla="*/ 44952 w 372647"/>
              <a:gd name="connsiteY10" fmla="*/ 1098868 h 2260427"/>
              <a:gd name="connsiteX11" fmla="*/ 230304 w 372647"/>
              <a:gd name="connsiteY11" fmla="*/ 5295 h 2260427"/>
              <a:gd name="connsiteX12" fmla="*/ 100558 w 372647"/>
              <a:gd name="connsiteY12" fmla="*/ 666381 h 2260427"/>
              <a:gd name="connsiteX13" fmla="*/ 372406 w 372647"/>
              <a:gd name="connsiteY13" fmla="*/ 289500 h 226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647" h="2260427">
                <a:moveTo>
                  <a:pt x="372406" y="289500"/>
                </a:moveTo>
                <a:cubicBezTo>
                  <a:pt x="363138" y="310095"/>
                  <a:pt x="89230" y="713749"/>
                  <a:pt x="44952" y="789949"/>
                </a:cubicBezTo>
                <a:cubicBezTo>
                  <a:pt x="674" y="866149"/>
                  <a:pt x="113944" y="645787"/>
                  <a:pt x="106736" y="746700"/>
                </a:cubicBezTo>
                <a:cubicBezTo>
                  <a:pt x="99528" y="847614"/>
                  <a:pt x="12001" y="1301725"/>
                  <a:pt x="1704" y="1395430"/>
                </a:cubicBezTo>
                <a:cubicBezTo>
                  <a:pt x="-8593" y="1489136"/>
                  <a:pt x="30536" y="1242001"/>
                  <a:pt x="44952" y="1308933"/>
                </a:cubicBezTo>
                <a:cubicBezTo>
                  <a:pt x="59368" y="1375865"/>
                  <a:pt x="82023" y="1735240"/>
                  <a:pt x="88201" y="1797024"/>
                </a:cubicBezTo>
                <a:cubicBezTo>
                  <a:pt x="94379" y="1858808"/>
                  <a:pt x="45981" y="1602405"/>
                  <a:pt x="82022" y="1679635"/>
                </a:cubicBezTo>
                <a:cubicBezTo>
                  <a:pt x="118062" y="1756865"/>
                  <a:pt x="302385" y="2264522"/>
                  <a:pt x="304444" y="2260403"/>
                </a:cubicBezTo>
                <a:cubicBezTo>
                  <a:pt x="306503" y="2256284"/>
                  <a:pt x="140717" y="1903087"/>
                  <a:pt x="94379" y="1654922"/>
                </a:cubicBezTo>
                <a:cubicBezTo>
                  <a:pt x="48041" y="1406757"/>
                  <a:pt x="34655" y="864090"/>
                  <a:pt x="26417" y="771414"/>
                </a:cubicBezTo>
                <a:cubicBezTo>
                  <a:pt x="18179" y="678738"/>
                  <a:pt x="10971" y="1226555"/>
                  <a:pt x="44952" y="1098868"/>
                </a:cubicBezTo>
                <a:cubicBezTo>
                  <a:pt x="78933" y="971182"/>
                  <a:pt x="221036" y="77376"/>
                  <a:pt x="230304" y="5295"/>
                </a:cubicBezTo>
                <a:cubicBezTo>
                  <a:pt x="239572" y="-66786"/>
                  <a:pt x="79964" y="620043"/>
                  <a:pt x="100558" y="666381"/>
                </a:cubicBezTo>
                <a:cubicBezTo>
                  <a:pt x="121152" y="712719"/>
                  <a:pt x="381674" y="268905"/>
                  <a:pt x="372406" y="28950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B1FD98CE-F598-C961-F6E8-CC2E74C337E7}"/>
              </a:ext>
            </a:extLst>
          </p:cNvPr>
          <p:cNvSpPr/>
          <p:nvPr/>
        </p:nvSpPr>
        <p:spPr>
          <a:xfrm>
            <a:off x="2022158" y="3107168"/>
            <a:ext cx="1703931" cy="1084838"/>
          </a:xfrm>
          <a:custGeom>
            <a:avLst/>
            <a:gdLst>
              <a:gd name="connsiteX0" fmla="*/ 1703404 w 1703931"/>
              <a:gd name="connsiteY0" fmla="*/ 6735 h 1084838"/>
              <a:gd name="connsiteX1" fmla="*/ 863145 w 1703931"/>
              <a:gd name="connsiteY1" fmla="*/ 93232 h 1084838"/>
              <a:gd name="connsiteX2" fmla="*/ 1221491 w 1703931"/>
              <a:gd name="connsiteY2" fmla="*/ 68518 h 1084838"/>
              <a:gd name="connsiteX3" fmla="*/ 473907 w 1703931"/>
              <a:gd name="connsiteY3" fmla="*/ 519540 h 1084838"/>
              <a:gd name="connsiteX4" fmla="*/ 764291 w 1703931"/>
              <a:gd name="connsiteY4" fmla="*/ 402151 h 1084838"/>
              <a:gd name="connsiteX5" fmla="*/ 4350 w 1703931"/>
              <a:gd name="connsiteY5" fmla="*/ 1081773 h 1084838"/>
              <a:gd name="connsiteX6" fmla="*/ 1172064 w 1703931"/>
              <a:gd name="connsiteY6" fmla="*/ 87054 h 1084838"/>
              <a:gd name="connsiteX7" fmla="*/ 992891 w 1703931"/>
              <a:gd name="connsiteY7" fmla="*/ 43805 h 1084838"/>
              <a:gd name="connsiteX8" fmla="*/ 1703404 w 1703931"/>
              <a:gd name="connsiteY8" fmla="*/ 6735 h 10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3931" h="1084838">
                <a:moveTo>
                  <a:pt x="1703404" y="6735"/>
                </a:moveTo>
                <a:cubicBezTo>
                  <a:pt x="1681780" y="14973"/>
                  <a:pt x="943464" y="82935"/>
                  <a:pt x="863145" y="93232"/>
                </a:cubicBezTo>
                <a:cubicBezTo>
                  <a:pt x="782826" y="103529"/>
                  <a:pt x="1286364" y="-2533"/>
                  <a:pt x="1221491" y="68518"/>
                </a:cubicBezTo>
                <a:cubicBezTo>
                  <a:pt x="1156618" y="139569"/>
                  <a:pt x="550107" y="463935"/>
                  <a:pt x="473907" y="519540"/>
                </a:cubicBezTo>
                <a:cubicBezTo>
                  <a:pt x="397707" y="575145"/>
                  <a:pt x="842550" y="308446"/>
                  <a:pt x="764291" y="402151"/>
                </a:cubicBezTo>
                <a:cubicBezTo>
                  <a:pt x="686031" y="495857"/>
                  <a:pt x="-63612" y="1134289"/>
                  <a:pt x="4350" y="1081773"/>
                </a:cubicBezTo>
                <a:cubicBezTo>
                  <a:pt x="72312" y="1029257"/>
                  <a:pt x="1007307" y="260049"/>
                  <a:pt x="1172064" y="87054"/>
                </a:cubicBezTo>
                <a:cubicBezTo>
                  <a:pt x="1336821" y="-85941"/>
                  <a:pt x="910513" y="54102"/>
                  <a:pt x="992891" y="43805"/>
                </a:cubicBezTo>
                <a:cubicBezTo>
                  <a:pt x="1075269" y="33508"/>
                  <a:pt x="1725028" y="-1503"/>
                  <a:pt x="1703404" y="6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61279023-7CF4-47A9-5581-A414080E12FF}"/>
              </a:ext>
            </a:extLst>
          </p:cNvPr>
          <p:cNvSpPr/>
          <p:nvPr/>
        </p:nvSpPr>
        <p:spPr>
          <a:xfrm>
            <a:off x="1393564" y="2594628"/>
            <a:ext cx="1901647" cy="1521709"/>
          </a:xfrm>
          <a:custGeom>
            <a:avLst/>
            <a:gdLst>
              <a:gd name="connsiteX0" fmla="*/ 1887155 w 1901647"/>
              <a:gd name="connsiteY0" fmla="*/ 167107 h 1521709"/>
              <a:gd name="connsiteX1" fmla="*/ 966577 w 1901647"/>
              <a:gd name="connsiteY1" fmla="*/ 37361 h 1521709"/>
              <a:gd name="connsiteX2" fmla="*/ 1127214 w 1901647"/>
              <a:gd name="connsiteY2" fmla="*/ 68253 h 1521709"/>
              <a:gd name="connsiteX3" fmla="*/ 256063 w 1901647"/>
              <a:gd name="connsiteY3" fmla="*/ 692269 h 1521709"/>
              <a:gd name="connsiteX4" fmla="*/ 459950 w 1901647"/>
              <a:gd name="connsiteY4" fmla="*/ 624307 h 1521709"/>
              <a:gd name="connsiteX5" fmla="*/ 2750 w 1901647"/>
              <a:gd name="connsiteY5" fmla="*/ 1520172 h 1521709"/>
              <a:gd name="connsiteX6" fmla="*/ 713263 w 1901647"/>
              <a:gd name="connsiteY6" fmla="*/ 377172 h 1521709"/>
              <a:gd name="connsiteX7" fmla="*/ 1442312 w 1901647"/>
              <a:gd name="connsiteY7" fmla="*/ 43540 h 1521709"/>
              <a:gd name="connsiteX8" fmla="*/ 1751231 w 1901647"/>
              <a:gd name="connsiteY8" fmla="*/ 204177 h 1521709"/>
              <a:gd name="connsiteX9" fmla="*/ 1547344 w 1901647"/>
              <a:gd name="connsiteY9" fmla="*/ 291 h 1521709"/>
              <a:gd name="connsiteX10" fmla="*/ 1887155 w 1901647"/>
              <a:gd name="connsiteY10" fmla="*/ 167107 h 152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1647" h="1521709">
                <a:moveTo>
                  <a:pt x="1887155" y="167107"/>
                </a:moveTo>
                <a:cubicBezTo>
                  <a:pt x="1790361" y="173285"/>
                  <a:pt x="1093234" y="53837"/>
                  <a:pt x="966577" y="37361"/>
                </a:cubicBezTo>
                <a:cubicBezTo>
                  <a:pt x="839920" y="20885"/>
                  <a:pt x="1245633" y="-40898"/>
                  <a:pt x="1127214" y="68253"/>
                </a:cubicBezTo>
                <a:cubicBezTo>
                  <a:pt x="1008795" y="177404"/>
                  <a:pt x="367274" y="599593"/>
                  <a:pt x="256063" y="692269"/>
                </a:cubicBezTo>
                <a:cubicBezTo>
                  <a:pt x="144852" y="784945"/>
                  <a:pt x="502169" y="486323"/>
                  <a:pt x="459950" y="624307"/>
                </a:cubicBezTo>
                <a:cubicBezTo>
                  <a:pt x="417731" y="762291"/>
                  <a:pt x="-39469" y="1561361"/>
                  <a:pt x="2750" y="1520172"/>
                </a:cubicBezTo>
                <a:cubicBezTo>
                  <a:pt x="44969" y="1478983"/>
                  <a:pt x="473336" y="623277"/>
                  <a:pt x="713263" y="377172"/>
                </a:cubicBezTo>
                <a:cubicBezTo>
                  <a:pt x="953190" y="131067"/>
                  <a:pt x="1269317" y="72372"/>
                  <a:pt x="1442312" y="43540"/>
                </a:cubicBezTo>
                <a:cubicBezTo>
                  <a:pt x="1615307" y="14707"/>
                  <a:pt x="1733726" y="211385"/>
                  <a:pt x="1751231" y="204177"/>
                </a:cubicBezTo>
                <a:cubicBezTo>
                  <a:pt x="1768736" y="196969"/>
                  <a:pt x="1529839" y="8529"/>
                  <a:pt x="1547344" y="291"/>
                </a:cubicBezTo>
                <a:cubicBezTo>
                  <a:pt x="1564849" y="-7947"/>
                  <a:pt x="1983949" y="160929"/>
                  <a:pt x="1887155" y="167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20CCE08D-89A6-4FE8-4474-76A88F244FEE}"/>
              </a:ext>
            </a:extLst>
          </p:cNvPr>
          <p:cNvSpPr/>
          <p:nvPr/>
        </p:nvSpPr>
        <p:spPr>
          <a:xfrm>
            <a:off x="2389115" y="6412405"/>
            <a:ext cx="768139" cy="532107"/>
          </a:xfrm>
          <a:custGeom>
            <a:avLst/>
            <a:gdLst>
              <a:gd name="connsiteX0" fmla="*/ 174912 w 768139"/>
              <a:gd name="connsiteY0" fmla="*/ 74892 h 532107"/>
              <a:gd name="connsiteX1" fmla="*/ 100771 w 768139"/>
              <a:gd name="connsiteY1" fmla="*/ 328206 h 532107"/>
              <a:gd name="connsiteX2" fmla="*/ 261409 w 768139"/>
              <a:gd name="connsiteY2" fmla="*/ 402346 h 532107"/>
              <a:gd name="connsiteX3" fmla="*/ 125485 w 768139"/>
              <a:gd name="connsiteY3" fmla="*/ 457952 h 532107"/>
              <a:gd name="connsiteX4" fmla="*/ 341728 w 768139"/>
              <a:gd name="connsiteY4" fmla="*/ 476487 h 532107"/>
              <a:gd name="connsiteX5" fmla="*/ 174912 w 768139"/>
              <a:gd name="connsiteY5" fmla="*/ 532092 h 532107"/>
              <a:gd name="connsiteX6" fmla="*/ 452939 w 768139"/>
              <a:gd name="connsiteY6" fmla="*/ 482665 h 532107"/>
              <a:gd name="connsiteX7" fmla="*/ 768036 w 768139"/>
              <a:gd name="connsiteY7" fmla="*/ 525914 h 532107"/>
              <a:gd name="connsiteX8" fmla="*/ 483831 w 768139"/>
              <a:gd name="connsiteY8" fmla="*/ 501200 h 532107"/>
              <a:gd name="connsiteX9" fmla="*/ 162555 w 768139"/>
              <a:gd name="connsiteY9" fmla="*/ 427060 h 532107"/>
              <a:gd name="connsiteX10" fmla="*/ 38988 w 768139"/>
              <a:gd name="connsiteY10" fmla="*/ 402346 h 532107"/>
              <a:gd name="connsiteX11" fmla="*/ 20453 w 768139"/>
              <a:gd name="connsiteY11" fmla="*/ 223173 h 532107"/>
              <a:gd name="connsiteX12" fmla="*/ 1917 w 768139"/>
              <a:gd name="connsiteY12" fmla="*/ 752 h 532107"/>
              <a:gd name="connsiteX13" fmla="*/ 69880 w 768139"/>
              <a:gd name="connsiteY13" fmla="*/ 303492 h 532107"/>
              <a:gd name="connsiteX14" fmla="*/ 174912 w 768139"/>
              <a:gd name="connsiteY14" fmla="*/ 74892 h 53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8139" h="532107">
                <a:moveTo>
                  <a:pt x="174912" y="74892"/>
                </a:moveTo>
                <a:cubicBezTo>
                  <a:pt x="180060" y="79011"/>
                  <a:pt x="86355" y="273630"/>
                  <a:pt x="100771" y="328206"/>
                </a:cubicBezTo>
                <a:cubicBezTo>
                  <a:pt x="115187" y="382782"/>
                  <a:pt x="257290" y="380722"/>
                  <a:pt x="261409" y="402346"/>
                </a:cubicBezTo>
                <a:cubicBezTo>
                  <a:pt x="265528" y="423970"/>
                  <a:pt x="112099" y="445595"/>
                  <a:pt x="125485" y="457952"/>
                </a:cubicBezTo>
                <a:cubicBezTo>
                  <a:pt x="138871" y="470309"/>
                  <a:pt x="333490" y="464130"/>
                  <a:pt x="341728" y="476487"/>
                </a:cubicBezTo>
                <a:cubicBezTo>
                  <a:pt x="349966" y="488844"/>
                  <a:pt x="156377" y="531062"/>
                  <a:pt x="174912" y="532092"/>
                </a:cubicBezTo>
                <a:cubicBezTo>
                  <a:pt x="193447" y="533122"/>
                  <a:pt x="354085" y="483695"/>
                  <a:pt x="452939" y="482665"/>
                </a:cubicBezTo>
                <a:cubicBezTo>
                  <a:pt x="551793" y="481635"/>
                  <a:pt x="762887" y="522825"/>
                  <a:pt x="768036" y="525914"/>
                </a:cubicBezTo>
                <a:cubicBezTo>
                  <a:pt x="773185" y="529003"/>
                  <a:pt x="584744" y="517676"/>
                  <a:pt x="483831" y="501200"/>
                </a:cubicBezTo>
                <a:cubicBezTo>
                  <a:pt x="382918" y="484724"/>
                  <a:pt x="236696" y="443536"/>
                  <a:pt x="162555" y="427060"/>
                </a:cubicBezTo>
                <a:cubicBezTo>
                  <a:pt x="88414" y="410584"/>
                  <a:pt x="62672" y="436327"/>
                  <a:pt x="38988" y="402346"/>
                </a:cubicBezTo>
                <a:cubicBezTo>
                  <a:pt x="15304" y="368365"/>
                  <a:pt x="26631" y="290105"/>
                  <a:pt x="20453" y="223173"/>
                </a:cubicBezTo>
                <a:cubicBezTo>
                  <a:pt x="14275" y="156241"/>
                  <a:pt x="-6321" y="-12634"/>
                  <a:pt x="1917" y="752"/>
                </a:cubicBezTo>
                <a:cubicBezTo>
                  <a:pt x="10155" y="14138"/>
                  <a:pt x="34869" y="287016"/>
                  <a:pt x="69880" y="303492"/>
                </a:cubicBezTo>
                <a:cubicBezTo>
                  <a:pt x="104891" y="319968"/>
                  <a:pt x="169764" y="70773"/>
                  <a:pt x="174912" y="74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1FA91112-1FA0-D779-4E7E-D40A04451F06}"/>
              </a:ext>
            </a:extLst>
          </p:cNvPr>
          <p:cNvSpPr/>
          <p:nvPr/>
        </p:nvSpPr>
        <p:spPr>
          <a:xfrm>
            <a:off x="2688367" y="6136898"/>
            <a:ext cx="488684" cy="826149"/>
          </a:xfrm>
          <a:custGeom>
            <a:avLst/>
            <a:gdLst>
              <a:gd name="connsiteX0" fmla="*/ 11584 w 488684"/>
              <a:gd name="connsiteY0" fmla="*/ 22945 h 826149"/>
              <a:gd name="connsiteX1" fmla="*/ 104260 w 488684"/>
              <a:gd name="connsiteY1" fmla="*/ 381291 h 826149"/>
              <a:gd name="connsiteX2" fmla="*/ 147509 w 488684"/>
              <a:gd name="connsiteY2" fmla="*/ 523394 h 826149"/>
              <a:gd name="connsiteX3" fmla="*/ 104260 w 488684"/>
              <a:gd name="connsiteY3" fmla="*/ 430718 h 826149"/>
              <a:gd name="connsiteX4" fmla="*/ 295790 w 488684"/>
              <a:gd name="connsiteY4" fmla="*/ 727280 h 826149"/>
              <a:gd name="connsiteX5" fmla="*/ 487319 w 488684"/>
              <a:gd name="connsiteY5" fmla="*/ 826134 h 826149"/>
              <a:gd name="connsiteX6" fmla="*/ 376109 w 488684"/>
              <a:gd name="connsiteY6" fmla="*/ 733459 h 826149"/>
              <a:gd name="connsiteX7" fmla="*/ 271076 w 488684"/>
              <a:gd name="connsiteY7" fmla="*/ 572821 h 826149"/>
              <a:gd name="connsiteX8" fmla="*/ 196936 w 488684"/>
              <a:gd name="connsiteY8" fmla="*/ 375113 h 826149"/>
              <a:gd name="connsiteX9" fmla="*/ 221649 w 488684"/>
              <a:gd name="connsiteY9" fmla="*/ 504859 h 826149"/>
              <a:gd name="connsiteX10" fmla="*/ 104260 w 488684"/>
              <a:gd name="connsiteY10" fmla="*/ 381291 h 826149"/>
              <a:gd name="connsiteX11" fmla="*/ 11584 w 488684"/>
              <a:gd name="connsiteY11" fmla="*/ 78551 h 826149"/>
              <a:gd name="connsiteX12" fmla="*/ 11584 w 488684"/>
              <a:gd name="connsiteY12" fmla="*/ 22945 h 82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8684" h="826149">
                <a:moveTo>
                  <a:pt x="11584" y="22945"/>
                </a:moveTo>
                <a:cubicBezTo>
                  <a:pt x="27030" y="73402"/>
                  <a:pt x="81606" y="297883"/>
                  <a:pt x="104260" y="381291"/>
                </a:cubicBezTo>
                <a:cubicBezTo>
                  <a:pt x="126914" y="464699"/>
                  <a:pt x="147509" y="515156"/>
                  <a:pt x="147509" y="523394"/>
                </a:cubicBezTo>
                <a:cubicBezTo>
                  <a:pt x="147509" y="531632"/>
                  <a:pt x="79547" y="396737"/>
                  <a:pt x="104260" y="430718"/>
                </a:cubicBezTo>
                <a:cubicBezTo>
                  <a:pt x="128973" y="464699"/>
                  <a:pt x="231947" y="661377"/>
                  <a:pt x="295790" y="727280"/>
                </a:cubicBezTo>
                <a:cubicBezTo>
                  <a:pt x="359633" y="793183"/>
                  <a:pt x="473933" y="825104"/>
                  <a:pt x="487319" y="826134"/>
                </a:cubicBezTo>
                <a:cubicBezTo>
                  <a:pt x="500706" y="827164"/>
                  <a:pt x="412150" y="775678"/>
                  <a:pt x="376109" y="733459"/>
                </a:cubicBezTo>
                <a:cubicBezTo>
                  <a:pt x="340069" y="691240"/>
                  <a:pt x="300938" y="632545"/>
                  <a:pt x="271076" y="572821"/>
                </a:cubicBezTo>
                <a:cubicBezTo>
                  <a:pt x="241214" y="513097"/>
                  <a:pt x="205174" y="386440"/>
                  <a:pt x="196936" y="375113"/>
                </a:cubicBezTo>
                <a:cubicBezTo>
                  <a:pt x="188698" y="363786"/>
                  <a:pt x="237095" y="503829"/>
                  <a:pt x="221649" y="504859"/>
                </a:cubicBezTo>
                <a:cubicBezTo>
                  <a:pt x="206203" y="505889"/>
                  <a:pt x="139271" y="452342"/>
                  <a:pt x="104260" y="381291"/>
                </a:cubicBezTo>
                <a:cubicBezTo>
                  <a:pt x="69249" y="310240"/>
                  <a:pt x="27030" y="145483"/>
                  <a:pt x="11584" y="78551"/>
                </a:cubicBezTo>
                <a:cubicBezTo>
                  <a:pt x="-3862" y="11619"/>
                  <a:pt x="-3862" y="-27512"/>
                  <a:pt x="11584" y="22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3FC10852-929E-158B-41FC-C9C36485F5DE}"/>
              </a:ext>
            </a:extLst>
          </p:cNvPr>
          <p:cNvSpPr/>
          <p:nvPr/>
        </p:nvSpPr>
        <p:spPr>
          <a:xfrm>
            <a:off x="2497400" y="6616703"/>
            <a:ext cx="610452" cy="313247"/>
          </a:xfrm>
          <a:custGeom>
            <a:avLst/>
            <a:gdLst>
              <a:gd name="connsiteX0" fmla="*/ 4843 w 610452"/>
              <a:gd name="connsiteY0" fmla="*/ 340 h 313247"/>
              <a:gd name="connsiteX1" fmla="*/ 227265 w 610452"/>
              <a:gd name="connsiteY1" fmla="*/ 185692 h 313247"/>
              <a:gd name="connsiteX2" fmla="*/ 227265 w 610452"/>
              <a:gd name="connsiteY2" fmla="*/ 136265 h 313247"/>
              <a:gd name="connsiteX3" fmla="*/ 604146 w 610452"/>
              <a:gd name="connsiteY3" fmla="*/ 303081 h 313247"/>
              <a:gd name="connsiteX4" fmla="*/ 437330 w 610452"/>
              <a:gd name="connsiteY4" fmla="*/ 278367 h 313247"/>
              <a:gd name="connsiteX5" fmla="*/ 103697 w 610452"/>
              <a:gd name="connsiteY5" fmla="*/ 142443 h 313247"/>
              <a:gd name="connsiteX6" fmla="*/ 4843 w 610452"/>
              <a:gd name="connsiteY6" fmla="*/ 340 h 31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452" h="313247">
                <a:moveTo>
                  <a:pt x="4843" y="340"/>
                </a:moveTo>
                <a:cubicBezTo>
                  <a:pt x="25438" y="7548"/>
                  <a:pt x="190195" y="163038"/>
                  <a:pt x="227265" y="185692"/>
                </a:cubicBezTo>
                <a:cubicBezTo>
                  <a:pt x="264335" y="208346"/>
                  <a:pt x="164451" y="116700"/>
                  <a:pt x="227265" y="136265"/>
                </a:cubicBezTo>
                <a:cubicBezTo>
                  <a:pt x="290079" y="155830"/>
                  <a:pt x="569135" y="279397"/>
                  <a:pt x="604146" y="303081"/>
                </a:cubicBezTo>
                <a:cubicBezTo>
                  <a:pt x="639157" y="326765"/>
                  <a:pt x="520738" y="305140"/>
                  <a:pt x="437330" y="278367"/>
                </a:cubicBezTo>
                <a:cubicBezTo>
                  <a:pt x="353922" y="251594"/>
                  <a:pt x="175778" y="182602"/>
                  <a:pt x="103697" y="142443"/>
                </a:cubicBezTo>
                <a:cubicBezTo>
                  <a:pt x="31616" y="102284"/>
                  <a:pt x="-15752" y="-6868"/>
                  <a:pt x="4843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8010A160-D01F-B531-3331-1565F710BB89}"/>
              </a:ext>
            </a:extLst>
          </p:cNvPr>
          <p:cNvSpPr/>
          <p:nvPr/>
        </p:nvSpPr>
        <p:spPr>
          <a:xfrm>
            <a:off x="1288709" y="3027292"/>
            <a:ext cx="1418383" cy="3631646"/>
          </a:xfrm>
          <a:custGeom>
            <a:avLst/>
            <a:gdLst>
              <a:gd name="connsiteX0" fmla="*/ 1415745 w 1418383"/>
              <a:gd name="connsiteY0" fmla="*/ 227352 h 3631646"/>
              <a:gd name="connsiteX1" fmla="*/ 284369 w 1418383"/>
              <a:gd name="connsiteY1" fmla="*/ 1234742 h 3631646"/>
              <a:gd name="connsiteX2" fmla="*/ 59644 w 1418383"/>
              <a:gd name="connsiteY2" fmla="*/ 1924416 h 3631646"/>
              <a:gd name="connsiteX3" fmla="*/ 36396 w 1418383"/>
              <a:gd name="connsiteY3" fmla="*/ 1839176 h 3631646"/>
              <a:gd name="connsiteX4" fmla="*/ 20898 w 1418383"/>
              <a:gd name="connsiteY4" fmla="*/ 2420362 h 3631646"/>
              <a:gd name="connsiteX5" fmla="*/ 253372 w 1418383"/>
              <a:gd name="connsiteY5" fmla="*/ 3559488 h 3631646"/>
              <a:gd name="connsiteX6" fmla="*/ 152633 w 1418383"/>
              <a:gd name="connsiteY6" fmla="*/ 3334762 h 3631646"/>
              <a:gd name="connsiteX7" fmla="*/ 13149 w 1418383"/>
              <a:gd name="connsiteY7" fmla="*/ 1870172 h 3631646"/>
              <a:gd name="connsiteX8" fmla="*/ 509094 w 1418383"/>
              <a:gd name="connsiteY8" fmla="*/ 204105 h 3631646"/>
              <a:gd name="connsiteX9" fmla="*/ 261122 w 1418383"/>
              <a:gd name="connsiteY9" fmla="*/ 1072010 h 3631646"/>
              <a:gd name="connsiteX10" fmla="*/ 1036037 w 1418383"/>
              <a:gd name="connsiteY10" fmla="*/ 2627 h 3631646"/>
              <a:gd name="connsiteX11" fmla="*/ 609833 w 1418383"/>
              <a:gd name="connsiteY11" fmla="*/ 754294 h 3631646"/>
              <a:gd name="connsiteX12" fmla="*/ 1415745 w 1418383"/>
              <a:gd name="connsiteY12" fmla="*/ 227352 h 363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8383" h="3631646">
                <a:moveTo>
                  <a:pt x="1415745" y="227352"/>
                </a:moveTo>
                <a:cubicBezTo>
                  <a:pt x="1361501" y="307427"/>
                  <a:pt x="510386" y="951898"/>
                  <a:pt x="284369" y="1234742"/>
                </a:cubicBezTo>
                <a:cubicBezTo>
                  <a:pt x="58352" y="1517586"/>
                  <a:pt x="100973" y="1823677"/>
                  <a:pt x="59644" y="1924416"/>
                </a:cubicBezTo>
                <a:cubicBezTo>
                  <a:pt x="18315" y="2025155"/>
                  <a:pt x="42854" y="1756518"/>
                  <a:pt x="36396" y="1839176"/>
                </a:cubicBezTo>
                <a:cubicBezTo>
                  <a:pt x="29938" y="1921834"/>
                  <a:pt x="-15265" y="2133643"/>
                  <a:pt x="20898" y="2420362"/>
                </a:cubicBezTo>
                <a:cubicBezTo>
                  <a:pt x="57061" y="2707081"/>
                  <a:pt x="231416" y="3407088"/>
                  <a:pt x="253372" y="3559488"/>
                </a:cubicBezTo>
                <a:cubicBezTo>
                  <a:pt x="275328" y="3711888"/>
                  <a:pt x="192670" y="3616315"/>
                  <a:pt x="152633" y="3334762"/>
                </a:cubicBezTo>
                <a:cubicBezTo>
                  <a:pt x="112596" y="3053209"/>
                  <a:pt x="-46261" y="2391948"/>
                  <a:pt x="13149" y="1870172"/>
                </a:cubicBezTo>
                <a:cubicBezTo>
                  <a:pt x="72559" y="1348396"/>
                  <a:pt x="467765" y="337132"/>
                  <a:pt x="509094" y="204105"/>
                </a:cubicBezTo>
                <a:cubicBezTo>
                  <a:pt x="550423" y="71078"/>
                  <a:pt x="173298" y="1105590"/>
                  <a:pt x="261122" y="1072010"/>
                </a:cubicBezTo>
                <a:cubicBezTo>
                  <a:pt x="348946" y="1038430"/>
                  <a:pt x="977918" y="55580"/>
                  <a:pt x="1036037" y="2627"/>
                </a:cubicBezTo>
                <a:cubicBezTo>
                  <a:pt x="1094156" y="-50326"/>
                  <a:pt x="549131" y="714257"/>
                  <a:pt x="609833" y="754294"/>
                </a:cubicBezTo>
                <a:cubicBezTo>
                  <a:pt x="670535" y="794331"/>
                  <a:pt x="1469989" y="147277"/>
                  <a:pt x="1415745" y="227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FC5D8E83-543A-DAEC-B77D-53FDE8BC13C2}"/>
              </a:ext>
            </a:extLst>
          </p:cNvPr>
          <p:cNvSpPr/>
          <p:nvPr/>
        </p:nvSpPr>
        <p:spPr>
          <a:xfrm>
            <a:off x="6159699" y="5253865"/>
            <a:ext cx="225787" cy="1221007"/>
          </a:xfrm>
          <a:custGeom>
            <a:avLst/>
            <a:gdLst>
              <a:gd name="connsiteX0" fmla="*/ 16376 w 225787"/>
              <a:gd name="connsiteY0" fmla="*/ 155043 h 1221007"/>
              <a:gd name="connsiteX1" fmla="*/ 186857 w 225787"/>
              <a:gd name="connsiteY1" fmla="*/ 333274 h 1221007"/>
              <a:gd name="connsiteX2" fmla="*/ 163609 w 225787"/>
              <a:gd name="connsiteY2" fmla="*/ 403016 h 1221007"/>
              <a:gd name="connsiteX3" fmla="*/ 148111 w 225787"/>
              <a:gd name="connsiteY3" fmla="*/ 619993 h 1221007"/>
              <a:gd name="connsiteX4" fmla="*/ 179108 w 225787"/>
              <a:gd name="connsiteY4" fmla="*/ 457260 h 1221007"/>
              <a:gd name="connsiteX5" fmla="*/ 140362 w 225787"/>
              <a:gd name="connsiteY5" fmla="*/ 960955 h 1221007"/>
              <a:gd name="connsiteX6" fmla="*/ 78369 w 225787"/>
              <a:gd name="connsiteY6" fmla="*/ 914460 h 1221007"/>
              <a:gd name="connsiteX7" fmla="*/ 877 w 225787"/>
              <a:gd name="connsiteY7" fmla="*/ 1216677 h 1221007"/>
              <a:gd name="connsiteX8" fmla="*/ 132613 w 225787"/>
              <a:gd name="connsiteY8" fmla="*/ 650989 h 1221007"/>
              <a:gd name="connsiteX9" fmla="*/ 155860 w 225787"/>
              <a:gd name="connsiteY9" fmla="*/ 286779 h 1221007"/>
              <a:gd name="connsiteX10" fmla="*/ 225603 w 225787"/>
              <a:gd name="connsiteY10" fmla="*/ 60 h 1221007"/>
              <a:gd name="connsiteX11" fmla="*/ 132613 w 225787"/>
              <a:gd name="connsiteY11" fmla="*/ 310027 h 1221007"/>
              <a:gd name="connsiteX12" fmla="*/ 16376 w 225787"/>
              <a:gd name="connsiteY12" fmla="*/ 155043 h 122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787" h="1221007">
                <a:moveTo>
                  <a:pt x="16376" y="155043"/>
                </a:moveTo>
                <a:cubicBezTo>
                  <a:pt x="25417" y="158917"/>
                  <a:pt x="186857" y="333274"/>
                  <a:pt x="186857" y="333274"/>
                </a:cubicBezTo>
                <a:cubicBezTo>
                  <a:pt x="211396" y="374603"/>
                  <a:pt x="170067" y="355229"/>
                  <a:pt x="163609" y="403016"/>
                </a:cubicBezTo>
                <a:cubicBezTo>
                  <a:pt x="157151" y="450803"/>
                  <a:pt x="145528" y="610952"/>
                  <a:pt x="148111" y="619993"/>
                </a:cubicBezTo>
                <a:cubicBezTo>
                  <a:pt x="150694" y="629034"/>
                  <a:pt x="180400" y="400433"/>
                  <a:pt x="179108" y="457260"/>
                </a:cubicBezTo>
                <a:cubicBezTo>
                  <a:pt x="177817" y="514087"/>
                  <a:pt x="157152" y="884755"/>
                  <a:pt x="140362" y="960955"/>
                </a:cubicBezTo>
                <a:cubicBezTo>
                  <a:pt x="123572" y="1037155"/>
                  <a:pt x="101616" y="871840"/>
                  <a:pt x="78369" y="914460"/>
                </a:cubicBezTo>
                <a:cubicBezTo>
                  <a:pt x="55122" y="957080"/>
                  <a:pt x="-8164" y="1260589"/>
                  <a:pt x="877" y="1216677"/>
                </a:cubicBezTo>
                <a:cubicBezTo>
                  <a:pt x="9918" y="1172765"/>
                  <a:pt x="106783" y="805972"/>
                  <a:pt x="132613" y="650989"/>
                </a:cubicBezTo>
                <a:cubicBezTo>
                  <a:pt x="158443" y="496006"/>
                  <a:pt x="140362" y="395267"/>
                  <a:pt x="155860" y="286779"/>
                </a:cubicBezTo>
                <a:cubicBezTo>
                  <a:pt x="171358" y="178291"/>
                  <a:pt x="229477" y="-3815"/>
                  <a:pt x="225603" y="60"/>
                </a:cubicBezTo>
                <a:cubicBezTo>
                  <a:pt x="221729" y="3935"/>
                  <a:pt x="168776" y="281613"/>
                  <a:pt x="132613" y="310027"/>
                </a:cubicBezTo>
                <a:cubicBezTo>
                  <a:pt x="96450" y="338441"/>
                  <a:pt x="7335" y="151169"/>
                  <a:pt x="16376" y="15504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9161A49C-A0DB-96E7-4B87-5C65A40A65E2}"/>
              </a:ext>
            </a:extLst>
          </p:cNvPr>
          <p:cNvSpPr/>
          <p:nvPr/>
        </p:nvSpPr>
        <p:spPr>
          <a:xfrm>
            <a:off x="5886770" y="6502577"/>
            <a:ext cx="374872" cy="1021516"/>
          </a:xfrm>
          <a:custGeom>
            <a:avLst/>
            <a:gdLst>
              <a:gd name="connsiteX0" fmla="*/ 374545 w 374872"/>
              <a:gd name="connsiteY0" fmla="*/ 6711 h 1021516"/>
              <a:gd name="connsiteX1" fmla="*/ 235061 w 374872"/>
              <a:gd name="connsiteY1" fmla="*/ 386420 h 1021516"/>
              <a:gd name="connsiteX2" fmla="*/ 242810 w 374872"/>
              <a:gd name="connsiteY2" fmla="*/ 324426 h 1021516"/>
              <a:gd name="connsiteX3" fmla="*/ 95576 w 374872"/>
              <a:gd name="connsiteY3" fmla="*/ 696386 h 1021516"/>
              <a:gd name="connsiteX4" fmla="*/ 149820 w 374872"/>
              <a:gd name="connsiteY4" fmla="*/ 595647 h 1021516"/>
              <a:gd name="connsiteX5" fmla="*/ 33583 w 374872"/>
              <a:gd name="connsiteY5" fmla="*/ 1014101 h 1021516"/>
              <a:gd name="connsiteX6" fmla="*/ 18084 w 374872"/>
              <a:gd name="connsiteY6" fmla="*/ 812623 h 1021516"/>
              <a:gd name="connsiteX7" fmla="*/ 266057 w 374872"/>
              <a:gd name="connsiteY7" fmla="*/ 192691 h 1021516"/>
              <a:gd name="connsiteX8" fmla="*/ 374545 w 374872"/>
              <a:gd name="connsiteY8" fmla="*/ 6711 h 102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872" h="1021516">
                <a:moveTo>
                  <a:pt x="374545" y="6711"/>
                </a:moveTo>
                <a:cubicBezTo>
                  <a:pt x="369379" y="38999"/>
                  <a:pt x="257017" y="333468"/>
                  <a:pt x="235061" y="386420"/>
                </a:cubicBezTo>
                <a:cubicBezTo>
                  <a:pt x="213105" y="439372"/>
                  <a:pt x="266057" y="272765"/>
                  <a:pt x="242810" y="324426"/>
                </a:cubicBezTo>
                <a:cubicBezTo>
                  <a:pt x="219563" y="376087"/>
                  <a:pt x="111074" y="651183"/>
                  <a:pt x="95576" y="696386"/>
                </a:cubicBezTo>
                <a:cubicBezTo>
                  <a:pt x="80078" y="741589"/>
                  <a:pt x="160152" y="542695"/>
                  <a:pt x="149820" y="595647"/>
                </a:cubicBezTo>
                <a:cubicBezTo>
                  <a:pt x="139488" y="648599"/>
                  <a:pt x="55539" y="977938"/>
                  <a:pt x="33583" y="1014101"/>
                </a:cubicBezTo>
                <a:cubicBezTo>
                  <a:pt x="11627" y="1050264"/>
                  <a:pt x="-20662" y="949525"/>
                  <a:pt x="18084" y="812623"/>
                </a:cubicBezTo>
                <a:cubicBezTo>
                  <a:pt x="56830" y="675721"/>
                  <a:pt x="209230" y="323135"/>
                  <a:pt x="266057" y="192691"/>
                </a:cubicBezTo>
                <a:cubicBezTo>
                  <a:pt x="322884" y="62247"/>
                  <a:pt x="379711" y="-25577"/>
                  <a:pt x="374545" y="671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AF1FB449-EC31-9F3A-3D63-ED84333B2D0F}"/>
              </a:ext>
            </a:extLst>
          </p:cNvPr>
          <p:cNvSpPr/>
          <p:nvPr/>
        </p:nvSpPr>
        <p:spPr>
          <a:xfrm>
            <a:off x="4092274" y="7585855"/>
            <a:ext cx="1645409" cy="210385"/>
          </a:xfrm>
          <a:custGeom>
            <a:avLst/>
            <a:gdLst>
              <a:gd name="connsiteX0" fmla="*/ 84519 w 1645409"/>
              <a:gd name="connsiteY0" fmla="*/ 565 h 210385"/>
              <a:gd name="connsiteX1" fmla="*/ 162011 w 1645409"/>
              <a:gd name="connsiteY1" fmla="*/ 31562 h 210385"/>
              <a:gd name="connsiteX2" fmla="*/ 1308885 w 1645409"/>
              <a:gd name="connsiteY2" fmla="*/ 186545 h 210385"/>
              <a:gd name="connsiteX3" fmla="*/ 983421 w 1645409"/>
              <a:gd name="connsiteY3" fmla="*/ 209792 h 210385"/>
              <a:gd name="connsiteX4" fmla="*/ 1642099 w 1645409"/>
              <a:gd name="connsiteY4" fmla="*/ 186545 h 210385"/>
              <a:gd name="connsiteX5" fmla="*/ 1254641 w 1645409"/>
              <a:gd name="connsiteY5" fmla="*/ 194294 h 210385"/>
              <a:gd name="connsiteX6" fmla="*/ 580465 w 1645409"/>
              <a:gd name="connsiteY6" fmla="*/ 209792 h 210385"/>
              <a:gd name="connsiteX7" fmla="*/ 774194 w 1645409"/>
              <a:gd name="connsiteY7" fmla="*/ 194294 h 210385"/>
              <a:gd name="connsiteX8" fmla="*/ 526221 w 1645409"/>
              <a:gd name="connsiteY8" fmla="*/ 85806 h 210385"/>
              <a:gd name="connsiteX9" fmla="*/ 22526 w 1645409"/>
              <a:gd name="connsiteY9" fmla="*/ 16064 h 210385"/>
              <a:gd name="connsiteX10" fmla="*/ 84519 w 1645409"/>
              <a:gd name="connsiteY10" fmla="*/ 565 h 2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409" h="210385">
                <a:moveTo>
                  <a:pt x="84519" y="565"/>
                </a:moveTo>
                <a:cubicBezTo>
                  <a:pt x="107766" y="3148"/>
                  <a:pt x="-42050" y="565"/>
                  <a:pt x="162011" y="31562"/>
                </a:cubicBezTo>
                <a:cubicBezTo>
                  <a:pt x="366072" y="62559"/>
                  <a:pt x="1171983" y="156840"/>
                  <a:pt x="1308885" y="186545"/>
                </a:cubicBezTo>
                <a:cubicBezTo>
                  <a:pt x="1445787" y="216250"/>
                  <a:pt x="927885" y="209792"/>
                  <a:pt x="983421" y="209792"/>
                </a:cubicBezTo>
                <a:cubicBezTo>
                  <a:pt x="1038957" y="209792"/>
                  <a:pt x="1596896" y="189128"/>
                  <a:pt x="1642099" y="186545"/>
                </a:cubicBezTo>
                <a:cubicBezTo>
                  <a:pt x="1687302" y="183962"/>
                  <a:pt x="1254641" y="194294"/>
                  <a:pt x="1254641" y="194294"/>
                </a:cubicBezTo>
                <a:lnTo>
                  <a:pt x="580465" y="209792"/>
                </a:lnTo>
                <a:cubicBezTo>
                  <a:pt x="500391" y="209792"/>
                  <a:pt x="783235" y="214958"/>
                  <a:pt x="774194" y="194294"/>
                </a:cubicBezTo>
                <a:cubicBezTo>
                  <a:pt x="765153" y="173630"/>
                  <a:pt x="651499" y="115511"/>
                  <a:pt x="526221" y="85806"/>
                </a:cubicBezTo>
                <a:cubicBezTo>
                  <a:pt x="400943" y="56101"/>
                  <a:pt x="90977" y="27688"/>
                  <a:pt x="22526" y="16064"/>
                </a:cubicBezTo>
                <a:cubicBezTo>
                  <a:pt x="-45925" y="4440"/>
                  <a:pt x="61272" y="-2018"/>
                  <a:pt x="84519" y="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D9E39FEC-B562-D5AB-6513-848A97DFF113}"/>
              </a:ext>
            </a:extLst>
          </p:cNvPr>
          <p:cNvSpPr/>
          <p:nvPr/>
        </p:nvSpPr>
        <p:spPr>
          <a:xfrm>
            <a:off x="3222475" y="6779992"/>
            <a:ext cx="1864902" cy="1116403"/>
          </a:xfrm>
          <a:custGeom>
            <a:avLst/>
            <a:gdLst>
              <a:gd name="connsiteX0" fmla="*/ 32169 w 1864902"/>
              <a:gd name="connsiteY0" fmla="*/ 39262 h 1116403"/>
              <a:gd name="connsiteX1" fmla="*/ 109661 w 1864902"/>
              <a:gd name="connsiteY1" fmla="*/ 85757 h 1116403"/>
              <a:gd name="connsiteX2" fmla="*/ 683098 w 1864902"/>
              <a:gd name="connsiteY2" fmla="*/ 628198 h 1116403"/>
              <a:gd name="connsiteX3" fmla="*/ 535864 w 1864902"/>
              <a:gd name="connsiteY3" fmla="*/ 604950 h 1116403"/>
              <a:gd name="connsiteX4" fmla="*/ 1031810 w 1864902"/>
              <a:gd name="connsiteY4" fmla="*/ 876171 h 1116403"/>
              <a:gd name="connsiteX5" fmla="*/ 814833 w 1864902"/>
              <a:gd name="connsiteY5" fmla="*/ 876171 h 1116403"/>
              <a:gd name="connsiteX6" fmla="*/ 1303030 w 1864902"/>
              <a:gd name="connsiteY6" fmla="*/ 1054401 h 1116403"/>
              <a:gd name="connsiteX7" fmla="*/ 1117050 w 1864902"/>
              <a:gd name="connsiteY7" fmla="*/ 976910 h 1116403"/>
              <a:gd name="connsiteX8" fmla="*/ 1860969 w 1864902"/>
              <a:gd name="connsiteY8" fmla="*/ 1116394 h 1116403"/>
              <a:gd name="connsiteX9" fmla="*/ 1396020 w 1864902"/>
              <a:gd name="connsiteY9" fmla="*/ 969161 h 1116403"/>
              <a:gd name="connsiteX10" fmla="*/ 1062806 w 1864902"/>
              <a:gd name="connsiteY10" fmla="*/ 876171 h 1116403"/>
              <a:gd name="connsiteX11" fmla="*/ 559111 w 1864902"/>
              <a:gd name="connsiteY11" fmla="*/ 310483 h 1116403"/>
              <a:gd name="connsiteX12" fmla="*/ 776088 w 1864902"/>
              <a:gd name="connsiteY12" fmla="*/ 620449 h 1116403"/>
              <a:gd name="connsiteX13" fmla="*/ 489369 w 1864902"/>
              <a:gd name="connsiteY13" fmla="*/ 465466 h 1116403"/>
              <a:gd name="connsiteX14" fmla="*/ 32169 w 1864902"/>
              <a:gd name="connsiteY14" fmla="*/ 39262 h 111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4902" h="1116403">
                <a:moveTo>
                  <a:pt x="32169" y="39262"/>
                </a:moveTo>
                <a:cubicBezTo>
                  <a:pt x="-31116" y="-24023"/>
                  <a:pt x="1173" y="-12399"/>
                  <a:pt x="109661" y="85757"/>
                </a:cubicBezTo>
                <a:cubicBezTo>
                  <a:pt x="218149" y="183913"/>
                  <a:pt x="612064" y="541666"/>
                  <a:pt x="683098" y="628198"/>
                </a:cubicBezTo>
                <a:cubicBezTo>
                  <a:pt x="754132" y="714730"/>
                  <a:pt x="477745" y="563621"/>
                  <a:pt x="535864" y="604950"/>
                </a:cubicBezTo>
                <a:cubicBezTo>
                  <a:pt x="593983" y="646279"/>
                  <a:pt x="985315" y="830968"/>
                  <a:pt x="1031810" y="876171"/>
                </a:cubicBezTo>
                <a:cubicBezTo>
                  <a:pt x="1078305" y="921375"/>
                  <a:pt x="769630" y="846466"/>
                  <a:pt x="814833" y="876171"/>
                </a:cubicBezTo>
                <a:cubicBezTo>
                  <a:pt x="860036" y="905876"/>
                  <a:pt x="1252660" y="1037611"/>
                  <a:pt x="1303030" y="1054401"/>
                </a:cubicBezTo>
                <a:cubicBezTo>
                  <a:pt x="1353400" y="1071191"/>
                  <a:pt x="1024060" y="966578"/>
                  <a:pt x="1117050" y="976910"/>
                </a:cubicBezTo>
                <a:cubicBezTo>
                  <a:pt x="1210040" y="987242"/>
                  <a:pt x="1814474" y="1117685"/>
                  <a:pt x="1860969" y="1116394"/>
                </a:cubicBezTo>
                <a:cubicBezTo>
                  <a:pt x="1907464" y="1115103"/>
                  <a:pt x="1529047" y="1009198"/>
                  <a:pt x="1396020" y="969161"/>
                </a:cubicBezTo>
                <a:cubicBezTo>
                  <a:pt x="1262993" y="929124"/>
                  <a:pt x="1202291" y="985951"/>
                  <a:pt x="1062806" y="876171"/>
                </a:cubicBezTo>
                <a:cubicBezTo>
                  <a:pt x="923321" y="766391"/>
                  <a:pt x="606897" y="353103"/>
                  <a:pt x="559111" y="310483"/>
                </a:cubicBezTo>
                <a:cubicBezTo>
                  <a:pt x="511325" y="267863"/>
                  <a:pt x="787712" y="594619"/>
                  <a:pt x="776088" y="620449"/>
                </a:cubicBezTo>
                <a:cubicBezTo>
                  <a:pt x="764464" y="646280"/>
                  <a:pt x="615939" y="559747"/>
                  <a:pt x="489369" y="465466"/>
                </a:cubicBezTo>
                <a:cubicBezTo>
                  <a:pt x="362799" y="371185"/>
                  <a:pt x="95454" y="102547"/>
                  <a:pt x="32169" y="39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4B820A9A-DC8C-B616-DFB3-F024D1BCE283}"/>
              </a:ext>
            </a:extLst>
          </p:cNvPr>
          <p:cNvSpPr/>
          <p:nvPr/>
        </p:nvSpPr>
        <p:spPr>
          <a:xfrm>
            <a:off x="2137542" y="3700211"/>
            <a:ext cx="804679" cy="3253831"/>
          </a:xfrm>
          <a:custGeom>
            <a:avLst/>
            <a:gdLst>
              <a:gd name="connsiteX0" fmla="*/ 737394 w 804679"/>
              <a:gd name="connsiteY0" fmla="*/ 833043 h 3253831"/>
              <a:gd name="connsiteX1" fmla="*/ 752892 w 804679"/>
              <a:gd name="connsiteY1" fmla="*/ 1824935 h 3253831"/>
              <a:gd name="connsiteX2" fmla="*/ 783889 w 804679"/>
              <a:gd name="connsiteY2" fmla="*/ 1708697 h 3253831"/>
              <a:gd name="connsiteX3" fmla="*/ 404180 w 804679"/>
              <a:gd name="connsiteY3" fmla="*/ 2514609 h 3253831"/>
              <a:gd name="connsiteX4" fmla="*/ 528166 w 804679"/>
              <a:gd name="connsiteY4" fmla="*/ 2313131 h 3253831"/>
              <a:gd name="connsiteX5" fmla="*/ 187204 w 804679"/>
              <a:gd name="connsiteY5" fmla="*/ 2770331 h 3253831"/>
              <a:gd name="connsiteX6" fmla="*/ 1224 w 804679"/>
              <a:gd name="connsiteY6" fmla="*/ 3250779 h 3253831"/>
              <a:gd name="connsiteX7" fmla="*/ 272444 w 804679"/>
              <a:gd name="connsiteY7" fmla="*/ 2530108 h 3253831"/>
              <a:gd name="connsiteX8" fmla="*/ 528166 w 804679"/>
              <a:gd name="connsiteY8" fmla="*/ 2026413 h 3253831"/>
              <a:gd name="connsiteX9" fmla="*/ 559163 w 804679"/>
              <a:gd name="connsiteY9" fmla="*/ 1328989 h 3253831"/>
              <a:gd name="connsiteX10" fmla="*/ 597909 w 804679"/>
              <a:gd name="connsiteY10" fmla="*/ 244108 h 3253831"/>
              <a:gd name="connsiteX11" fmla="*/ 636655 w 804679"/>
              <a:gd name="connsiteY11" fmla="*/ 802047 h 3253831"/>
              <a:gd name="connsiteX12" fmla="*/ 783889 w 804679"/>
              <a:gd name="connsiteY12" fmla="*/ 3884 h 3253831"/>
              <a:gd name="connsiteX13" fmla="*/ 644404 w 804679"/>
              <a:gd name="connsiteY13" fmla="*/ 1205003 h 3253831"/>
              <a:gd name="connsiteX14" fmla="*/ 737394 w 804679"/>
              <a:gd name="connsiteY14" fmla="*/ 833043 h 325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4679" h="3253831">
                <a:moveTo>
                  <a:pt x="737394" y="833043"/>
                </a:moveTo>
                <a:cubicBezTo>
                  <a:pt x="755475" y="936365"/>
                  <a:pt x="745143" y="1678993"/>
                  <a:pt x="752892" y="1824935"/>
                </a:cubicBezTo>
                <a:cubicBezTo>
                  <a:pt x="760641" y="1970877"/>
                  <a:pt x="842008" y="1593751"/>
                  <a:pt x="783889" y="1708697"/>
                </a:cubicBezTo>
                <a:cubicBezTo>
                  <a:pt x="725770" y="1823643"/>
                  <a:pt x="446800" y="2413870"/>
                  <a:pt x="404180" y="2514609"/>
                </a:cubicBezTo>
                <a:cubicBezTo>
                  <a:pt x="361559" y="2615348"/>
                  <a:pt x="564329" y="2270511"/>
                  <a:pt x="528166" y="2313131"/>
                </a:cubicBezTo>
                <a:cubicBezTo>
                  <a:pt x="492003" y="2355751"/>
                  <a:pt x="275028" y="2614056"/>
                  <a:pt x="187204" y="2770331"/>
                </a:cubicBezTo>
                <a:cubicBezTo>
                  <a:pt x="99380" y="2926606"/>
                  <a:pt x="-12983" y="3290816"/>
                  <a:pt x="1224" y="3250779"/>
                </a:cubicBezTo>
                <a:cubicBezTo>
                  <a:pt x="15431" y="3210742"/>
                  <a:pt x="184620" y="2734169"/>
                  <a:pt x="272444" y="2530108"/>
                </a:cubicBezTo>
                <a:cubicBezTo>
                  <a:pt x="360268" y="2326047"/>
                  <a:pt x="480380" y="2226599"/>
                  <a:pt x="528166" y="2026413"/>
                </a:cubicBezTo>
                <a:cubicBezTo>
                  <a:pt x="575952" y="1826227"/>
                  <a:pt x="547539" y="1626040"/>
                  <a:pt x="559163" y="1328989"/>
                </a:cubicBezTo>
                <a:cubicBezTo>
                  <a:pt x="570787" y="1031938"/>
                  <a:pt x="584994" y="331932"/>
                  <a:pt x="597909" y="244108"/>
                </a:cubicBezTo>
                <a:cubicBezTo>
                  <a:pt x="610824" y="156284"/>
                  <a:pt x="605658" y="842084"/>
                  <a:pt x="636655" y="802047"/>
                </a:cubicBezTo>
                <a:cubicBezTo>
                  <a:pt x="667652" y="762010"/>
                  <a:pt x="782598" y="-63275"/>
                  <a:pt x="783889" y="3884"/>
                </a:cubicBezTo>
                <a:cubicBezTo>
                  <a:pt x="785181" y="71043"/>
                  <a:pt x="648279" y="1060352"/>
                  <a:pt x="644404" y="1205003"/>
                </a:cubicBezTo>
                <a:cubicBezTo>
                  <a:pt x="640529" y="1349654"/>
                  <a:pt x="719313" y="729721"/>
                  <a:pt x="737394" y="833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A19A008D-F166-259D-E532-B33AAF728A6C}"/>
              </a:ext>
            </a:extLst>
          </p:cNvPr>
          <p:cNvSpPr/>
          <p:nvPr/>
        </p:nvSpPr>
        <p:spPr>
          <a:xfrm>
            <a:off x="3943673" y="5763540"/>
            <a:ext cx="49078" cy="99387"/>
          </a:xfrm>
          <a:custGeom>
            <a:avLst/>
            <a:gdLst>
              <a:gd name="connsiteX0" fmla="*/ 49069 w 49078"/>
              <a:gd name="connsiteY0" fmla="*/ 76 h 99387"/>
              <a:gd name="connsiteX1" fmla="*/ 7694 w 49078"/>
              <a:gd name="connsiteY1" fmla="*/ 58002 h 99387"/>
              <a:gd name="connsiteX2" fmla="*/ 24244 w 49078"/>
              <a:gd name="connsiteY2" fmla="*/ 99378 h 99387"/>
              <a:gd name="connsiteX3" fmla="*/ 11831 w 49078"/>
              <a:gd name="connsiteY3" fmla="*/ 62140 h 99387"/>
              <a:gd name="connsiteX4" fmla="*/ 3556 w 49078"/>
              <a:gd name="connsiteY4" fmla="*/ 45589 h 99387"/>
              <a:gd name="connsiteX5" fmla="*/ 49069 w 49078"/>
              <a:gd name="connsiteY5" fmla="*/ 76 h 9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78" h="99387">
                <a:moveTo>
                  <a:pt x="49069" y="76"/>
                </a:moveTo>
                <a:cubicBezTo>
                  <a:pt x="49759" y="2145"/>
                  <a:pt x="11831" y="41452"/>
                  <a:pt x="7694" y="58002"/>
                </a:cubicBezTo>
                <a:cubicBezTo>
                  <a:pt x="3557" y="74552"/>
                  <a:pt x="23555" y="98688"/>
                  <a:pt x="24244" y="99378"/>
                </a:cubicBezTo>
                <a:cubicBezTo>
                  <a:pt x="24933" y="100068"/>
                  <a:pt x="11831" y="62140"/>
                  <a:pt x="11831" y="62140"/>
                </a:cubicBezTo>
                <a:cubicBezTo>
                  <a:pt x="8383" y="53175"/>
                  <a:pt x="-6788" y="52485"/>
                  <a:pt x="3556" y="45589"/>
                </a:cubicBezTo>
                <a:cubicBezTo>
                  <a:pt x="13900" y="38693"/>
                  <a:pt x="48379" y="-1993"/>
                  <a:pt x="49069" y="7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EE5BDE95-64C7-0729-5E76-BE2A75BE969A}"/>
              </a:ext>
            </a:extLst>
          </p:cNvPr>
          <p:cNvSpPr/>
          <p:nvPr/>
        </p:nvSpPr>
        <p:spPr>
          <a:xfrm>
            <a:off x="3854186" y="5680664"/>
            <a:ext cx="39266" cy="153593"/>
          </a:xfrm>
          <a:custGeom>
            <a:avLst/>
            <a:gdLst>
              <a:gd name="connsiteX0" fmla="*/ 39255 w 39266"/>
              <a:gd name="connsiteY0" fmla="*/ 201 h 153593"/>
              <a:gd name="connsiteX1" fmla="*/ 6154 w 39266"/>
              <a:gd name="connsiteY1" fmla="*/ 95365 h 153593"/>
              <a:gd name="connsiteX2" fmla="*/ 26842 w 39266"/>
              <a:gd name="connsiteY2" fmla="*/ 153291 h 153593"/>
              <a:gd name="connsiteX3" fmla="*/ 6154 w 39266"/>
              <a:gd name="connsiteY3" fmla="*/ 116053 h 153593"/>
              <a:gd name="connsiteX4" fmla="*/ 2017 w 39266"/>
              <a:gd name="connsiteY4" fmla="*/ 70540 h 153593"/>
              <a:gd name="connsiteX5" fmla="*/ 39255 w 39266"/>
              <a:gd name="connsiteY5" fmla="*/ 201 h 15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66" h="153593">
                <a:moveTo>
                  <a:pt x="39255" y="201"/>
                </a:moveTo>
                <a:cubicBezTo>
                  <a:pt x="39945" y="4339"/>
                  <a:pt x="8223" y="69850"/>
                  <a:pt x="6154" y="95365"/>
                </a:cubicBezTo>
                <a:cubicBezTo>
                  <a:pt x="4085" y="120880"/>
                  <a:pt x="26842" y="149843"/>
                  <a:pt x="26842" y="153291"/>
                </a:cubicBezTo>
                <a:cubicBezTo>
                  <a:pt x="26842" y="156739"/>
                  <a:pt x="10291" y="129845"/>
                  <a:pt x="6154" y="116053"/>
                </a:cubicBezTo>
                <a:cubicBezTo>
                  <a:pt x="2017" y="102261"/>
                  <a:pt x="-2810" y="84332"/>
                  <a:pt x="2017" y="70540"/>
                </a:cubicBezTo>
                <a:cubicBezTo>
                  <a:pt x="6844" y="56748"/>
                  <a:pt x="38565" y="-3937"/>
                  <a:pt x="39255" y="20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98051862-7EAF-5858-2732-7B92DD6A67AB}"/>
              </a:ext>
            </a:extLst>
          </p:cNvPr>
          <p:cNvSpPr/>
          <p:nvPr/>
        </p:nvSpPr>
        <p:spPr>
          <a:xfrm>
            <a:off x="3285067" y="5014235"/>
            <a:ext cx="58079" cy="128748"/>
          </a:xfrm>
          <a:custGeom>
            <a:avLst/>
            <a:gdLst>
              <a:gd name="connsiteX0" fmla="*/ 58079 w 58079"/>
              <a:gd name="connsiteY0" fmla="*/ 484 h 128748"/>
              <a:gd name="connsiteX1" fmla="*/ 4290 w 58079"/>
              <a:gd name="connsiteY1" fmla="*/ 74960 h 128748"/>
              <a:gd name="connsiteX2" fmla="*/ 4290 w 58079"/>
              <a:gd name="connsiteY2" fmla="*/ 128748 h 128748"/>
              <a:gd name="connsiteX3" fmla="*/ 4290 w 58079"/>
              <a:gd name="connsiteY3" fmla="*/ 45997 h 128748"/>
              <a:gd name="connsiteX4" fmla="*/ 58079 w 58079"/>
              <a:gd name="connsiteY4" fmla="*/ 484 h 12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9" h="128748">
                <a:moveTo>
                  <a:pt x="58079" y="484"/>
                </a:moveTo>
                <a:cubicBezTo>
                  <a:pt x="58079" y="5311"/>
                  <a:pt x="13255" y="53583"/>
                  <a:pt x="4290" y="74960"/>
                </a:cubicBezTo>
                <a:cubicBezTo>
                  <a:pt x="-4675" y="96337"/>
                  <a:pt x="4290" y="128748"/>
                  <a:pt x="4290" y="128748"/>
                </a:cubicBezTo>
                <a:cubicBezTo>
                  <a:pt x="4290" y="123921"/>
                  <a:pt x="-5364" y="63926"/>
                  <a:pt x="4290" y="45997"/>
                </a:cubicBezTo>
                <a:cubicBezTo>
                  <a:pt x="13944" y="28068"/>
                  <a:pt x="58079" y="-4343"/>
                  <a:pt x="58079" y="48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61DE76D4-D6AD-96D1-DCA8-CE0B9A6B3272}"/>
              </a:ext>
            </a:extLst>
          </p:cNvPr>
          <p:cNvSpPr/>
          <p:nvPr/>
        </p:nvSpPr>
        <p:spPr>
          <a:xfrm>
            <a:off x="3686559" y="5742664"/>
            <a:ext cx="185138" cy="174833"/>
          </a:xfrm>
          <a:custGeom>
            <a:avLst/>
            <a:gdLst>
              <a:gd name="connsiteX0" fmla="*/ 4 w 185138"/>
              <a:gd name="connsiteY0" fmla="*/ 265 h 174833"/>
              <a:gd name="connsiteX1" fmla="*/ 99305 w 185138"/>
              <a:gd name="connsiteY1" fmla="*/ 83016 h 174833"/>
              <a:gd name="connsiteX2" fmla="*/ 182056 w 185138"/>
              <a:gd name="connsiteY2" fmla="*/ 174042 h 174833"/>
              <a:gd name="connsiteX3" fmla="*/ 161369 w 185138"/>
              <a:gd name="connsiteY3" fmla="*/ 124391 h 174833"/>
              <a:gd name="connsiteX4" fmla="*/ 103443 w 185138"/>
              <a:gd name="connsiteY4" fmla="*/ 74741 h 174833"/>
              <a:gd name="connsiteX5" fmla="*/ 103443 w 185138"/>
              <a:gd name="connsiteY5" fmla="*/ 45778 h 174833"/>
              <a:gd name="connsiteX6" fmla="*/ 107580 w 185138"/>
              <a:gd name="connsiteY6" fmla="*/ 4402 h 174833"/>
              <a:gd name="connsiteX7" fmla="*/ 95168 w 185138"/>
              <a:gd name="connsiteY7" fmla="*/ 54053 h 174833"/>
              <a:gd name="connsiteX8" fmla="*/ 4 w 185138"/>
              <a:gd name="connsiteY8" fmla="*/ 265 h 174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138" h="174833">
                <a:moveTo>
                  <a:pt x="4" y="265"/>
                </a:moveTo>
                <a:cubicBezTo>
                  <a:pt x="693" y="5092"/>
                  <a:pt x="68963" y="54053"/>
                  <a:pt x="99305" y="83016"/>
                </a:cubicBezTo>
                <a:cubicBezTo>
                  <a:pt x="129647" y="111979"/>
                  <a:pt x="171712" y="167146"/>
                  <a:pt x="182056" y="174042"/>
                </a:cubicBezTo>
                <a:cubicBezTo>
                  <a:pt x="192400" y="180938"/>
                  <a:pt x="174471" y="140941"/>
                  <a:pt x="161369" y="124391"/>
                </a:cubicBezTo>
                <a:cubicBezTo>
                  <a:pt x="148267" y="107841"/>
                  <a:pt x="113097" y="87843"/>
                  <a:pt x="103443" y="74741"/>
                </a:cubicBezTo>
                <a:cubicBezTo>
                  <a:pt x="93789" y="61639"/>
                  <a:pt x="102754" y="57501"/>
                  <a:pt x="103443" y="45778"/>
                </a:cubicBezTo>
                <a:cubicBezTo>
                  <a:pt x="104132" y="34055"/>
                  <a:pt x="108959" y="3023"/>
                  <a:pt x="107580" y="4402"/>
                </a:cubicBezTo>
                <a:cubicBezTo>
                  <a:pt x="106201" y="5781"/>
                  <a:pt x="110339" y="49916"/>
                  <a:pt x="95168" y="54053"/>
                </a:cubicBezTo>
                <a:cubicBezTo>
                  <a:pt x="79997" y="58191"/>
                  <a:pt x="-685" y="-4562"/>
                  <a:pt x="4" y="26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2AD4DBE0-C6E0-D9E1-A595-FCA5B4CC6DA4}"/>
              </a:ext>
            </a:extLst>
          </p:cNvPr>
          <p:cNvSpPr/>
          <p:nvPr/>
        </p:nvSpPr>
        <p:spPr>
          <a:xfrm>
            <a:off x="4360869" y="5995248"/>
            <a:ext cx="37396" cy="83281"/>
          </a:xfrm>
          <a:custGeom>
            <a:avLst/>
            <a:gdLst>
              <a:gd name="connsiteX0" fmla="*/ 4253 w 37396"/>
              <a:gd name="connsiteY0" fmla="*/ 71 h 83281"/>
              <a:gd name="connsiteX1" fmla="*/ 24941 w 37396"/>
              <a:gd name="connsiteY1" fmla="*/ 66272 h 83281"/>
              <a:gd name="connsiteX2" fmla="*/ 116 w 37396"/>
              <a:gd name="connsiteY2" fmla="*/ 82823 h 83281"/>
              <a:gd name="connsiteX3" fmla="*/ 37354 w 37396"/>
              <a:gd name="connsiteY3" fmla="*/ 53860 h 83281"/>
              <a:gd name="connsiteX4" fmla="*/ 4253 w 37396"/>
              <a:gd name="connsiteY4" fmla="*/ 71 h 8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96" h="83281">
                <a:moveTo>
                  <a:pt x="4253" y="71"/>
                </a:moveTo>
                <a:cubicBezTo>
                  <a:pt x="2184" y="2140"/>
                  <a:pt x="24941" y="66272"/>
                  <a:pt x="24941" y="66272"/>
                </a:cubicBezTo>
                <a:cubicBezTo>
                  <a:pt x="24252" y="80064"/>
                  <a:pt x="-1953" y="84892"/>
                  <a:pt x="116" y="82823"/>
                </a:cubicBezTo>
                <a:cubicBezTo>
                  <a:pt x="2185" y="80754"/>
                  <a:pt x="35975" y="66273"/>
                  <a:pt x="37354" y="53860"/>
                </a:cubicBezTo>
                <a:cubicBezTo>
                  <a:pt x="38733" y="41447"/>
                  <a:pt x="6322" y="-1998"/>
                  <a:pt x="4253" y="7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31DD1709-F498-F60C-7EC2-A81E071F4EFF}"/>
              </a:ext>
            </a:extLst>
          </p:cNvPr>
          <p:cNvSpPr/>
          <p:nvPr/>
        </p:nvSpPr>
        <p:spPr>
          <a:xfrm>
            <a:off x="4402198" y="6359071"/>
            <a:ext cx="128667" cy="118290"/>
          </a:xfrm>
          <a:custGeom>
            <a:avLst/>
            <a:gdLst>
              <a:gd name="connsiteX0" fmla="*/ 162 w 128667"/>
              <a:gd name="connsiteY0" fmla="*/ 116205 h 118290"/>
              <a:gd name="connsiteX1" fmla="*/ 70501 w 128667"/>
              <a:gd name="connsiteY1" fmla="*/ 103792 h 118290"/>
              <a:gd name="connsiteX2" fmla="*/ 128426 w 128667"/>
              <a:gd name="connsiteY2" fmla="*/ 353 h 118290"/>
              <a:gd name="connsiteX3" fmla="*/ 91188 w 128667"/>
              <a:gd name="connsiteY3" fmla="*/ 70692 h 118290"/>
              <a:gd name="connsiteX4" fmla="*/ 91188 w 128667"/>
              <a:gd name="connsiteY4" fmla="*/ 91380 h 118290"/>
              <a:gd name="connsiteX5" fmla="*/ 162 w 128667"/>
              <a:gd name="connsiteY5" fmla="*/ 116205 h 11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67" h="118290">
                <a:moveTo>
                  <a:pt x="162" y="116205"/>
                </a:moveTo>
                <a:cubicBezTo>
                  <a:pt x="-3286" y="118274"/>
                  <a:pt x="49124" y="123101"/>
                  <a:pt x="70501" y="103792"/>
                </a:cubicBezTo>
                <a:cubicBezTo>
                  <a:pt x="91878" y="84483"/>
                  <a:pt x="124978" y="5870"/>
                  <a:pt x="128426" y="353"/>
                </a:cubicBezTo>
                <a:cubicBezTo>
                  <a:pt x="131874" y="-5164"/>
                  <a:pt x="97394" y="55521"/>
                  <a:pt x="91188" y="70692"/>
                </a:cubicBezTo>
                <a:cubicBezTo>
                  <a:pt x="84982" y="85863"/>
                  <a:pt x="101532" y="85174"/>
                  <a:pt x="91188" y="91380"/>
                </a:cubicBezTo>
                <a:cubicBezTo>
                  <a:pt x="80844" y="97586"/>
                  <a:pt x="3610" y="114136"/>
                  <a:pt x="162" y="11620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B793BC9A-CCBC-6AA6-8A59-2D3D88A9D3B3}"/>
              </a:ext>
            </a:extLst>
          </p:cNvPr>
          <p:cNvSpPr/>
          <p:nvPr/>
        </p:nvSpPr>
        <p:spPr>
          <a:xfrm>
            <a:off x="6019795" y="5585639"/>
            <a:ext cx="50278" cy="120160"/>
          </a:xfrm>
          <a:custGeom>
            <a:avLst/>
            <a:gdLst>
              <a:gd name="connsiteX0" fmla="*/ 33450 w 50278"/>
              <a:gd name="connsiteY0" fmla="*/ 62 h 120160"/>
              <a:gd name="connsiteX1" fmla="*/ 21038 w 50278"/>
              <a:gd name="connsiteY1" fmla="*/ 74538 h 120160"/>
              <a:gd name="connsiteX2" fmla="*/ 50000 w 50278"/>
              <a:gd name="connsiteY2" fmla="*/ 120051 h 120160"/>
              <a:gd name="connsiteX3" fmla="*/ 350 w 50278"/>
              <a:gd name="connsiteY3" fmla="*/ 62126 h 120160"/>
              <a:gd name="connsiteX4" fmla="*/ 33450 w 50278"/>
              <a:gd name="connsiteY4" fmla="*/ 62 h 12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78" h="120160">
                <a:moveTo>
                  <a:pt x="33450" y="62"/>
                </a:moveTo>
                <a:cubicBezTo>
                  <a:pt x="36898" y="2131"/>
                  <a:pt x="18280" y="54540"/>
                  <a:pt x="21038" y="74538"/>
                </a:cubicBezTo>
                <a:cubicBezTo>
                  <a:pt x="23796" y="94536"/>
                  <a:pt x="53448" y="122120"/>
                  <a:pt x="50000" y="120051"/>
                </a:cubicBezTo>
                <a:cubicBezTo>
                  <a:pt x="46552" y="117982"/>
                  <a:pt x="4487" y="76607"/>
                  <a:pt x="350" y="62126"/>
                </a:cubicBezTo>
                <a:cubicBezTo>
                  <a:pt x="-3788" y="47645"/>
                  <a:pt x="30002" y="-2007"/>
                  <a:pt x="33450" y="6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C89E20ED-B9F9-2752-ECB4-556FCD8C3874}"/>
              </a:ext>
            </a:extLst>
          </p:cNvPr>
          <p:cNvSpPr/>
          <p:nvPr/>
        </p:nvSpPr>
        <p:spPr>
          <a:xfrm>
            <a:off x="5999457" y="5336926"/>
            <a:ext cx="84012" cy="121023"/>
          </a:xfrm>
          <a:custGeom>
            <a:avLst/>
            <a:gdLst>
              <a:gd name="connsiteX0" fmla="*/ 0 w 84012"/>
              <a:gd name="connsiteY0" fmla="*/ 522 h 121023"/>
              <a:gd name="connsiteX1" fmla="*/ 78614 w 84012"/>
              <a:gd name="connsiteY1" fmla="*/ 74998 h 121023"/>
              <a:gd name="connsiteX2" fmla="*/ 70338 w 84012"/>
              <a:gd name="connsiteY2" fmla="*/ 120511 h 121023"/>
              <a:gd name="connsiteX3" fmla="*/ 78614 w 84012"/>
              <a:gd name="connsiteY3" fmla="*/ 46035 h 121023"/>
              <a:gd name="connsiteX4" fmla="*/ 0 w 84012"/>
              <a:gd name="connsiteY4" fmla="*/ 522 h 12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12" h="121023">
                <a:moveTo>
                  <a:pt x="0" y="522"/>
                </a:moveTo>
                <a:cubicBezTo>
                  <a:pt x="0" y="5349"/>
                  <a:pt x="66891" y="55000"/>
                  <a:pt x="78614" y="74998"/>
                </a:cubicBezTo>
                <a:cubicBezTo>
                  <a:pt x="90337" y="94996"/>
                  <a:pt x="70338" y="125338"/>
                  <a:pt x="70338" y="120511"/>
                </a:cubicBezTo>
                <a:cubicBezTo>
                  <a:pt x="70338" y="115684"/>
                  <a:pt x="94474" y="66723"/>
                  <a:pt x="78614" y="46035"/>
                </a:cubicBezTo>
                <a:cubicBezTo>
                  <a:pt x="62754" y="25347"/>
                  <a:pt x="0" y="-4305"/>
                  <a:pt x="0" y="52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8D300E66-01C8-96B9-6F80-B27625D3BBD7}"/>
              </a:ext>
            </a:extLst>
          </p:cNvPr>
          <p:cNvSpPr/>
          <p:nvPr/>
        </p:nvSpPr>
        <p:spPr>
          <a:xfrm>
            <a:off x="4418224" y="6809016"/>
            <a:ext cx="131314" cy="122553"/>
          </a:xfrm>
          <a:custGeom>
            <a:avLst/>
            <a:gdLst>
              <a:gd name="connsiteX0" fmla="*/ 686 w 131314"/>
              <a:gd name="connsiteY0" fmla="*/ 1402 h 122553"/>
              <a:gd name="connsiteX1" fmla="*/ 128951 w 131314"/>
              <a:gd name="connsiteY1" fmla="*/ 121391 h 122553"/>
              <a:gd name="connsiteX2" fmla="*/ 79300 w 131314"/>
              <a:gd name="connsiteY2" fmla="*/ 59328 h 122553"/>
              <a:gd name="connsiteX3" fmla="*/ 686 w 131314"/>
              <a:gd name="connsiteY3" fmla="*/ 1402 h 12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314" h="122553">
                <a:moveTo>
                  <a:pt x="686" y="1402"/>
                </a:moveTo>
                <a:cubicBezTo>
                  <a:pt x="8961" y="11746"/>
                  <a:pt x="115849" y="111737"/>
                  <a:pt x="128951" y="121391"/>
                </a:cubicBezTo>
                <a:cubicBezTo>
                  <a:pt x="142053" y="131045"/>
                  <a:pt x="97230" y="77947"/>
                  <a:pt x="79300" y="59328"/>
                </a:cubicBezTo>
                <a:cubicBezTo>
                  <a:pt x="61371" y="40709"/>
                  <a:pt x="-7589" y="-8942"/>
                  <a:pt x="686" y="140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545800FE-C507-943F-C9D5-4C4260928D68}"/>
              </a:ext>
            </a:extLst>
          </p:cNvPr>
          <p:cNvSpPr/>
          <p:nvPr/>
        </p:nvSpPr>
        <p:spPr>
          <a:xfrm>
            <a:off x="3537595" y="6325405"/>
            <a:ext cx="108165" cy="96396"/>
          </a:xfrm>
          <a:custGeom>
            <a:avLst/>
            <a:gdLst>
              <a:gd name="connsiteX0" fmla="*/ 16 w 108165"/>
              <a:gd name="connsiteY0" fmla="*/ 919 h 96396"/>
              <a:gd name="connsiteX1" fmla="*/ 103455 w 108165"/>
              <a:gd name="connsiteY1" fmla="*/ 46432 h 96396"/>
              <a:gd name="connsiteX2" fmla="*/ 91042 w 108165"/>
              <a:gd name="connsiteY2" fmla="*/ 96083 h 96396"/>
              <a:gd name="connsiteX3" fmla="*/ 95180 w 108165"/>
              <a:gd name="connsiteY3" fmla="*/ 21607 h 96396"/>
              <a:gd name="connsiteX4" fmla="*/ 16 w 108165"/>
              <a:gd name="connsiteY4" fmla="*/ 919 h 96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65" h="96396">
                <a:moveTo>
                  <a:pt x="16" y="919"/>
                </a:moveTo>
                <a:cubicBezTo>
                  <a:pt x="1395" y="5056"/>
                  <a:pt x="88284" y="30571"/>
                  <a:pt x="103455" y="46432"/>
                </a:cubicBezTo>
                <a:cubicBezTo>
                  <a:pt x="118626" y="62293"/>
                  <a:pt x="92421" y="100220"/>
                  <a:pt x="91042" y="96083"/>
                </a:cubicBezTo>
                <a:cubicBezTo>
                  <a:pt x="89663" y="91946"/>
                  <a:pt x="106903" y="36089"/>
                  <a:pt x="95180" y="21607"/>
                </a:cubicBezTo>
                <a:cubicBezTo>
                  <a:pt x="83457" y="7125"/>
                  <a:pt x="-1363" y="-3218"/>
                  <a:pt x="16" y="9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E394FEA7-AAD8-435C-EA59-9B797A9C5333}"/>
              </a:ext>
            </a:extLst>
          </p:cNvPr>
          <p:cNvSpPr/>
          <p:nvPr/>
        </p:nvSpPr>
        <p:spPr>
          <a:xfrm>
            <a:off x="4228575" y="5771023"/>
            <a:ext cx="56210" cy="116957"/>
          </a:xfrm>
          <a:custGeom>
            <a:avLst/>
            <a:gdLst>
              <a:gd name="connsiteX0" fmla="*/ 8 w 56210"/>
              <a:gd name="connsiteY0" fmla="*/ 868 h 116957"/>
              <a:gd name="connsiteX1" fmla="*/ 49658 w 56210"/>
              <a:gd name="connsiteY1" fmla="*/ 50519 h 116957"/>
              <a:gd name="connsiteX2" fmla="*/ 37246 w 56210"/>
              <a:gd name="connsiteY2" fmla="*/ 116720 h 116957"/>
              <a:gd name="connsiteX3" fmla="*/ 53796 w 56210"/>
              <a:gd name="connsiteY3" fmla="*/ 25694 h 116957"/>
              <a:gd name="connsiteX4" fmla="*/ 8 w 56210"/>
              <a:gd name="connsiteY4" fmla="*/ 868 h 11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10" h="116957">
                <a:moveTo>
                  <a:pt x="8" y="868"/>
                </a:moveTo>
                <a:cubicBezTo>
                  <a:pt x="-682" y="5006"/>
                  <a:pt x="43452" y="31210"/>
                  <a:pt x="49658" y="50519"/>
                </a:cubicBezTo>
                <a:cubicBezTo>
                  <a:pt x="55864" y="69828"/>
                  <a:pt x="36556" y="120858"/>
                  <a:pt x="37246" y="116720"/>
                </a:cubicBezTo>
                <a:cubicBezTo>
                  <a:pt x="37936" y="112583"/>
                  <a:pt x="64140" y="43623"/>
                  <a:pt x="53796" y="25694"/>
                </a:cubicBezTo>
                <a:cubicBezTo>
                  <a:pt x="43452" y="7765"/>
                  <a:pt x="698" y="-3270"/>
                  <a:pt x="8" y="86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113C1E06-ADDA-B14D-0447-FD77A5B4DA22}"/>
              </a:ext>
            </a:extLst>
          </p:cNvPr>
          <p:cNvSpPr/>
          <p:nvPr/>
        </p:nvSpPr>
        <p:spPr>
          <a:xfrm>
            <a:off x="5113590" y="6425305"/>
            <a:ext cx="74913" cy="104157"/>
          </a:xfrm>
          <a:custGeom>
            <a:avLst/>
            <a:gdLst>
              <a:gd name="connsiteX0" fmla="*/ 16980 w 74913"/>
              <a:gd name="connsiteY0" fmla="*/ 320 h 104157"/>
              <a:gd name="connsiteX1" fmla="*/ 16980 w 74913"/>
              <a:gd name="connsiteY1" fmla="*/ 87209 h 104157"/>
              <a:gd name="connsiteX2" fmla="*/ 74906 w 74913"/>
              <a:gd name="connsiteY2" fmla="*/ 103759 h 104157"/>
              <a:gd name="connsiteX3" fmla="*/ 12843 w 74913"/>
              <a:gd name="connsiteY3" fmla="*/ 95484 h 104157"/>
              <a:gd name="connsiteX4" fmla="*/ 430 w 74913"/>
              <a:gd name="connsiteY4" fmla="*/ 58246 h 104157"/>
              <a:gd name="connsiteX5" fmla="*/ 16980 w 74913"/>
              <a:gd name="connsiteY5" fmla="*/ 320 h 10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13" h="104157">
                <a:moveTo>
                  <a:pt x="16980" y="320"/>
                </a:moveTo>
                <a:cubicBezTo>
                  <a:pt x="19738" y="5147"/>
                  <a:pt x="7326" y="69969"/>
                  <a:pt x="16980" y="87209"/>
                </a:cubicBezTo>
                <a:cubicBezTo>
                  <a:pt x="26634" y="104449"/>
                  <a:pt x="75595" y="102380"/>
                  <a:pt x="74906" y="103759"/>
                </a:cubicBezTo>
                <a:cubicBezTo>
                  <a:pt x="74217" y="105138"/>
                  <a:pt x="25256" y="103070"/>
                  <a:pt x="12843" y="95484"/>
                </a:cubicBezTo>
                <a:cubicBezTo>
                  <a:pt x="430" y="87899"/>
                  <a:pt x="-949" y="69969"/>
                  <a:pt x="430" y="58246"/>
                </a:cubicBezTo>
                <a:cubicBezTo>
                  <a:pt x="1809" y="46523"/>
                  <a:pt x="14222" y="-4507"/>
                  <a:pt x="16980" y="3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F9039773-CFE8-537D-C3A1-8AB4357CEA77}"/>
              </a:ext>
            </a:extLst>
          </p:cNvPr>
          <p:cNvSpPr/>
          <p:nvPr/>
        </p:nvSpPr>
        <p:spPr>
          <a:xfrm>
            <a:off x="5833797" y="6359424"/>
            <a:ext cx="74638" cy="91027"/>
          </a:xfrm>
          <a:custGeom>
            <a:avLst/>
            <a:gdLst>
              <a:gd name="connsiteX0" fmla="*/ 20846 w 74638"/>
              <a:gd name="connsiteY0" fmla="*/ 0 h 91027"/>
              <a:gd name="connsiteX1" fmla="*/ 53946 w 74638"/>
              <a:gd name="connsiteY1" fmla="*/ 45514 h 91027"/>
              <a:gd name="connsiteX2" fmla="*/ 158 w 74638"/>
              <a:gd name="connsiteY2" fmla="*/ 91027 h 91027"/>
              <a:gd name="connsiteX3" fmla="*/ 74634 w 74638"/>
              <a:gd name="connsiteY3" fmla="*/ 45514 h 91027"/>
              <a:gd name="connsiteX4" fmla="*/ 20846 w 74638"/>
              <a:gd name="connsiteY4" fmla="*/ 0 h 9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38" h="91027">
                <a:moveTo>
                  <a:pt x="20846" y="0"/>
                </a:moveTo>
                <a:cubicBezTo>
                  <a:pt x="17398" y="0"/>
                  <a:pt x="57394" y="30343"/>
                  <a:pt x="53946" y="45514"/>
                </a:cubicBezTo>
                <a:cubicBezTo>
                  <a:pt x="50498" y="60685"/>
                  <a:pt x="-3290" y="91027"/>
                  <a:pt x="158" y="91027"/>
                </a:cubicBezTo>
                <a:cubicBezTo>
                  <a:pt x="3606" y="91027"/>
                  <a:pt x="75324" y="57927"/>
                  <a:pt x="74634" y="45514"/>
                </a:cubicBezTo>
                <a:cubicBezTo>
                  <a:pt x="73944" y="33101"/>
                  <a:pt x="24294" y="0"/>
                  <a:pt x="20846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1119F890-019E-4E8B-F2A6-B14C119CFCDA}"/>
              </a:ext>
            </a:extLst>
          </p:cNvPr>
          <p:cNvSpPr/>
          <p:nvPr/>
        </p:nvSpPr>
        <p:spPr>
          <a:xfrm>
            <a:off x="5064337" y="7190951"/>
            <a:ext cx="144875" cy="66347"/>
          </a:xfrm>
          <a:custGeom>
            <a:avLst/>
            <a:gdLst>
              <a:gd name="connsiteX0" fmla="*/ 32 w 144875"/>
              <a:gd name="connsiteY0" fmla="*/ 8397 h 66347"/>
              <a:gd name="connsiteX1" fmla="*/ 66233 w 144875"/>
              <a:gd name="connsiteY1" fmla="*/ 66323 h 66347"/>
              <a:gd name="connsiteX2" fmla="*/ 144847 w 144875"/>
              <a:gd name="connsiteY2" fmla="*/ 122 h 66347"/>
              <a:gd name="connsiteX3" fmla="*/ 74508 w 144875"/>
              <a:gd name="connsiteY3" fmla="*/ 49773 h 66347"/>
              <a:gd name="connsiteX4" fmla="*/ 32 w 144875"/>
              <a:gd name="connsiteY4" fmla="*/ 8397 h 6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75" h="66347">
                <a:moveTo>
                  <a:pt x="32" y="8397"/>
                </a:moveTo>
                <a:cubicBezTo>
                  <a:pt x="-1347" y="11155"/>
                  <a:pt x="42097" y="67702"/>
                  <a:pt x="66233" y="66323"/>
                </a:cubicBezTo>
                <a:cubicBezTo>
                  <a:pt x="90369" y="64944"/>
                  <a:pt x="143468" y="2880"/>
                  <a:pt x="144847" y="122"/>
                </a:cubicBezTo>
                <a:cubicBezTo>
                  <a:pt x="146226" y="-2636"/>
                  <a:pt x="97954" y="42188"/>
                  <a:pt x="74508" y="49773"/>
                </a:cubicBezTo>
                <a:cubicBezTo>
                  <a:pt x="51062" y="57359"/>
                  <a:pt x="1411" y="5639"/>
                  <a:pt x="32" y="839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603598E2-DDA8-6965-CC9C-2FE4AF97A377}"/>
              </a:ext>
            </a:extLst>
          </p:cNvPr>
          <p:cNvSpPr/>
          <p:nvPr/>
        </p:nvSpPr>
        <p:spPr>
          <a:xfrm>
            <a:off x="3057654" y="4994655"/>
            <a:ext cx="82775" cy="724548"/>
          </a:xfrm>
          <a:custGeom>
            <a:avLst/>
            <a:gdLst>
              <a:gd name="connsiteX0" fmla="*/ 82751 w 82775"/>
              <a:gd name="connsiteY0" fmla="*/ 44889 h 724548"/>
              <a:gd name="connsiteX1" fmla="*/ 16551 w 82775"/>
              <a:gd name="connsiteY1" fmla="*/ 408994 h 724548"/>
              <a:gd name="connsiteX2" fmla="*/ 24826 w 82775"/>
              <a:gd name="connsiteY2" fmla="*/ 351068 h 724548"/>
              <a:gd name="connsiteX3" fmla="*/ 0 w 82775"/>
              <a:gd name="connsiteY3" fmla="*/ 719311 h 724548"/>
              <a:gd name="connsiteX4" fmla="*/ 24826 w 82775"/>
              <a:gd name="connsiteY4" fmla="*/ 528983 h 724548"/>
              <a:gd name="connsiteX5" fmla="*/ 28963 w 82775"/>
              <a:gd name="connsiteY5" fmla="*/ 3513 h 724548"/>
              <a:gd name="connsiteX6" fmla="*/ 8275 w 82775"/>
              <a:gd name="connsiteY6" fmla="*/ 289005 h 724548"/>
              <a:gd name="connsiteX7" fmla="*/ 82751 w 82775"/>
              <a:gd name="connsiteY7" fmla="*/ 44889 h 72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75" h="724548">
                <a:moveTo>
                  <a:pt x="82751" y="44889"/>
                </a:moveTo>
                <a:cubicBezTo>
                  <a:pt x="84130" y="64887"/>
                  <a:pt x="26205" y="357964"/>
                  <a:pt x="16551" y="408994"/>
                </a:cubicBezTo>
                <a:cubicBezTo>
                  <a:pt x="6897" y="460024"/>
                  <a:pt x="27585" y="299348"/>
                  <a:pt x="24826" y="351068"/>
                </a:cubicBezTo>
                <a:cubicBezTo>
                  <a:pt x="22067" y="402788"/>
                  <a:pt x="0" y="689659"/>
                  <a:pt x="0" y="719311"/>
                </a:cubicBezTo>
                <a:cubicBezTo>
                  <a:pt x="0" y="748963"/>
                  <a:pt x="19999" y="648283"/>
                  <a:pt x="24826" y="528983"/>
                </a:cubicBezTo>
                <a:cubicBezTo>
                  <a:pt x="29653" y="409683"/>
                  <a:pt x="31721" y="43509"/>
                  <a:pt x="28963" y="3513"/>
                </a:cubicBezTo>
                <a:cubicBezTo>
                  <a:pt x="26205" y="-36483"/>
                  <a:pt x="-690" y="277972"/>
                  <a:pt x="8275" y="289005"/>
                </a:cubicBezTo>
                <a:cubicBezTo>
                  <a:pt x="17240" y="300038"/>
                  <a:pt x="81372" y="24891"/>
                  <a:pt x="82751" y="4488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2D79F7CE-0362-14FA-AE2A-861C02182C30}"/>
              </a:ext>
            </a:extLst>
          </p:cNvPr>
          <p:cNvSpPr/>
          <p:nvPr/>
        </p:nvSpPr>
        <p:spPr>
          <a:xfrm>
            <a:off x="3331372" y="3398954"/>
            <a:ext cx="501455" cy="1276024"/>
          </a:xfrm>
          <a:custGeom>
            <a:avLst/>
            <a:gdLst>
              <a:gd name="connsiteX0" fmla="*/ 499964 w 501455"/>
              <a:gd name="connsiteY0" fmla="*/ 2614 h 1276024"/>
              <a:gd name="connsiteX1" fmla="*/ 97628 w 501455"/>
              <a:gd name="connsiteY1" fmla="*/ 889582 h 1276024"/>
              <a:gd name="connsiteX2" fmla="*/ 106772 w 501455"/>
              <a:gd name="connsiteY2" fmla="*/ 587830 h 1276024"/>
              <a:gd name="connsiteX3" fmla="*/ 6188 w 501455"/>
              <a:gd name="connsiteY3" fmla="*/ 1264486 h 1276024"/>
              <a:gd name="connsiteX4" fmla="*/ 15332 w 501455"/>
              <a:gd name="connsiteY4" fmla="*/ 962734 h 1276024"/>
              <a:gd name="connsiteX5" fmla="*/ 51908 w 501455"/>
              <a:gd name="connsiteY5" fmla="*/ 304366 h 1276024"/>
              <a:gd name="connsiteX6" fmla="*/ 70196 w 501455"/>
              <a:gd name="connsiteY6" fmla="*/ 743278 h 1276024"/>
              <a:gd name="connsiteX7" fmla="*/ 253076 w 501455"/>
              <a:gd name="connsiteY7" fmla="*/ 286078 h 1276024"/>
              <a:gd name="connsiteX8" fmla="*/ 234788 w 501455"/>
              <a:gd name="connsiteY8" fmla="*/ 606118 h 1276024"/>
              <a:gd name="connsiteX9" fmla="*/ 499964 w 501455"/>
              <a:gd name="connsiteY9" fmla="*/ 2614 h 127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1455" h="1276024">
                <a:moveTo>
                  <a:pt x="499964" y="2614"/>
                </a:moveTo>
                <a:cubicBezTo>
                  <a:pt x="477104" y="49858"/>
                  <a:pt x="163160" y="792046"/>
                  <a:pt x="97628" y="889582"/>
                </a:cubicBezTo>
                <a:cubicBezTo>
                  <a:pt x="32096" y="987118"/>
                  <a:pt x="122012" y="525346"/>
                  <a:pt x="106772" y="587830"/>
                </a:cubicBezTo>
                <a:cubicBezTo>
                  <a:pt x="91532" y="650314"/>
                  <a:pt x="21428" y="1202002"/>
                  <a:pt x="6188" y="1264486"/>
                </a:cubicBezTo>
                <a:cubicBezTo>
                  <a:pt x="-9052" y="1326970"/>
                  <a:pt x="7712" y="1122754"/>
                  <a:pt x="15332" y="962734"/>
                </a:cubicBezTo>
                <a:cubicBezTo>
                  <a:pt x="22952" y="802714"/>
                  <a:pt x="42764" y="340942"/>
                  <a:pt x="51908" y="304366"/>
                </a:cubicBezTo>
                <a:cubicBezTo>
                  <a:pt x="61052" y="267790"/>
                  <a:pt x="36668" y="746326"/>
                  <a:pt x="70196" y="743278"/>
                </a:cubicBezTo>
                <a:cubicBezTo>
                  <a:pt x="103724" y="740230"/>
                  <a:pt x="225644" y="308938"/>
                  <a:pt x="253076" y="286078"/>
                </a:cubicBezTo>
                <a:cubicBezTo>
                  <a:pt x="280508" y="263218"/>
                  <a:pt x="193640" y="648790"/>
                  <a:pt x="234788" y="606118"/>
                </a:cubicBezTo>
                <a:cubicBezTo>
                  <a:pt x="275936" y="563446"/>
                  <a:pt x="522824" y="-44630"/>
                  <a:pt x="499964" y="261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3FAAFF2A-36A5-40B8-5366-5BD284983648}"/>
              </a:ext>
            </a:extLst>
          </p:cNvPr>
          <p:cNvSpPr/>
          <p:nvPr/>
        </p:nvSpPr>
        <p:spPr>
          <a:xfrm>
            <a:off x="3182095" y="5148072"/>
            <a:ext cx="147532" cy="552590"/>
          </a:xfrm>
          <a:custGeom>
            <a:avLst/>
            <a:gdLst>
              <a:gd name="connsiteX0" fmla="*/ 146321 w 147532"/>
              <a:gd name="connsiteY0" fmla="*/ 0 h 552590"/>
              <a:gd name="connsiteX1" fmla="*/ 73169 w 147532"/>
              <a:gd name="connsiteY1" fmla="*/ 164592 h 552590"/>
              <a:gd name="connsiteX2" fmla="*/ 137177 w 147532"/>
              <a:gd name="connsiteY2" fmla="*/ 539496 h 552590"/>
              <a:gd name="connsiteX3" fmla="*/ 118889 w 147532"/>
              <a:gd name="connsiteY3" fmla="*/ 438912 h 552590"/>
              <a:gd name="connsiteX4" fmla="*/ 17 w 147532"/>
              <a:gd name="connsiteY4" fmla="*/ 164592 h 552590"/>
              <a:gd name="connsiteX5" fmla="*/ 146321 w 147532"/>
              <a:gd name="connsiteY5" fmla="*/ 0 h 55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532" h="552590">
                <a:moveTo>
                  <a:pt x="146321" y="0"/>
                </a:moveTo>
                <a:cubicBezTo>
                  <a:pt x="158513" y="0"/>
                  <a:pt x="74693" y="74676"/>
                  <a:pt x="73169" y="164592"/>
                </a:cubicBezTo>
                <a:cubicBezTo>
                  <a:pt x="71645" y="254508"/>
                  <a:pt x="129557" y="493776"/>
                  <a:pt x="137177" y="539496"/>
                </a:cubicBezTo>
                <a:cubicBezTo>
                  <a:pt x="144797" y="585216"/>
                  <a:pt x="141749" y="501396"/>
                  <a:pt x="118889" y="438912"/>
                </a:cubicBezTo>
                <a:cubicBezTo>
                  <a:pt x="96029" y="376428"/>
                  <a:pt x="-1507" y="231648"/>
                  <a:pt x="17" y="164592"/>
                </a:cubicBezTo>
                <a:cubicBezTo>
                  <a:pt x="1541" y="97536"/>
                  <a:pt x="134129" y="0"/>
                  <a:pt x="146321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621C3342-A8C7-9B07-2CD3-A5CC18DAD058}"/>
              </a:ext>
            </a:extLst>
          </p:cNvPr>
          <p:cNvSpPr/>
          <p:nvPr/>
        </p:nvSpPr>
        <p:spPr>
          <a:xfrm>
            <a:off x="5248485" y="3711452"/>
            <a:ext cx="231093" cy="244454"/>
          </a:xfrm>
          <a:custGeom>
            <a:avLst/>
            <a:gdLst>
              <a:gd name="connsiteX0" fmla="*/ 171 w 231093"/>
              <a:gd name="connsiteY0" fmla="*/ 1012 h 244454"/>
              <a:gd name="connsiteX1" fmla="*/ 219627 w 231093"/>
              <a:gd name="connsiteY1" fmla="*/ 238756 h 244454"/>
              <a:gd name="connsiteX2" fmla="*/ 183051 w 231093"/>
              <a:gd name="connsiteY2" fmla="*/ 156460 h 244454"/>
              <a:gd name="connsiteX3" fmla="*/ 171 w 231093"/>
              <a:gd name="connsiteY3" fmla="*/ 1012 h 24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093" h="244454">
                <a:moveTo>
                  <a:pt x="171" y="1012"/>
                </a:moveTo>
                <a:cubicBezTo>
                  <a:pt x="6267" y="14728"/>
                  <a:pt x="189147" y="212848"/>
                  <a:pt x="219627" y="238756"/>
                </a:cubicBezTo>
                <a:cubicBezTo>
                  <a:pt x="250107" y="264664"/>
                  <a:pt x="213531" y="196084"/>
                  <a:pt x="183051" y="156460"/>
                </a:cubicBezTo>
                <a:cubicBezTo>
                  <a:pt x="152571" y="116836"/>
                  <a:pt x="-5925" y="-12704"/>
                  <a:pt x="171" y="10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66E969EC-159A-09C6-F1B1-AC096E04CB99}"/>
              </a:ext>
            </a:extLst>
          </p:cNvPr>
          <p:cNvSpPr/>
          <p:nvPr/>
        </p:nvSpPr>
        <p:spPr>
          <a:xfrm>
            <a:off x="4251949" y="3721467"/>
            <a:ext cx="356641" cy="448407"/>
          </a:xfrm>
          <a:custGeom>
            <a:avLst/>
            <a:gdLst>
              <a:gd name="connsiteX0" fmla="*/ 11 w 356641"/>
              <a:gd name="connsiteY0" fmla="*/ 141 h 448407"/>
              <a:gd name="connsiteX1" fmla="*/ 173747 w 356641"/>
              <a:gd name="connsiteY1" fmla="*/ 292749 h 448407"/>
              <a:gd name="connsiteX2" fmla="*/ 173747 w 356641"/>
              <a:gd name="connsiteY2" fmla="*/ 219597 h 448407"/>
              <a:gd name="connsiteX3" fmla="*/ 356627 w 356641"/>
              <a:gd name="connsiteY3" fmla="*/ 448197 h 448407"/>
              <a:gd name="connsiteX4" fmla="*/ 182891 w 356641"/>
              <a:gd name="connsiteY4" fmla="*/ 256173 h 448407"/>
              <a:gd name="connsiteX5" fmla="*/ 11 w 356641"/>
              <a:gd name="connsiteY5" fmla="*/ 141 h 44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41" h="448407">
                <a:moveTo>
                  <a:pt x="11" y="141"/>
                </a:moveTo>
                <a:cubicBezTo>
                  <a:pt x="-1513" y="6237"/>
                  <a:pt x="144791" y="256173"/>
                  <a:pt x="173747" y="292749"/>
                </a:cubicBezTo>
                <a:cubicBezTo>
                  <a:pt x="202703" y="329325"/>
                  <a:pt x="143267" y="193689"/>
                  <a:pt x="173747" y="219597"/>
                </a:cubicBezTo>
                <a:cubicBezTo>
                  <a:pt x="204227" y="245505"/>
                  <a:pt x="355103" y="442101"/>
                  <a:pt x="356627" y="448197"/>
                </a:cubicBezTo>
                <a:cubicBezTo>
                  <a:pt x="358151" y="454293"/>
                  <a:pt x="239279" y="326277"/>
                  <a:pt x="182891" y="256173"/>
                </a:cubicBezTo>
                <a:cubicBezTo>
                  <a:pt x="126503" y="186069"/>
                  <a:pt x="1535" y="-5955"/>
                  <a:pt x="11" y="14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50124DC4-36F2-05D4-EF95-43E64001F955}"/>
              </a:ext>
            </a:extLst>
          </p:cNvPr>
          <p:cNvSpPr/>
          <p:nvPr/>
        </p:nvSpPr>
        <p:spPr>
          <a:xfrm>
            <a:off x="4571893" y="5646880"/>
            <a:ext cx="99049" cy="173402"/>
          </a:xfrm>
          <a:custGeom>
            <a:avLst/>
            <a:gdLst>
              <a:gd name="connsiteX0" fmla="*/ 107 w 99049"/>
              <a:gd name="connsiteY0" fmla="*/ 4112 h 173402"/>
              <a:gd name="connsiteX1" fmla="*/ 91547 w 99049"/>
              <a:gd name="connsiteY1" fmla="*/ 132128 h 173402"/>
              <a:gd name="connsiteX2" fmla="*/ 91547 w 99049"/>
              <a:gd name="connsiteY2" fmla="*/ 168704 h 173402"/>
              <a:gd name="connsiteX3" fmla="*/ 73259 w 99049"/>
              <a:gd name="connsiteY3" fmla="*/ 40688 h 173402"/>
              <a:gd name="connsiteX4" fmla="*/ 107 w 99049"/>
              <a:gd name="connsiteY4" fmla="*/ 4112 h 17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49" h="173402">
                <a:moveTo>
                  <a:pt x="107" y="4112"/>
                </a:moveTo>
                <a:cubicBezTo>
                  <a:pt x="3155" y="19352"/>
                  <a:pt x="91547" y="132128"/>
                  <a:pt x="91547" y="132128"/>
                </a:cubicBezTo>
                <a:cubicBezTo>
                  <a:pt x="106787" y="159560"/>
                  <a:pt x="94595" y="183944"/>
                  <a:pt x="91547" y="168704"/>
                </a:cubicBezTo>
                <a:cubicBezTo>
                  <a:pt x="88499" y="153464"/>
                  <a:pt x="86975" y="62024"/>
                  <a:pt x="73259" y="40688"/>
                </a:cubicBezTo>
                <a:cubicBezTo>
                  <a:pt x="59543" y="19352"/>
                  <a:pt x="-2941" y="-11128"/>
                  <a:pt x="107" y="41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4F16861E-6447-FB30-22BB-F6497B29C676}"/>
              </a:ext>
            </a:extLst>
          </p:cNvPr>
          <p:cNvSpPr/>
          <p:nvPr/>
        </p:nvSpPr>
        <p:spPr>
          <a:xfrm>
            <a:off x="3518088" y="5486382"/>
            <a:ext cx="177589" cy="155686"/>
          </a:xfrm>
          <a:custGeom>
            <a:avLst/>
            <a:gdLst>
              <a:gd name="connsiteX0" fmla="*/ 2352 w 177589"/>
              <a:gd name="connsiteY0" fmla="*/ 18 h 155686"/>
              <a:gd name="connsiteX1" fmla="*/ 48072 w 177589"/>
              <a:gd name="connsiteY1" fmla="*/ 118890 h 155686"/>
              <a:gd name="connsiteX2" fmla="*/ 176088 w 177589"/>
              <a:gd name="connsiteY2" fmla="*/ 155466 h 155686"/>
              <a:gd name="connsiteX3" fmla="*/ 112080 w 177589"/>
              <a:gd name="connsiteY3" fmla="*/ 128034 h 155686"/>
              <a:gd name="connsiteX4" fmla="*/ 2352 w 177589"/>
              <a:gd name="connsiteY4" fmla="*/ 18 h 15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589" h="155686">
                <a:moveTo>
                  <a:pt x="2352" y="18"/>
                </a:moveTo>
                <a:cubicBezTo>
                  <a:pt x="-8316" y="-1506"/>
                  <a:pt x="19116" y="92982"/>
                  <a:pt x="48072" y="118890"/>
                </a:cubicBezTo>
                <a:cubicBezTo>
                  <a:pt x="77028" y="144798"/>
                  <a:pt x="176088" y="155466"/>
                  <a:pt x="176088" y="155466"/>
                </a:cubicBezTo>
                <a:cubicBezTo>
                  <a:pt x="186756" y="156990"/>
                  <a:pt x="137988" y="150894"/>
                  <a:pt x="112080" y="128034"/>
                </a:cubicBezTo>
                <a:cubicBezTo>
                  <a:pt x="86172" y="105174"/>
                  <a:pt x="13020" y="1542"/>
                  <a:pt x="2352" y="1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16CAE533-4F5F-F1EA-98FC-3A216BFA0B7B}"/>
              </a:ext>
            </a:extLst>
          </p:cNvPr>
          <p:cNvSpPr/>
          <p:nvPr/>
        </p:nvSpPr>
        <p:spPr>
          <a:xfrm>
            <a:off x="4050081" y="6784164"/>
            <a:ext cx="287979" cy="276061"/>
          </a:xfrm>
          <a:custGeom>
            <a:avLst/>
            <a:gdLst>
              <a:gd name="connsiteX0" fmla="*/ 711 w 287979"/>
              <a:gd name="connsiteY0" fmla="*/ 82980 h 276061"/>
              <a:gd name="connsiteX1" fmla="*/ 183591 w 287979"/>
              <a:gd name="connsiteY1" fmla="*/ 37260 h 276061"/>
              <a:gd name="connsiteX2" fmla="*/ 284175 w 287979"/>
              <a:gd name="connsiteY2" fmla="*/ 275004 h 276061"/>
              <a:gd name="connsiteX3" fmla="*/ 265887 w 287979"/>
              <a:gd name="connsiteY3" fmla="*/ 119556 h 276061"/>
              <a:gd name="connsiteX4" fmla="*/ 256743 w 287979"/>
              <a:gd name="connsiteY4" fmla="*/ 684 h 276061"/>
              <a:gd name="connsiteX5" fmla="*/ 711 w 287979"/>
              <a:gd name="connsiteY5" fmla="*/ 82980 h 27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79" h="276061">
                <a:moveTo>
                  <a:pt x="711" y="82980"/>
                </a:moveTo>
                <a:cubicBezTo>
                  <a:pt x="-11481" y="89076"/>
                  <a:pt x="136347" y="5256"/>
                  <a:pt x="183591" y="37260"/>
                </a:cubicBezTo>
                <a:cubicBezTo>
                  <a:pt x="230835" y="69264"/>
                  <a:pt x="270459" y="261288"/>
                  <a:pt x="284175" y="275004"/>
                </a:cubicBezTo>
                <a:cubicBezTo>
                  <a:pt x="297891" y="288720"/>
                  <a:pt x="270459" y="165276"/>
                  <a:pt x="265887" y="119556"/>
                </a:cubicBezTo>
                <a:cubicBezTo>
                  <a:pt x="261315" y="73836"/>
                  <a:pt x="300939" y="9828"/>
                  <a:pt x="256743" y="684"/>
                </a:cubicBezTo>
                <a:cubicBezTo>
                  <a:pt x="212547" y="-8460"/>
                  <a:pt x="12903" y="76884"/>
                  <a:pt x="711" y="8298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5070DFB8-5A2E-25CC-EAF0-49BF16F583FE}"/>
              </a:ext>
            </a:extLst>
          </p:cNvPr>
          <p:cNvSpPr/>
          <p:nvPr/>
        </p:nvSpPr>
        <p:spPr>
          <a:xfrm>
            <a:off x="5824667" y="5476011"/>
            <a:ext cx="73550" cy="249231"/>
          </a:xfrm>
          <a:custGeom>
            <a:avLst/>
            <a:gdLst>
              <a:gd name="connsiteX0" fmla="*/ 36637 w 73550"/>
              <a:gd name="connsiteY0" fmla="*/ 1245 h 249231"/>
              <a:gd name="connsiteX1" fmla="*/ 27493 w 73550"/>
              <a:gd name="connsiteY1" fmla="*/ 129261 h 249231"/>
              <a:gd name="connsiteX2" fmla="*/ 73213 w 73550"/>
              <a:gd name="connsiteY2" fmla="*/ 248133 h 249231"/>
              <a:gd name="connsiteX3" fmla="*/ 45781 w 73550"/>
              <a:gd name="connsiteY3" fmla="*/ 184125 h 249231"/>
              <a:gd name="connsiteX4" fmla="*/ 61 w 73550"/>
              <a:gd name="connsiteY4" fmla="*/ 110973 h 249231"/>
              <a:gd name="connsiteX5" fmla="*/ 36637 w 73550"/>
              <a:gd name="connsiteY5" fmla="*/ 65253 h 249231"/>
              <a:gd name="connsiteX6" fmla="*/ 36637 w 73550"/>
              <a:gd name="connsiteY6" fmla="*/ 1245 h 24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50" h="249231">
                <a:moveTo>
                  <a:pt x="36637" y="1245"/>
                </a:moveTo>
                <a:cubicBezTo>
                  <a:pt x="35113" y="11913"/>
                  <a:pt x="21397" y="88113"/>
                  <a:pt x="27493" y="129261"/>
                </a:cubicBezTo>
                <a:cubicBezTo>
                  <a:pt x="33589" y="170409"/>
                  <a:pt x="73213" y="248133"/>
                  <a:pt x="73213" y="248133"/>
                </a:cubicBezTo>
                <a:cubicBezTo>
                  <a:pt x="76261" y="257277"/>
                  <a:pt x="57973" y="206985"/>
                  <a:pt x="45781" y="184125"/>
                </a:cubicBezTo>
                <a:cubicBezTo>
                  <a:pt x="33589" y="161265"/>
                  <a:pt x="61" y="110973"/>
                  <a:pt x="61" y="110973"/>
                </a:cubicBezTo>
                <a:cubicBezTo>
                  <a:pt x="-1463" y="91161"/>
                  <a:pt x="25969" y="78969"/>
                  <a:pt x="36637" y="65253"/>
                </a:cubicBezTo>
                <a:cubicBezTo>
                  <a:pt x="47305" y="51537"/>
                  <a:pt x="38161" y="-9423"/>
                  <a:pt x="36637" y="124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883180F1-7414-B709-17CF-4F14179AA213}"/>
              </a:ext>
            </a:extLst>
          </p:cNvPr>
          <p:cNvSpPr/>
          <p:nvPr/>
        </p:nvSpPr>
        <p:spPr>
          <a:xfrm>
            <a:off x="4306336" y="4050685"/>
            <a:ext cx="37382" cy="192256"/>
          </a:xfrm>
          <a:custGeom>
            <a:avLst/>
            <a:gdLst>
              <a:gd name="connsiteX0" fmla="*/ 37064 w 37382"/>
              <a:gd name="connsiteY0" fmla="*/ 107 h 192256"/>
              <a:gd name="connsiteX1" fmla="*/ 18776 w 37382"/>
              <a:gd name="connsiteY1" fmla="*/ 109835 h 192256"/>
              <a:gd name="connsiteX2" fmla="*/ 27920 w 37382"/>
              <a:gd name="connsiteY2" fmla="*/ 192131 h 192256"/>
              <a:gd name="connsiteX3" fmla="*/ 488 w 37382"/>
              <a:gd name="connsiteY3" fmla="*/ 91547 h 192256"/>
              <a:gd name="connsiteX4" fmla="*/ 37064 w 37382"/>
              <a:gd name="connsiteY4" fmla="*/ 107 h 19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82" h="192256">
                <a:moveTo>
                  <a:pt x="37064" y="107"/>
                </a:moveTo>
                <a:cubicBezTo>
                  <a:pt x="40112" y="3155"/>
                  <a:pt x="20300" y="77831"/>
                  <a:pt x="18776" y="109835"/>
                </a:cubicBezTo>
                <a:cubicBezTo>
                  <a:pt x="17252" y="141839"/>
                  <a:pt x="30968" y="195179"/>
                  <a:pt x="27920" y="192131"/>
                </a:cubicBezTo>
                <a:cubicBezTo>
                  <a:pt x="24872" y="189083"/>
                  <a:pt x="-4084" y="123551"/>
                  <a:pt x="488" y="91547"/>
                </a:cubicBezTo>
                <a:cubicBezTo>
                  <a:pt x="5060" y="59543"/>
                  <a:pt x="34016" y="-2941"/>
                  <a:pt x="37064" y="10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99B0ECD0-607F-6255-3E88-F9823E02FE30}"/>
              </a:ext>
            </a:extLst>
          </p:cNvPr>
          <p:cNvSpPr/>
          <p:nvPr/>
        </p:nvSpPr>
        <p:spPr>
          <a:xfrm>
            <a:off x="4626588" y="3922776"/>
            <a:ext cx="96357" cy="164592"/>
          </a:xfrm>
          <a:custGeom>
            <a:avLst/>
            <a:gdLst>
              <a:gd name="connsiteX0" fmla="*/ 276 w 96357"/>
              <a:gd name="connsiteY0" fmla="*/ 0 h 164592"/>
              <a:gd name="connsiteX1" fmla="*/ 64284 w 96357"/>
              <a:gd name="connsiteY1" fmla="*/ 91440 h 164592"/>
              <a:gd name="connsiteX2" fmla="*/ 91716 w 96357"/>
              <a:gd name="connsiteY2" fmla="*/ 164592 h 164592"/>
              <a:gd name="connsiteX3" fmla="*/ 91716 w 96357"/>
              <a:gd name="connsiteY3" fmla="*/ 91440 h 164592"/>
              <a:gd name="connsiteX4" fmla="*/ 276 w 96357"/>
              <a:gd name="connsiteY4" fmla="*/ 0 h 16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57" h="164592">
                <a:moveTo>
                  <a:pt x="276" y="0"/>
                </a:moveTo>
                <a:cubicBezTo>
                  <a:pt x="-4296" y="0"/>
                  <a:pt x="49044" y="64008"/>
                  <a:pt x="64284" y="91440"/>
                </a:cubicBezTo>
                <a:cubicBezTo>
                  <a:pt x="79524" y="118872"/>
                  <a:pt x="87144" y="164592"/>
                  <a:pt x="91716" y="164592"/>
                </a:cubicBezTo>
                <a:cubicBezTo>
                  <a:pt x="96288" y="164592"/>
                  <a:pt x="99336" y="117348"/>
                  <a:pt x="91716" y="91440"/>
                </a:cubicBezTo>
                <a:cubicBezTo>
                  <a:pt x="84096" y="65532"/>
                  <a:pt x="4848" y="0"/>
                  <a:pt x="276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C9C7C432-5E2B-AAF7-E084-6D10DDD22D27}"/>
              </a:ext>
            </a:extLst>
          </p:cNvPr>
          <p:cNvSpPr/>
          <p:nvPr/>
        </p:nvSpPr>
        <p:spPr>
          <a:xfrm>
            <a:off x="5038222" y="3931659"/>
            <a:ext cx="122737" cy="239505"/>
          </a:xfrm>
          <a:custGeom>
            <a:avLst/>
            <a:gdLst>
              <a:gd name="connsiteX0" fmla="*/ 54986 w 122737"/>
              <a:gd name="connsiteY0" fmla="*/ 261 h 239505"/>
              <a:gd name="connsiteX1" fmla="*/ 18410 w 122737"/>
              <a:gd name="connsiteY1" fmla="*/ 91701 h 239505"/>
              <a:gd name="connsiteX2" fmla="*/ 118994 w 122737"/>
              <a:gd name="connsiteY2" fmla="*/ 238005 h 239505"/>
              <a:gd name="connsiteX3" fmla="*/ 91562 w 122737"/>
              <a:gd name="connsiteY3" fmla="*/ 164853 h 239505"/>
              <a:gd name="connsiteX4" fmla="*/ 122 w 122737"/>
              <a:gd name="connsiteY4" fmla="*/ 119133 h 239505"/>
              <a:gd name="connsiteX5" fmla="*/ 54986 w 122737"/>
              <a:gd name="connsiteY5" fmla="*/ 261 h 23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737" h="239505">
                <a:moveTo>
                  <a:pt x="54986" y="261"/>
                </a:moveTo>
                <a:cubicBezTo>
                  <a:pt x="58034" y="-4311"/>
                  <a:pt x="7742" y="52077"/>
                  <a:pt x="18410" y="91701"/>
                </a:cubicBezTo>
                <a:cubicBezTo>
                  <a:pt x="29078" y="131325"/>
                  <a:pt x="106802" y="225813"/>
                  <a:pt x="118994" y="238005"/>
                </a:cubicBezTo>
                <a:cubicBezTo>
                  <a:pt x="131186" y="250197"/>
                  <a:pt x="111374" y="184665"/>
                  <a:pt x="91562" y="164853"/>
                </a:cubicBezTo>
                <a:cubicBezTo>
                  <a:pt x="71750" y="145041"/>
                  <a:pt x="3170" y="141993"/>
                  <a:pt x="122" y="119133"/>
                </a:cubicBezTo>
                <a:cubicBezTo>
                  <a:pt x="-2926" y="96273"/>
                  <a:pt x="51938" y="4833"/>
                  <a:pt x="54986" y="26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9B78DB72-4FCA-29FC-36D6-A31E18DF678C}"/>
              </a:ext>
            </a:extLst>
          </p:cNvPr>
          <p:cNvSpPr/>
          <p:nvPr/>
        </p:nvSpPr>
        <p:spPr>
          <a:xfrm>
            <a:off x="4844514" y="4105643"/>
            <a:ext cx="159459" cy="276244"/>
          </a:xfrm>
          <a:custGeom>
            <a:avLst/>
            <a:gdLst>
              <a:gd name="connsiteX0" fmla="*/ 47526 w 159459"/>
              <a:gd name="connsiteY0" fmla="*/ 13 h 276244"/>
              <a:gd name="connsiteX1" fmla="*/ 29238 w 159459"/>
              <a:gd name="connsiteY1" fmla="*/ 164605 h 276244"/>
              <a:gd name="connsiteX2" fmla="*/ 157254 w 159459"/>
              <a:gd name="connsiteY2" fmla="*/ 274333 h 276244"/>
              <a:gd name="connsiteX3" fmla="*/ 102390 w 159459"/>
              <a:gd name="connsiteY3" fmla="*/ 228613 h 276244"/>
              <a:gd name="connsiteX4" fmla="*/ 1806 w 159459"/>
              <a:gd name="connsiteY4" fmla="*/ 155461 h 276244"/>
              <a:gd name="connsiteX5" fmla="*/ 47526 w 159459"/>
              <a:gd name="connsiteY5" fmla="*/ 13 h 27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459" h="276244">
                <a:moveTo>
                  <a:pt x="47526" y="13"/>
                </a:moveTo>
                <a:cubicBezTo>
                  <a:pt x="52098" y="1537"/>
                  <a:pt x="10950" y="118885"/>
                  <a:pt x="29238" y="164605"/>
                </a:cubicBezTo>
                <a:cubicBezTo>
                  <a:pt x="47526" y="210325"/>
                  <a:pt x="157254" y="274333"/>
                  <a:pt x="157254" y="274333"/>
                </a:cubicBezTo>
                <a:cubicBezTo>
                  <a:pt x="169446" y="285001"/>
                  <a:pt x="128298" y="248425"/>
                  <a:pt x="102390" y="228613"/>
                </a:cubicBezTo>
                <a:cubicBezTo>
                  <a:pt x="76482" y="208801"/>
                  <a:pt x="13998" y="187465"/>
                  <a:pt x="1806" y="155461"/>
                </a:cubicBezTo>
                <a:cubicBezTo>
                  <a:pt x="-10386" y="123457"/>
                  <a:pt x="42954" y="-1511"/>
                  <a:pt x="47526" y="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2E0910DF-3691-FED1-B942-EC1F5E113B46}"/>
              </a:ext>
            </a:extLst>
          </p:cNvPr>
          <p:cNvSpPr/>
          <p:nvPr/>
        </p:nvSpPr>
        <p:spPr>
          <a:xfrm>
            <a:off x="5000839" y="4092184"/>
            <a:ext cx="220092" cy="272987"/>
          </a:xfrm>
          <a:custGeom>
            <a:avLst/>
            <a:gdLst>
              <a:gd name="connsiteX0" fmla="*/ 929 w 220092"/>
              <a:gd name="connsiteY0" fmla="*/ 4328 h 272987"/>
              <a:gd name="connsiteX1" fmla="*/ 202097 w 220092"/>
              <a:gd name="connsiteY1" fmla="*/ 232928 h 272987"/>
              <a:gd name="connsiteX2" fmla="*/ 202097 w 220092"/>
              <a:gd name="connsiteY2" fmla="*/ 260360 h 272987"/>
              <a:gd name="connsiteX3" fmla="*/ 128945 w 220092"/>
              <a:gd name="connsiteY3" fmla="*/ 95768 h 272987"/>
              <a:gd name="connsiteX4" fmla="*/ 929 w 220092"/>
              <a:gd name="connsiteY4" fmla="*/ 4328 h 27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092" h="272987">
                <a:moveTo>
                  <a:pt x="929" y="4328"/>
                </a:moveTo>
                <a:cubicBezTo>
                  <a:pt x="13121" y="27188"/>
                  <a:pt x="202097" y="232928"/>
                  <a:pt x="202097" y="232928"/>
                </a:cubicBezTo>
                <a:cubicBezTo>
                  <a:pt x="235625" y="275600"/>
                  <a:pt x="214289" y="283220"/>
                  <a:pt x="202097" y="260360"/>
                </a:cubicBezTo>
                <a:cubicBezTo>
                  <a:pt x="189905" y="237500"/>
                  <a:pt x="157901" y="136916"/>
                  <a:pt x="128945" y="95768"/>
                </a:cubicBezTo>
                <a:cubicBezTo>
                  <a:pt x="99989" y="54620"/>
                  <a:pt x="-11263" y="-18532"/>
                  <a:pt x="929" y="432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1A0E3B10-E291-B913-F3E3-E9A508D01EA5}"/>
              </a:ext>
            </a:extLst>
          </p:cNvPr>
          <p:cNvSpPr/>
          <p:nvPr/>
        </p:nvSpPr>
        <p:spPr>
          <a:xfrm>
            <a:off x="4110265" y="4315968"/>
            <a:ext cx="583718" cy="73829"/>
          </a:xfrm>
          <a:custGeom>
            <a:avLst/>
            <a:gdLst>
              <a:gd name="connsiteX0" fmla="*/ 4535 w 583718"/>
              <a:gd name="connsiteY0" fmla="*/ 64008 h 73829"/>
              <a:gd name="connsiteX1" fmla="*/ 59399 w 583718"/>
              <a:gd name="connsiteY1" fmla="*/ 73152 h 73829"/>
              <a:gd name="connsiteX2" fmla="*/ 278855 w 583718"/>
              <a:gd name="connsiteY2" fmla="*/ 73152 h 73829"/>
              <a:gd name="connsiteX3" fmla="*/ 269711 w 583718"/>
              <a:gd name="connsiteY3" fmla="*/ 27432 h 73829"/>
              <a:gd name="connsiteX4" fmla="*/ 416015 w 583718"/>
              <a:gd name="connsiteY4" fmla="*/ 73152 h 73829"/>
              <a:gd name="connsiteX5" fmla="*/ 425159 w 583718"/>
              <a:gd name="connsiteY5" fmla="*/ 0 h 73829"/>
              <a:gd name="connsiteX6" fmla="*/ 580607 w 583718"/>
              <a:gd name="connsiteY6" fmla="*/ 73152 h 73829"/>
              <a:gd name="connsiteX7" fmla="*/ 498311 w 583718"/>
              <a:gd name="connsiteY7" fmla="*/ 36576 h 73829"/>
              <a:gd name="connsiteX8" fmla="*/ 150839 w 583718"/>
              <a:gd name="connsiteY8" fmla="*/ 64008 h 73829"/>
              <a:gd name="connsiteX9" fmla="*/ 4535 w 583718"/>
              <a:gd name="connsiteY9" fmla="*/ 64008 h 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3718" h="73829">
                <a:moveTo>
                  <a:pt x="4535" y="64008"/>
                </a:moveTo>
                <a:cubicBezTo>
                  <a:pt x="-10705" y="65532"/>
                  <a:pt x="13679" y="71628"/>
                  <a:pt x="59399" y="73152"/>
                </a:cubicBezTo>
                <a:cubicBezTo>
                  <a:pt x="105119" y="74676"/>
                  <a:pt x="278855" y="73152"/>
                  <a:pt x="278855" y="73152"/>
                </a:cubicBezTo>
                <a:cubicBezTo>
                  <a:pt x="313907" y="65532"/>
                  <a:pt x="246851" y="27432"/>
                  <a:pt x="269711" y="27432"/>
                </a:cubicBezTo>
                <a:cubicBezTo>
                  <a:pt x="292571" y="27432"/>
                  <a:pt x="390107" y="77724"/>
                  <a:pt x="416015" y="73152"/>
                </a:cubicBezTo>
                <a:cubicBezTo>
                  <a:pt x="441923" y="68580"/>
                  <a:pt x="397727" y="0"/>
                  <a:pt x="425159" y="0"/>
                </a:cubicBezTo>
                <a:cubicBezTo>
                  <a:pt x="452591" y="0"/>
                  <a:pt x="568415" y="67056"/>
                  <a:pt x="580607" y="73152"/>
                </a:cubicBezTo>
                <a:cubicBezTo>
                  <a:pt x="592799" y="79248"/>
                  <a:pt x="569939" y="38100"/>
                  <a:pt x="498311" y="36576"/>
                </a:cubicBezTo>
                <a:cubicBezTo>
                  <a:pt x="426683" y="35052"/>
                  <a:pt x="236183" y="60960"/>
                  <a:pt x="150839" y="64008"/>
                </a:cubicBezTo>
                <a:cubicBezTo>
                  <a:pt x="65495" y="67056"/>
                  <a:pt x="19775" y="62484"/>
                  <a:pt x="4535" y="640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DD6FC366-AFD4-D99A-8B9E-3D3BD69CCEE2}"/>
              </a:ext>
            </a:extLst>
          </p:cNvPr>
          <p:cNvSpPr/>
          <p:nvPr/>
        </p:nvSpPr>
        <p:spPr>
          <a:xfrm>
            <a:off x="5294338" y="4114395"/>
            <a:ext cx="376526" cy="147068"/>
          </a:xfrm>
          <a:custGeom>
            <a:avLst/>
            <a:gdLst>
              <a:gd name="connsiteX0" fmla="*/ 38 w 376526"/>
              <a:gd name="connsiteY0" fmla="*/ 146709 h 147068"/>
              <a:gd name="connsiteX1" fmla="*/ 192062 w 376526"/>
              <a:gd name="connsiteY1" fmla="*/ 18693 h 147068"/>
              <a:gd name="connsiteX2" fmla="*/ 109766 w 376526"/>
              <a:gd name="connsiteY2" fmla="*/ 82701 h 147068"/>
              <a:gd name="connsiteX3" fmla="*/ 374942 w 376526"/>
              <a:gd name="connsiteY3" fmla="*/ 405 h 147068"/>
              <a:gd name="connsiteX4" fmla="*/ 210350 w 376526"/>
              <a:gd name="connsiteY4" fmla="*/ 55269 h 147068"/>
              <a:gd name="connsiteX5" fmla="*/ 38 w 376526"/>
              <a:gd name="connsiteY5" fmla="*/ 146709 h 14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526" h="147068">
                <a:moveTo>
                  <a:pt x="38" y="146709"/>
                </a:moveTo>
                <a:cubicBezTo>
                  <a:pt x="-3010" y="140613"/>
                  <a:pt x="173774" y="29361"/>
                  <a:pt x="192062" y="18693"/>
                </a:cubicBezTo>
                <a:cubicBezTo>
                  <a:pt x="210350" y="8025"/>
                  <a:pt x="79286" y="85749"/>
                  <a:pt x="109766" y="82701"/>
                </a:cubicBezTo>
                <a:cubicBezTo>
                  <a:pt x="140246" y="79653"/>
                  <a:pt x="358178" y="4977"/>
                  <a:pt x="374942" y="405"/>
                </a:cubicBezTo>
                <a:cubicBezTo>
                  <a:pt x="391706" y="-4167"/>
                  <a:pt x="271310" y="30885"/>
                  <a:pt x="210350" y="55269"/>
                </a:cubicBezTo>
                <a:cubicBezTo>
                  <a:pt x="149390" y="79653"/>
                  <a:pt x="3086" y="152805"/>
                  <a:pt x="38" y="14670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C3BDD711-9C27-6CE1-D81C-38B742E33662}"/>
              </a:ext>
            </a:extLst>
          </p:cNvPr>
          <p:cNvSpPr/>
          <p:nvPr/>
        </p:nvSpPr>
        <p:spPr>
          <a:xfrm>
            <a:off x="3391495" y="4581079"/>
            <a:ext cx="275258" cy="347594"/>
          </a:xfrm>
          <a:custGeom>
            <a:avLst/>
            <a:gdLst>
              <a:gd name="connsiteX0" fmla="*/ 275249 w 275258"/>
              <a:gd name="connsiteY0" fmla="*/ 65 h 347594"/>
              <a:gd name="connsiteX1" fmla="*/ 46649 w 275258"/>
              <a:gd name="connsiteY1" fmla="*/ 173801 h 347594"/>
              <a:gd name="connsiteX2" fmla="*/ 929 w 275258"/>
              <a:gd name="connsiteY2" fmla="*/ 347537 h 347594"/>
              <a:gd name="connsiteX3" fmla="*/ 37505 w 275258"/>
              <a:gd name="connsiteY3" fmla="*/ 155513 h 347594"/>
              <a:gd name="connsiteX4" fmla="*/ 275249 w 275258"/>
              <a:gd name="connsiteY4" fmla="*/ 65 h 34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58" h="347594">
                <a:moveTo>
                  <a:pt x="275249" y="65"/>
                </a:moveTo>
                <a:cubicBezTo>
                  <a:pt x="276773" y="3113"/>
                  <a:pt x="92369" y="115889"/>
                  <a:pt x="46649" y="173801"/>
                </a:cubicBezTo>
                <a:cubicBezTo>
                  <a:pt x="929" y="231713"/>
                  <a:pt x="2453" y="350585"/>
                  <a:pt x="929" y="347537"/>
                </a:cubicBezTo>
                <a:cubicBezTo>
                  <a:pt x="-595" y="344489"/>
                  <a:pt x="-5167" y="210377"/>
                  <a:pt x="37505" y="155513"/>
                </a:cubicBezTo>
                <a:cubicBezTo>
                  <a:pt x="80177" y="100649"/>
                  <a:pt x="273725" y="-2983"/>
                  <a:pt x="275249" y="6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410BBE36-8749-FE4A-E09B-25A1EE3A4EAD}"/>
              </a:ext>
            </a:extLst>
          </p:cNvPr>
          <p:cNvSpPr/>
          <p:nvPr/>
        </p:nvSpPr>
        <p:spPr>
          <a:xfrm>
            <a:off x="4881502" y="4693959"/>
            <a:ext cx="113492" cy="675075"/>
          </a:xfrm>
          <a:custGeom>
            <a:avLst/>
            <a:gdLst>
              <a:gd name="connsiteX0" fmla="*/ 101978 w 113492"/>
              <a:gd name="connsiteY0" fmla="*/ 33489 h 675075"/>
              <a:gd name="connsiteX1" fmla="*/ 111122 w 113492"/>
              <a:gd name="connsiteY1" fmla="*/ 106641 h 675075"/>
              <a:gd name="connsiteX2" fmla="*/ 74546 w 113492"/>
              <a:gd name="connsiteY2" fmla="*/ 444969 h 675075"/>
              <a:gd name="connsiteX3" fmla="*/ 92834 w 113492"/>
              <a:gd name="connsiteY3" fmla="*/ 518121 h 675075"/>
              <a:gd name="connsiteX4" fmla="*/ 65402 w 113492"/>
              <a:gd name="connsiteY4" fmla="*/ 335241 h 675075"/>
              <a:gd name="connsiteX5" fmla="*/ 37970 w 113492"/>
              <a:gd name="connsiteY5" fmla="*/ 673569 h 675075"/>
              <a:gd name="connsiteX6" fmla="*/ 10538 w 113492"/>
              <a:gd name="connsiteY6" fmla="*/ 444969 h 675075"/>
              <a:gd name="connsiteX7" fmla="*/ 1394 w 113492"/>
              <a:gd name="connsiteY7" fmla="*/ 106641 h 675075"/>
              <a:gd name="connsiteX8" fmla="*/ 37970 w 113492"/>
              <a:gd name="connsiteY8" fmla="*/ 600417 h 675075"/>
              <a:gd name="connsiteX9" fmla="*/ 101978 w 113492"/>
              <a:gd name="connsiteY9" fmla="*/ 33489 h 67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492" h="675075">
                <a:moveTo>
                  <a:pt x="101978" y="33489"/>
                </a:moveTo>
                <a:cubicBezTo>
                  <a:pt x="114170" y="-48807"/>
                  <a:pt x="115694" y="38061"/>
                  <a:pt x="111122" y="106641"/>
                </a:cubicBezTo>
                <a:cubicBezTo>
                  <a:pt x="106550" y="175221"/>
                  <a:pt x="77594" y="376389"/>
                  <a:pt x="74546" y="444969"/>
                </a:cubicBezTo>
                <a:cubicBezTo>
                  <a:pt x="71498" y="513549"/>
                  <a:pt x="94358" y="536409"/>
                  <a:pt x="92834" y="518121"/>
                </a:cubicBezTo>
                <a:cubicBezTo>
                  <a:pt x="91310" y="499833"/>
                  <a:pt x="74546" y="309333"/>
                  <a:pt x="65402" y="335241"/>
                </a:cubicBezTo>
                <a:cubicBezTo>
                  <a:pt x="56258" y="361149"/>
                  <a:pt x="47114" y="655281"/>
                  <a:pt x="37970" y="673569"/>
                </a:cubicBezTo>
                <a:cubicBezTo>
                  <a:pt x="28826" y="691857"/>
                  <a:pt x="16634" y="539457"/>
                  <a:pt x="10538" y="444969"/>
                </a:cubicBezTo>
                <a:cubicBezTo>
                  <a:pt x="4442" y="350481"/>
                  <a:pt x="-3178" y="80733"/>
                  <a:pt x="1394" y="106641"/>
                </a:cubicBezTo>
                <a:cubicBezTo>
                  <a:pt x="5966" y="132549"/>
                  <a:pt x="19682" y="608037"/>
                  <a:pt x="37970" y="600417"/>
                </a:cubicBezTo>
                <a:cubicBezTo>
                  <a:pt x="56258" y="592797"/>
                  <a:pt x="89786" y="115785"/>
                  <a:pt x="101978" y="3348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B644DC51-EFBB-8F24-B00C-B1D0C762F5E1}"/>
              </a:ext>
            </a:extLst>
          </p:cNvPr>
          <p:cNvSpPr/>
          <p:nvPr/>
        </p:nvSpPr>
        <p:spPr>
          <a:xfrm>
            <a:off x="4590206" y="6135596"/>
            <a:ext cx="100748" cy="219504"/>
          </a:xfrm>
          <a:custGeom>
            <a:avLst/>
            <a:gdLst>
              <a:gd name="connsiteX0" fmla="*/ 18370 w 100748"/>
              <a:gd name="connsiteY0" fmla="*/ 28 h 219504"/>
              <a:gd name="connsiteX1" fmla="*/ 82378 w 100748"/>
              <a:gd name="connsiteY1" fmla="*/ 100612 h 219504"/>
              <a:gd name="connsiteX2" fmla="*/ 82 w 100748"/>
              <a:gd name="connsiteY2" fmla="*/ 219484 h 219504"/>
              <a:gd name="connsiteX3" fmla="*/ 100666 w 100748"/>
              <a:gd name="connsiteY3" fmla="*/ 91468 h 219504"/>
              <a:gd name="connsiteX4" fmla="*/ 18370 w 100748"/>
              <a:gd name="connsiteY4" fmla="*/ 28 h 21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8" h="219504">
                <a:moveTo>
                  <a:pt x="18370" y="28"/>
                </a:moveTo>
                <a:cubicBezTo>
                  <a:pt x="15322" y="1552"/>
                  <a:pt x="85426" y="64036"/>
                  <a:pt x="82378" y="100612"/>
                </a:cubicBezTo>
                <a:cubicBezTo>
                  <a:pt x="79330" y="137188"/>
                  <a:pt x="-2966" y="221008"/>
                  <a:pt x="82" y="219484"/>
                </a:cubicBezTo>
                <a:cubicBezTo>
                  <a:pt x="3130" y="217960"/>
                  <a:pt x="97618" y="123472"/>
                  <a:pt x="100666" y="91468"/>
                </a:cubicBezTo>
                <a:cubicBezTo>
                  <a:pt x="103714" y="59464"/>
                  <a:pt x="21418" y="-1496"/>
                  <a:pt x="18370" y="2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0BE2225C-5A85-B4CA-95FB-E82528C4EA14}"/>
              </a:ext>
            </a:extLst>
          </p:cNvPr>
          <p:cNvSpPr/>
          <p:nvPr/>
        </p:nvSpPr>
        <p:spPr>
          <a:xfrm>
            <a:off x="4129717" y="5659105"/>
            <a:ext cx="191296" cy="55936"/>
          </a:xfrm>
          <a:custGeom>
            <a:avLst/>
            <a:gdLst>
              <a:gd name="connsiteX0" fmla="*/ 3371 w 191296"/>
              <a:gd name="connsiteY0" fmla="*/ 55895 h 55936"/>
              <a:gd name="connsiteX1" fmla="*/ 149675 w 191296"/>
              <a:gd name="connsiteY1" fmla="*/ 1031 h 55936"/>
              <a:gd name="connsiteX2" fmla="*/ 186251 w 191296"/>
              <a:gd name="connsiteY2" fmla="*/ 19319 h 55936"/>
              <a:gd name="connsiteX3" fmla="*/ 58235 w 191296"/>
              <a:gd name="connsiteY3" fmla="*/ 10175 h 55936"/>
              <a:gd name="connsiteX4" fmla="*/ 3371 w 191296"/>
              <a:gd name="connsiteY4" fmla="*/ 55895 h 5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296" h="55936">
                <a:moveTo>
                  <a:pt x="3371" y="55895"/>
                </a:moveTo>
                <a:cubicBezTo>
                  <a:pt x="18611" y="54371"/>
                  <a:pt x="149675" y="1031"/>
                  <a:pt x="149675" y="1031"/>
                </a:cubicBezTo>
                <a:cubicBezTo>
                  <a:pt x="180155" y="-5065"/>
                  <a:pt x="201491" y="17795"/>
                  <a:pt x="186251" y="19319"/>
                </a:cubicBezTo>
                <a:cubicBezTo>
                  <a:pt x="171011" y="20843"/>
                  <a:pt x="58235" y="10175"/>
                  <a:pt x="58235" y="10175"/>
                </a:cubicBezTo>
                <a:cubicBezTo>
                  <a:pt x="27755" y="16271"/>
                  <a:pt x="-11869" y="57419"/>
                  <a:pt x="3371" y="5589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8DBED943-6EA3-DFC0-33A9-DC67D4D3C394}"/>
              </a:ext>
            </a:extLst>
          </p:cNvPr>
          <p:cNvSpPr/>
          <p:nvPr/>
        </p:nvSpPr>
        <p:spPr>
          <a:xfrm>
            <a:off x="5263715" y="4606430"/>
            <a:ext cx="85644" cy="233411"/>
          </a:xfrm>
          <a:custGeom>
            <a:avLst/>
            <a:gdLst>
              <a:gd name="connsiteX0" fmla="*/ 85525 w 85644"/>
              <a:gd name="connsiteY0" fmla="*/ 2146 h 233411"/>
              <a:gd name="connsiteX1" fmla="*/ 3229 w 85644"/>
              <a:gd name="connsiteY1" fmla="*/ 230746 h 233411"/>
              <a:gd name="connsiteX2" fmla="*/ 21517 w 85644"/>
              <a:gd name="connsiteY2" fmla="*/ 121018 h 233411"/>
              <a:gd name="connsiteX3" fmla="*/ 85525 w 85644"/>
              <a:gd name="connsiteY3" fmla="*/ 2146 h 23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44" h="233411">
                <a:moveTo>
                  <a:pt x="85525" y="2146"/>
                </a:moveTo>
                <a:cubicBezTo>
                  <a:pt x="82477" y="20434"/>
                  <a:pt x="13897" y="210934"/>
                  <a:pt x="3229" y="230746"/>
                </a:cubicBezTo>
                <a:cubicBezTo>
                  <a:pt x="-7439" y="250558"/>
                  <a:pt x="10849" y="154546"/>
                  <a:pt x="21517" y="121018"/>
                </a:cubicBezTo>
                <a:cubicBezTo>
                  <a:pt x="32185" y="87490"/>
                  <a:pt x="88573" y="-16142"/>
                  <a:pt x="85525" y="2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D4BED1D7-1BDB-B85B-9B46-6D68E78F415C}"/>
              </a:ext>
            </a:extLst>
          </p:cNvPr>
          <p:cNvSpPr/>
          <p:nvPr/>
        </p:nvSpPr>
        <p:spPr>
          <a:xfrm>
            <a:off x="3143475" y="5879345"/>
            <a:ext cx="130932" cy="334063"/>
          </a:xfrm>
          <a:custGeom>
            <a:avLst/>
            <a:gdLst>
              <a:gd name="connsiteX0" fmla="*/ 130077 w 130932"/>
              <a:gd name="connsiteY0" fmla="*/ 247 h 334063"/>
              <a:gd name="connsiteX1" fmla="*/ 66069 w 130932"/>
              <a:gd name="connsiteY1" fmla="*/ 155695 h 334063"/>
              <a:gd name="connsiteX2" fmla="*/ 93501 w 130932"/>
              <a:gd name="connsiteY2" fmla="*/ 320287 h 334063"/>
              <a:gd name="connsiteX3" fmla="*/ 66069 w 130932"/>
              <a:gd name="connsiteY3" fmla="*/ 301999 h 334063"/>
              <a:gd name="connsiteX4" fmla="*/ 11205 w 130932"/>
              <a:gd name="connsiteY4" fmla="*/ 119119 h 334063"/>
              <a:gd name="connsiteX5" fmla="*/ 11205 w 130932"/>
              <a:gd name="connsiteY5" fmla="*/ 192271 h 334063"/>
              <a:gd name="connsiteX6" fmla="*/ 130077 w 130932"/>
              <a:gd name="connsiteY6" fmla="*/ 247 h 33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932" h="334063">
                <a:moveTo>
                  <a:pt x="130077" y="247"/>
                </a:moveTo>
                <a:cubicBezTo>
                  <a:pt x="139221" y="-5849"/>
                  <a:pt x="72165" y="102355"/>
                  <a:pt x="66069" y="155695"/>
                </a:cubicBezTo>
                <a:cubicBezTo>
                  <a:pt x="59973" y="209035"/>
                  <a:pt x="93501" y="320287"/>
                  <a:pt x="93501" y="320287"/>
                </a:cubicBezTo>
                <a:cubicBezTo>
                  <a:pt x="93501" y="344671"/>
                  <a:pt x="79785" y="335527"/>
                  <a:pt x="66069" y="301999"/>
                </a:cubicBezTo>
                <a:cubicBezTo>
                  <a:pt x="52353" y="268471"/>
                  <a:pt x="20349" y="137407"/>
                  <a:pt x="11205" y="119119"/>
                </a:cubicBezTo>
                <a:cubicBezTo>
                  <a:pt x="2061" y="100831"/>
                  <a:pt x="-8607" y="205987"/>
                  <a:pt x="11205" y="192271"/>
                </a:cubicBezTo>
                <a:cubicBezTo>
                  <a:pt x="31017" y="178555"/>
                  <a:pt x="120933" y="6343"/>
                  <a:pt x="130077" y="24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2109EB04-C10A-6F5D-5411-E21992613E4A}"/>
              </a:ext>
            </a:extLst>
          </p:cNvPr>
          <p:cNvSpPr/>
          <p:nvPr/>
        </p:nvSpPr>
        <p:spPr>
          <a:xfrm>
            <a:off x="3885336" y="3949177"/>
            <a:ext cx="157986" cy="371505"/>
          </a:xfrm>
          <a:custGeom>
            <a:avLst/>
            <a:gdLst>
              <a:gd name="connsiteX0" fmla="*/ 156312 w 157986"/>
              <a:gd name="connsiteY0" fmla="*/ 1031 h 371505"/>
              <a:gd name="connsiteX1" fmla="*/ 864 w 157986"/>
              <a:gd name="connsiteY1" fmla="*/ 202199 h 371505"/>
              <a:gd name="connsiteX2" fmla="*/ 92304 w 157986"/>
              <a:gd name="connsiteY2" fmla="*/ 129047 h 371505"/>
              <a:gd name="connsiteX3" fmla="*/ 64872 w 157986"/>
              <a:gd name="connsiteY3" fmla="*/ 366791 h 371505"/>
              <a:gd name="connsiteX4" fmla="*/ 74016 w 157986"/>
              <a:gd name="connsiteY4" fmla="*/ 275351 h 371505"/>
              <a:gd name="connsiteX5" fmla="*/ 83160 w 157986"/>
              <a:gd name="connsiteY5" fmla="*/ 129047 h 371505"/>
              <a:gd name="connsiteX6" fmla="*/ 156312 w 157986"/>
              <a:gd name="connsiteY6" fmla="*/ 1031 h 37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986" h="371505">
                <a:moveTo>
                  <a:pt x="156312" y="1031"/>
                </a:moveTo>
                <a:cubicBezTo>
                  <a:pt x="142596" y="13223"/>
                  <a:pt x="11532" y="180863"/>
                  <a:pt x="864" y="202199"/>
                </a:cubicBezTo>
                <a:cubicBezTo>
                  <a:pt x="-9804" y="223535"/>
                  <a:pt x="81636" y="101615"/>
                  <a:pt x="92304" y="129047"/>
                </a:cubicBezTo>
                <a:cubicBezTo>
                  <a:pt x="102972" y="156479"/>
                  <a:pt x="67920" y="342407"/>
                  <a:pt x="64872" y="366791"/>
                </a:cubicBezTo>
                <a:cubicBezTo>
                  <a:pt x="61824" y="391175"/>
                  <a:pt x="70968" y="314975"/>
                  <a:pt x="74016" y="275351"/>
                </a:cubicBezTo>
                <a:cubicBezTo>
                  <a:pt x="77064" y="235727"/>
                  <a:pt x="70968" y="170195"/>
                  <a:pt x="83160" y="129047"/>
                </a:cubicBezTo>
                <a:cubicBezTo>
                  <a:pt x="95352" y="87899"/>
                  <a:pt x="170028" y="-11161"/>
                  <a:pt x="156312" y="10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F9460775-59CF-A210-5C9C-6727DC443A3F}"/>
              </a:ext>
            </a:extLst>
          </p:cNvPr>
          <p:cNvSpPr/>
          <p:nvPr/>
        </p:nvSpPr>
        <p:spPr>
          <a:xfrm>
            <a:off x="4434818" y="3191243"/>
            <a:ext cx="623042" cy="184547"/>
          </a:xfrm>
          <a:custGeom>
            <a:avLst/>
            <a:gdLst>
              <a:gd name="connsiteX0" fmla="*/ 22 w 623042"/>
              <a:gd name="connsiteY0" fmla="*/ 13 h 184547"/>
              <a:gd name="connsiteX1" fmla="*/ 356638 w 623042"/>
              <a:gd name="connsiteY1" fmla="*/ 155461 h 184547"/>
              <a:gd name="connsiteX2" fmla="*/ 274342 w 623042"/>
              <a:gd name="connsiteY2" fmla="*/ 100597 h 184547"/>
              <a:gd name="connsiteX3" fmla="*/ 621814 w 623042"/>
              <a:gd name="connsiteY3" fmla="*/ 182893 h 184547"/>
              <a:gd name="connsiteX4" fmla="*/ 374926 w 623042"/>
              <a:gd name="connsiteY4" fmla="*/ 146317 h 184547"/>
              <a:gd name="connsiteX5" fmla="*/ 22 w 623042"/>
              <a:gd name="connsiteY5" fmla="*/ 13 h 18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042" h="184547">
                <a:moveTo>
                  <a:pt x="22" y="13"/>
                </a:moveTo>
                <a:cubicBezTo>
                  <a:pt x="-3026" y="1537"/>
                  <a:pt x="310918" y="138697"/>
                  <a:pt x="356638" y="155461"/>
                </a:cubicBezTo>
                <a:cubicBezTo>
                  <a:pt x="402358" y="172225"/>
                  <a:pt x="230146" y="96025"/>
                  <a:pt x="274342" y="100597"/>
                </a:cubicBezTo>
                <a:cubicBezTo>
                  <a:pt x="318538" y="105169"/>
                  <a:pt x="605050" y="175273"/>
                  <a:pt x="621814" y="182893"/>
                </a:cubicBezTo>
                <a:cubicBezTo>
                  <a:pt x="638578" y="190513"/>
                  <a:pt x="480082" y="170701"/>
                  <a:pt x="374926" y="146317"/>
                </a:cubicBezTo>
                <a:cubicBezTo>
                  <a:pt x="269770" y="121933"/>
                  <a:pt x="3070" y="-1511"/>
                  <a:pt x="22" y="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186C133A-24AF-2554-5209-BE7134339B2E}"/>
              </a:ext>
            </a:extLst>
          </p:cNvPr>
          <p:cNvSpPr/>
          <p:nvPr/>
        </p:nvSpPr>
        <p:spPr>
          <a:xfrm>
            <a:off x="6053166" y="4863675"/>
            <a:ext cx="285974" cy="543972"/>
          </a:xfrm>
          <a:custGeom>
            <a:avLst/>
            <a:gdLst>
              <a:gd name="connsiteX0" fmla="*/ 1559 w 285974"/>
              <a:gd name="connsiteY0" fmla="*/ 425 h 543972"/>
              <a:gd name="connsiteX1" fmla="*/ 147609 w 285974"/>
              <a:gd name="connsiteY1" fmla="*/ 222675 h 543972"/>
              <a:gd name="connsiteX2" fmla="*/ 160309 w 285974"/>
              <a:gd name="connsiteY2" fmla="*/ 213150 h 543972"/>
              <a:gd name="connsiteX3" fmla="*/ 252384 w 285974"/>
              <a:gd name="connsiteY3" fmla="*/ 352850 h 543972"/>
              <a:gd name="connsiteX4" fmla="*/ 223809 w 285974"/>
              <a:gd name="connsiteY4" fmla="*/ 308400 h 543972"/>
              <a:gd name="connsiteX5" fmla="*/ 284134 w 285974"/>
              <a:gd name="connsiteY5" fmla="*/ 467150 h 543972"/>
              <a:gd name="connsiteX6" fmla="*/ 268259 w 285974"/>
              <a:gd name="connsiteY6" fmla="*/ 425875 h 543972"/>
              <a:gd name="connsiteX7" fmla="*/ 246034 w 285974"/>
              <a:gd name="connsiteY7" fmla="*/ 543350 h 543972"/>
              <a:gd name="connsiteX8" fmla="*/ 236509 w 285974"/>
              <a:gd name="connsiteY8" fmla="*/ 365550 h 543972"/>
              <a:gd name="connsiteX9" fmla="*/ 163484 w 285974"/>
              <a:gd name="connsiteY9" fmla="*/ 222675 h 543972"/>
              <a:gd name="connsiteX10" fmla="*/ 46009 w 285974"/>
              <a:gd name="connsiteY10" fmla="*/ 124250 h 543972"/>
              <a:gd name="connsiteX11" fmla="*/ 68234 w 285974"/>
              <a:gd name="connsiteY11" fmla="*/ 165525 h 543972"/>
              <a:gd name="connsiteX12" fmla="*/ 1559 w 285974"/>
              <a:gd name="connsiteY12" fmla="*/ 425 h 54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5974" h="543972">
                <a:moveTo>
                  <a:pt x="1559" y="425"/>
                </a:moveTo>
                <a:cubicBezTo>
                  <a:pt x="14788" y="9950"/>
                  <a:pt x="121151" y="187221"/>
                  <a:pt x="147609" y="222675"/>
                </a:cubicBezTo>
                <a:cubicBezTo>
                  <a:pt x="174067" y="258129"/>
                  <a:pt x="142847" y="191454"/>
                  <a:pt x="160309" y="213150"/>
                </a:cubicBezTo>
                <a:cubicBezTo>
                  <a:pt x="177771" y="234846"/>
                  <a:pt x="241801" y="336975"/>
                  <a:pt x="252384" y="352850"/>
                </a:cubicBezTo>
                <a:cubicBezTo>
                  <a:pt x="262967" y="368725"/>
                  <a:pt x="218517" y="289350"/>
                  <a:pt x="223809" y="308400"/>
                </a:cubicBezTo>
                <a:cubicBezTo>
                  <a:pt x="229101" y="327450"/>
                  <a:pt x="276726" y="447571"/>
                  <a:pt x="284134" y="467150"/>
                </a:cubicBezTo>
                <a:cubicBezTo>
                  <a:pt x="291542" y="486729"/>
                  <a:pt x="274609" y="413175"/>
                  <a:pt x="268259" y="425875"/>
                </a:cubicBezTo>
                <a:cubicBezTo>
                  <a:pt x="261909" y="438575"/>
                  <a:pt x="251326" y="553404"/>
                  <a:pt x="246034" y="543350"/>
                </a:cubicBezTo>
                <a:cubicBezTo>
                  <a:pt x="240742" y="533296"/>
                  <a:pt x="250267" y="418996"/>
                  <a:pt x="236509" y="365550"/>
                </a:cubicBezTo>
                <a:cubicBezTo>
                  <a:pt x="222751" y="312104"/>
                  <a:pt x="195234" y="262892"/>
                  <a:pt x="163484" y="222675"/>
                </a:cubicBezTo>
                <a:cubicBezTo>
                  <a:pt x="131734" y="182458"/>
                  <a:pt x="61884" y="133775"/>
                  <a:pt x="46009" y="124250"/>
                </a:cubicBezTo>
                <a:cubicBezTo>
                  <a:pt x="30134" y="114725"/>
                  <a:pt x="72996" y="186692"/>
                  <a:pt x="68234" y="165525"/>
                </a:cubicBezTo>
                <a:cubicBezTo>
                  <a:pt x="63472" y="144358"/>
                  <a:pt x="-11670" y="-9100"/>
                  <a:pt x="1559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3857AD31-E0BE-EF66-EA0E-C09662D08B0D}"/>
              </a:ext>
            </a:extLst>
          </p:cNvPr>
          <p:cNvSpPr/>
          <p:nvPr/>
        </p:nvSpPr>
        <p:spPr>
          <a:xfrm>
            <a:off x="5889330" y="4414953"/>
            <a:ext cx="302877" cy="605239"/>
          </a:xfrm>
          <a:custGeom>
            <a:avLst/>
            <a:gdLst>
              <a:gd name="connsiteX0" fmla="*/ 295 w 302877"/>
              <a:gd name="connsiteY0" fmla="*/ 1472 h 605239"/>
              <a:gd name="connsiteX1" fmla="*/ 149520 w 302877"/>
              <a:gd name="connsiteY1" fmla="*/ 303097 h 605239"/>
              <a:gd name="connsiteX2" fmla="*/ 111420 w 302877"/>
              <a:gd name="connsiteY2" fmla="*/ 287222 h 605239"/>
              <a:gd name="connsiteX3" fmla="*/ 174920 w 302877"/>
              <a:gd name="connsiteY3" fmla="*/ 468197 h 605239"/>
              <a:gd name="connsiteX4" fmla="*/ 171745 w 302877"/>
              <a:gd name="connsiteY4" fmla="*/ 430097 h 605239"/>
              <a:gd name="connsiteX5" fmla="*/ 301920 w 302877"/>
              <a:gd name="connsiteY5" fmla="*/ 601547 h 605239"/>
              <a:gd name="connsiteX6" fmla="*/ 225720 w 302877"/>
              <a:gd name="connsiteY6" fmla="*/ 528522 h 605239"/>
              <a:gd name="connsiteX7" fmla="*/ 130470 w 302877"/>
              <a:gd name="connsiteY7" fmla="*/ 309447 h 605239"/>
              <a:gd name="connsiteX8" fmla="*/ 111420 w 302877"/>
              <a:gd name="connsiteY8" fmla="*/ 191972 h 605239"/>
              <a:gd name="connsiteX9" fmla="*/ 295 w 302877"/>
              <a:gd name="connsiteY9" fmla="*/ 1472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2877" h="605239">
                <a:moveTo>
                  <a:pt x="295" y="1472"/>
                </a:moveTo>
                <a:cubicBezTo>
                  <a:pt x="6645" y="19993"/>
                  <a:pt x="130999" y="255472"/>
                  <a:pt x="149520" y="303097"/>
                </a:cubicBezTo>
                <a:cubicBezTo>
                  <a:pt x="168041" y="350722"/>
                  <a:pt x="107187" y="259705"/>
                  <a:pt x="111420" y="287222"/>
                </a:cubicBezTo>
                <a:cubicBezTo>
                  <a:pt x="115653" y="314739"/>
                  <a:pt x="164866" y="444385"/>
                  <a:pt x="174920" y="468197"/>
                </a:cubicBezTo>
                <a:cubicBezTo>
                  <a:pt x="184974" y="492009"/>
                  <a:pt x="150578" y="407872"/>
                  <a:pt x="171745" y="430097"/>
                </a:cubicBezTo>
                <a:cubicBezTo>
                  <a:pt x="192912" y="452322"/>
                  <a:pt x="292924" y="585143"/>
                  <a:pt x="301920" y="601547"/>
                </a:cubicBezTo>
                <a:cubicBezTo>
                  <a:pt x="310916" y="617951"/>
                  <a:pt x="254295" y="577205"/>
                  <a:pt x="225720" y="528522"/>
                </a:cubicBezTo>
                <a:cubicBezTo>
                  <a:pt x="197145" y="479839"/>
                  <a:pt x="149520" y="365539"/>
                  <a:pt x="130470" y="309447"/>
                </a:cubicBezTo>
                <a:cubicBezTo>
                  <a:pt x="111420" y="253355"/>
                  <a:pt x="130999" y="239597"/>
                  <a:pt x="111420" y="191972"/>
                </a:cubicBezTo>
                <a:cubicBezTo>
                  <a:pt x="91841" y="144347"/>
                  <a:pt x="-6055" y="-17049"/>
                  <a:pt x="295" y="1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25C06C32-4F83-94AD-4FCE-393664C1F4C7}"/>
              </a:ext>
            </a:extLst>
          </p:cNvPr>
          <p:cNvSpPr/>
          <p:nvPr/>
        </p:nvSpPr>
        <p:spPr>
          <a:xfrm>
            <a:off x="5631909" y="3900667"/>
            <a:ext cx="333840" cy="544976"/>
          </a:xfrm>
          <a:custGeom>
            <a:avLst/>
            <a:gdLst>
              <a:gd name="connsiteX0" fmla="*/ 541 w 333840"/>
              <a:gd name="connsiteY0" fmla="*/ 45858 h 544976"/>
              <a:gd name="connsiteX1" fmla="*/ 225966 w 333840"/>
              <a:gd name="connsiteY1" fmla="*/ 366533 h 544976"/>
              <a:gd name="connsiteX2" fmla="*/ 219616 w 333840"/>
              <a:gd name="connsiteY2" fmla="*/ 287158 h 544976"/>
              <a:gd name="connsiteX3" fmla="*/ 330741 w 333840"/>
              <a:gd name="connsiteY3" fmla="*/ 537983 h 544976"/>
              <a:gd name="connsiteX4" fmla="*/ 279941 w 333840"/>
              <a:gd name="connsiteY4" fmla="*/ 433208 h 544976"/>
              <a:gd name="connsiteX5" fmla="*/ 48166 w 333840"/>
              <a:gd name="connsiteY5" fmla="*/ 4583 h 544976"/>
              <a:gd name="connsiteX6" fmla="*/ 159291 w 333840"/>
              <a:gd name="connsiteY6" fmla="*/ 198258 h 544976"/>
              <a:gd name="connsiteX7" fmla="*/ 541 w 333840"/>
              <a:gd name="connsiteY7" fmla="*/ 45858 h 54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840" h="544976">
                <a:moveTo>
                  <a:pt x="541" y="45858"/>
                </a:moveTo>
                <a:cubicBezTo>
                  <a:pt x="11654" y="73904"/>
                  <a:pt x="189454" y="326316"/>
                  <a:pt x="225966" y="366533"/>
                </a:cubicBezTo>
                <a:cubicBezTo>
                  <a:pt x="262479" y="406750"/>
                  <a:pt x="202154" y="258583"/>
                  <a:pt x="219616" y="287158"/>
                </a:cubicBezTo>
                <a:cubicBezTo>
                  <a:pt x="237078" y="315733"/>
                  <a:pt x="320687" y="513641"/>
                  <a:pt x="330741" y="537983"/>
                </a:cubicBezTo>
                <a:cubicBezTo>
                  <a:pt x="340795" y="562325"/>
                  <a:pt x="327037" y="522108"/>
                  <a:pt x="279941" y="433208"/>
                </a:cubicBezTo>
                <a:cubicBezTo>
                  <a:pt x="232845" y="344308"/>
                  <a:pt x="68274" y="43741"/>
                  <a:pt x="48166" y="4583"/>
                </a:cubicBezTo>
                <a:cubicBezTo>
                  <a:pt x="28058" y="-34575"/>
                  <a:pt x="165641" y="189791"/>
                  <a:pt x="159291" y="198258"/>
                </a:cubicBezTo>
                <a:cubicBezTo>
                  <a:pt x="152941" y="206725"/>
                  <a:pt x="-10572" y="17812"/>
                  <a:pt x="541" y="45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468F1D85-BBB7-A7ED-E92C-09B13EAE92CF}"/>
              </a:ext>
            </a:extLst>
          </p:cNvPr>
          <p:cNvSpPr/>
          <p:nvPr/>
        </p:nvSpPr>
        <p:spPr>
          <a:xfrm>
            <a:off x="5406241" y="3469800"/>
            <a:ext cx="306592" cy="489822"/>
          </a:xfrm>
          <a:custGeom>
            <a:avLst/>
            <a:gdLst>
              <a:gd name="connsiteX0" fmla="*/ 784 w 306592"/>
              <a:gd name="connsiteY0" fmla="*/ 475 h 489822"/>
              <a:gd name="connsiteX1" fmla="*/ 254784 w 306592"/>
              <a:gd name="connsiteY1" fmla="*/ 343375 h 489822"/>
              <a:gd name="connsiteX2" fmla="*/ 238909 w 306592"/>
              <a:gd name="connsiteY2" fmla="*/ 327500 h 489822"/>
              <a:gd name="connsiteX3" fmla="*/ 305584 w 306592"/>
              <a:gd name="connsiteY3" fmla="*/ 489425 h 489822"/>
              <a:gd name="connsiteX4" fmla="*/ 178584 w 306592"/>
              <a:gd name="connsiteY4" fmla="*/ 273525 h 489822"/>
              <a:gd name="connsiteX5" fmla="*/ 784 w 306592"/>
              <a:gd name="connsiteY5" fmla="*/ 475 h 48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592" h="489822">
                <a:moveTo>
                  <a:pt x="784" y="475"/>
                </a:moveTo>
                <a:cubicBezTo>
                  <a:pt x="13484" y="12117"/>
                  <a:pt x="254784" y="343375"/>
                  <a:pt x="254784" y="343375"/>
                </a:cubicBezTo>
                <a:cubicBezTo>
                  <a:pt x="294472" y="397879"/>
                  <a:pt x="230442" y="303158"/>
                  <a:pt x="238909" y="327500"/>
                </a:cubicBezTo>
                <a:cubicBezTo>
                  <a:pt x="247376" y="351842"/>
                  <a:pt x="315638" y="498421"/>
                  <a:pt x="305584" y="489425"/>
                </a:cubicBezTo>
                <a:cubicBezTo>
                  <a:pt x="295530" y="480429"/>
                  <a:pt x="224092" y="352900"/>
                  <a:pt x="178584" y="273525"/>
                </a:cubicBezTo>
                <a:cubicBezTo>
                  <a:pt x="133076" y="194150"/>
                  <a:pt x="-11916" y="-11167"/>
                  <a:pt x="784" y="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6B2A7588-2B19-5E5C-D963-9F5CC8F06B7A}"/>
              </a:ext>
            </a:extLst>
          </p:cNvPr>
          <p:cNvSpPr/>
          <p:nvPr/>
        </p:nvSpPr>
        <p:spPr>
          <a:xfrm>
            <a:off x="3717738" y="4772841"/>
            <a:ext cx="757842" cy="178387"/>
          </a:xfrm>
          <a:custGeom>
            <a:avLst/>
            <a:gdLst>
              <a:gd name="connsiteX0" fmla="*/ 285 w 757842"/>
              <a:gd name="connsiteY0" fmla="*/ 161696 h 178387"/>
              <a:gd name="connsiteX1" fmla="*/ 330597 w 757842"/>
              <a:gd name="connsiteY1" fmla="*/ 97245 h 178387"/>
              <a:gd name="connsiteX2" fmla="*/ 274202 w 757842"/>
              <a:gd name="connsiteY2" fmla="*/ 141555 h 178387"/>
              <a:gd name="connsiteX3" fmla="*/ 495753 w 757842"/>
              <a:gd name="connsiteY3" fmla="*/ 52935 h 178387"/>
              <a:gd name="connsiteX4" fmla="*/ 443386 w 757842"/>
              <a:gd name="connsiteY4" fmla="*/ 85161 h 178387"/>
              <a:gd name="connsiteX5" fmla="*/ 552147 w 757842"/>
              <a:gd name="connsiteY5" fmla="*/ 73076 h 178387"/>
              <a:gd name="connsiteX6" fmla="*/ 681050 w 757842"/>
              <a:gd name="connsiteY6" fmla="*/ 569 h 178387"/>
              <a:gd name="connsiteX7" fmla="*/ 544091 w 757842"/>
              <a:gd name="connsiteY7" fmla="*/ 52935 h 178387"/>
              <a:gd name="connsiteX8" fmla="*/ 632711 w 757842"/>
              <a:gd name="connsiteY8" fmla="*/ 93217 h 178387"/>
              <a:gd name="connsiteX9" fmla="*/ 544091 w 757842"/>
              <a:gd name="connsiteY9" fmla="*/ 109330 h 178387"/>
              <a:gd name="connsiteX10" fmla="*/ 757585 w 757842"/>
              <a:gd name="connsiteY10" fmla="*/ 177809 h 178387"/>
              <a:gd name="connsiteX11" fmla="*/ 584373 w 757842"/>
              <a:gd name="connsiteY11" fmla="*/ 141555 h 178387"/>
              <a:gd name="connsiteX12" fmla="*/ 435330 w 757842"/>
              <a:gd name="connsiteY12" fmla="*/ 129471 h 178387"/>
              <a:gd name="connsiteX13" fmla="*/ 346710 w 757842"/>
              <a:gd name="connsiteY13" fmla="*/ 137527 h 178387"/>
              <a:gd name="connsiteX14" fmla="*/ 527978 w 757842"/>
              <a:gd name="connsiteY14" fmla="*/ 89189 h 178387"/>
              <a:gd name="connsiteX15" fmla="*/ 370879 w 757842"/>
              <a:gd name="connsiteY15" fmla="*/ 8625 h 178387"/>
              <a:gd name="connsiteX16" fmla="*/ 395048 w 757842"/>
              <a:gd name="connsiteY16" fmla="*/ 8625 h 178387"/>
              <a:gd name="connsiteX17" fmla="*/ 306428 w 757842"/>
              <a:gd name="connsiteY17" fmla="*/ 65020 h 178387"/>
              <a:gd name="connsiteX18" fmla="*/ 173497 w 757842"/>
              <a:gd name="connsiteY18" fmla="*/ 117386 h 178387"/>
              <a:gd name="connsiteX19" fmla="*/ 395048 w 757842"/>
              <a:gd name="connsiteY19" fmla="*/ 60992 h 178387"/>
              <a:gd name="connsiteX20" fmla="*/ 285 w 757842"/>
              <a:gd name="connsiteY20" fmla="*/ 161696 h 17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7842" h="178387">
                <a:moveTo>
                  <a:pt x="285" y="161696"/>
                </a:moveTo>
                <a:cubicBezTo>
                  <a:pt x="-10457" y="167738"/>
                  <a:pt x="284944" y="100602"/>
                  <a:pt x="330597" y="97245"/>
                </a:cubicBezTo>
                <a:cubicBezTo>
                  <a:pt x="376250" y="93888"/>
                  <a:pt x="246676" y="148940"/>
                  <a:pt x="274202" y="141555"/>
                </a:cubicBezTo>
                <a:cubicBezTo>
                  <a:pt x="301728" y="134170"/>
                  <a:pt x="467556" y="62334"/>
                  <a:pt x="495753" y="52935"/>
                </a:cubicBezTo>
                <a:cubicBezTo>
                  <a:pt x="523950" y="43536"/>
                  <a:pt x="433987" y="81804"/>
                  <a:pt x="443386" y="85161"/>
                </a:cubicBezTo>
                <a:cubicBezTo>
                  <a:pt x="452785" y="88518"/>
                  <a:pt x="512536" y="87175"/>
                  <a:pt x="552147" y="73076"/>
                </a:cubicBezTo>
                <a:cubicBezTo>
                  <a:pt x="591758" y="58977"/>
                  <a:pt x="682393" y="3926"/>
                  <a:pt x="681050" y="569"/>
                </a:cubicBezTo>
                <a:cubicBezTo>
                  <a:pt x="679707" y="-2788"/>
                  <a:pt x="552147" y="37494"/>
                  <a:pt x="544091" y="52935"/>
                </a:cubicBezTo>
                <a:cubicBezTo>
                  <a:pt x="536035" y="68376"/>
                  <a:pt x="632711" y="83818"/>
                  <a:pt x="632711" y="93217"/>
                </a:cubicBezTo>
                <a:cubicBezTo>
                  <a:pt x="632711" y="102616"/>
                  <a:pt x="523279" y="95231"/>
                  <a:pt x="544091" y="109330"/>
                </a:cubicBezTo>
                <a:cubicBezTo>
                  <a:pt x="564903" y="123429"/>
                  <a:pt x="750871" y="172438"/>
                  <a:pt x="757585" y="177809"/>
                </a:cubicBezTo>
                <a:cubicBezTo>
                  <a:pt x="764299" y="183180"/>
                  <a:pt x="638082" y="149611"/>
                  <a:pt x="584373" y="141555"/>
                </a:cubicBezTo>
                <a:cubicBezTo>
                  <a:pt x="530664" y="133499"/>
                  <a:pt x="474940" y="130142"/>
                  <a:pt x="435330" y="129471"/>
                </a:cubicBezTo>
                <a:cubicBezTo>
                  <a:pt x="395720" y="128800"/>
                  <a:pt x="331269" y="144241"/>
                  <a:pt x="346710" y="137527"/>
                </a:cubicBezTo>
                <a:cubicBezTo>
                  <a:pt x="362151" y="130813"/>
                  <a:pt x="523950" y="110673"/>
                  <a:pt x="527978" y="89189"/>
                </a:cubicBezTo>
                <a:cubicBezTo>
                  <a:pt x="532006" y="67705"/>
                  <a:pt x="370879" y="8625"/>
                  <a:pt x="370879" y="8625"/>
                </a:cubicBezTo>
                <a:cubicBezTo>
                  <a:pt x="348724" y="-4802"/>
                  <a:pt x="405790" y="-774"/>
                  <a:pt x="395048" y="8625"/>
                </a:cubicBezTo>
                <a:cubicBezTo>
                  <a:pt x="384306" y="18024"/>
                  <a:pt x="343353" y="46893"/>
                  <a:pt x="306428" y="65020"/>
                </a:cubicBezTo>
                <a:cubicBezTo>
                  <a:pt x="269503" y="83147"/>
                  <a:pt x="158727" y="118057"/>
                  <a:pt x="173497" y="117386"/>
                </a:cubicBezTo>
                <a:cubicBezTo>
                  <a:pt x="188267" y="116715"/>
                  <a:pt x="425931" y="55621"/>
                  <a:pt x="395048" y="60992"/>
                </a:cubicBezTo>
                <a:cubicBezTo>
                  <a:pt x="364165" y="66363"/>
                  <a:pt x="11027" y="155654"/>
                  <a:pt x="285" y="161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6C560BCC-F324-C777-9D9B-2F224249FCA6}"/>
              </a:ext>
            </a:extLst>
          </p:cNvPr>
          <p:cNvSpPr/>
          <p:nvPr/>
        </p:nvSpPr>
        <p:spPr>
          <a:xfrm>
            <a:off x="3443631" y="4933648"/>
            <a:ext cx="612774" cy="449883"/>
          </a:xfrm>
          <a:custGeom>
            <a:avLst/>
            <a:gdLst>
              <a:gd name="connsiteX0" fmla="*/ 612760 w 612774"/>
              <a:gd name="connsiteY0" fmla="*/ 889 h 449883"/>
              <a:gd name="connsiteX1" fmla="*/ 205913 w 612774"/>
              <a:gd name="connsiteY1" fmla="*/ 170074 h 449883"/>
              <a:gd name="connsiteX2" fmla="*/ 282448 w 612774"/>
              <a:gd name="connsiteY2" fmla="*/ 121735 h 449883"/>
              <a:gd name="connsiteX3" fmla="*/ 173687 w 612774"/>
              <a:gd name="connsiteY3" fmla="*/ 274807 h 449883"/>
              <a:gd name="connsiteX4" fmla="*/ 306617 w 612774"/>
              <a:gd name="connsiteY4" fmla="*/ 162017 h 449883"/>
              <a:gd name="connsiteX5" fmla="*/ 44785 w 612774"/>
              <a:gd name="connsiteY5" fmla="*/ 443991 h 449883"/>
              <a:gd name="connsiteX6" fmla="*/ 113264 w 612774"/>
              <a:gd name="connsiteY6" fmla="*/ 359399 h 449883"/>
              <a:gd name="connsiteX7" fmla="*/ 475 w 612774"/>
              <a:gd name="connsiteY7" fmla="*/ 431906 h 449883"/>
              <a:gd name="connsiteX8" fmla="*/ 165631 w 612774"/>
              <a:gd name="connsiteY8" fmla="*/ 278835 h 449883"/>
              <a:gd name="connsiteX9" fmla="*/ 431491 w 612774"/>
              <a:gd name="connsiteY9" fmla="*/ 61312 h 449883"/>
              <a:gd name="connsiteX10" fmla="*/ 330787 w 612774"/>
              <a:gd name="connsiteY10" fmla="*/ 105622 h 449883"/>
              <a:gd name="connsiteX11" fmla="*/ 407322 w 612774"/>
              <a:gd name="connsiteY11" fmla="*/ 77425 h 449883"/>
              <a:gd name="connsiteX12" fmla="*/ 222025 w 612774"/>
              <a:gd name="connsiteY12" fmla="*/ 101594 h 449883"/>
              <a:gd name="connsiteX13" fmla="*/ 612760 w 612774"/>
              <a:gd name="connsiteY13" fmla="*/ 889 h 44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2774" h="449883">
                <a:moveTo>
                  <a:pt x="612760" y="889"/>
                </a:moveTo>
                <a:cubicBezTo>
                  <a:pt x="610075" y="12302"/>
                  <a:pt x="260965" y="149933"/>
                  <a:pt x="205913" y="170074"/>
                </a:cubicBezTo>
                <a:cubicBezTo>
                  <a:pt x="150861" y="190215"/>
                  <a:pt x="287819" y="104279"/>
                  <a:pt x="282448" y="121735"/>
                </a:cubicBezTo>
                <a:cubicBezTo>
                  <a:pt x="277077" y="139191"/>
                  <a:pt x="169659" y="268093"/>
                  <a:pt x="173687" y="274807"/>
                </a:cubicBezTo>
                <a:cubicBezTo>
                  <a:pt x="177715" y="281521"/>
                  <a:pt x="328101" y="133820"/>
                  <a:pt x="306617" y="162017"/>
                </a:cubicBezTo>
                <a:cubicBezTo>
                  <a:pt x="285133" y="190214"/>
                  <a:pt x="77010" y="411094"/>
                  <a:pt x="44785" y="443991"/>
                </a:cubicBezTo>
                <a:cubicBezTo>
                  <a:pt x="12560" y="476888"/>
                  <a:pt x="120649" y="361413"/>
                  <a:pt x="113264" y="359399"/>
                </a:cubicBezTo>
                <a:cubicBezTo>
                  <a:pt x="105879" y="357385"/>
                  <a:pt x="-8253" y="445333"/>
                  <a:pt x="475" y="431906"/>
                </a:cubicBezTo>
                <a:cubicBezTo>
                  <a:pt x="9203" y="418479"/>
                  <a:pt x="93795" y="340601"/>
                  <a:pt x="165631" y="278835"/>
                </a:cubicBezTo>
                <a:cubicBezTo>
                  <a:pt x="237467" y="217069"/>
                  <a:pt x="403965" y="90181"/>
                  <a:pt x="431491" y="61312"/>
                </a:cubicBezTo>
                <a:cubicBezTo>
                  <a:pt x="459017" y="32443"/>
                  <a:pt x="334815" y="102937"/>
                  <a:pt x="330787" y="105622"/>
                </a:cubicBezTo>
                <a:cubicBezTo>
                  <a:pt x="326759" y="108307"/>
                  <a:pt x="425449" y="78096"/>
                  <a:pt x="407322" y="77425"/>
                </a:cubicBezTo>
                <a:cubicBezTo>
                  <a:pt x="389195" y="76754"/>
                  <a:pt x="191142" y="111664"/>
                  <a:pt x="222025" y="101594"/>
                </a:cubicBezTo>
                <a:cubicBezTo>
                  <a:pt x="252908" y="91524"/>
                  <a:pt x="615445" y="-10524"/>
                  <a:pt x="612760" y="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5A6B817A-33E6-A7D7-E359-4EC2CDB2B7A6}"/>
              </a:ext>
            </a:extLst>
          </p:cNvPr>
          <p:cNvSpPr/>
          <p:nvPr/>
        </p:nvSpPr>
        <p:spPr>
          <a:xfrm>
            <a:off x="3619739" y="5188286"/>
            <a:ext cx="284076" cy="234019"/>
          </a:xfrm>
          <a:custGeom>
            <a:avLst/>
            <a:gdLst>
              <a:gd name="connsiteX0" fmla="*/ 198989 w 284076"/>
              <a:gd name="connsiteY0" fmla="*/ 28 h 234019"/>
              <a:gd name="connsiteX1" fmla="*/ 150650 w 284076"/>
              <a:gd name="connsiteY1" fmla="*/ 60451 h 234019"/>
              <a:gd name="connsiteX2" fmla="*/ 106340 w 284076"/>
              <a:gd name="connsiteY2" fmla="*/ 88648 h 234019"/>
              <a:gd name="connsiteX3" fmla="*/ 9664 w 284076"/>
              <a:gd name="connsiteY3" fmla="*/ 100733 h 234019"/>
              <a:gd name="connsiteX4" fmla="*/ 203017 w 284076"/>
              <a:gd name="connsiteY4" fmla="*/ 76563 h 234019"/>
              <a:gd name="connsiteX5" fmla="*/ 5635 w 284076"/>
              <a:gd name="connsiteY5" fmla="*/ 161155 h 234019"/>
              <a:gd name="connsiteX6" fmla="*/ 74115 w 284076"/>
              <a:gd name="connsiteY6" fmla="*/ 149071 h 234019"/>
              <a:gd name="connsiteX7" fmla="*/ 283581 w 284076"/>
              <a:gd name="connsiteY7" fmla="*/ 233663 h 234019"/>
              <a:gd name="connsiteX8" fmla="*/ 130509 w 284076"/>
              <a:gd name="connsiteY8" fmla="*/ 177268 h 234019"/>
              <a:gd name="connsiteX9" fmla="*/ 70087 w 284076"/>
              <a:gd name="connsiteY9" fmla="*/ 124902 h 234019"/>
              <a:gd name="connsiteX10" fmla="*/ 146622 w 284076"/>
              <a:gd name="connsiteY10" fmla="*/ 68507 h 234019"/>
              <a:gd name="connsiteX11" fmla="*/ 198989 w 284076"/>
              <a:gd name="connsiteY11" fmla="*/ 28 h 23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4076" h="234019">
                <a:moveTo>
                  <a:pt x="198989" y="28"/>
                </a:moveTo>
                <a:cubicBezTo>
                  <a:pt x="199660" y="-1315"/>
                  <a:pt x="166091" y="45681"/>
                  <a:pt x="150650" y="60451"/>
                </a:cubicBezTo>
                <a:cubicBezTo>
                  <a:pt x="135209" y="75221"/>
                  <a:pt x="129838" y="81934"/>
                  <a:pt x="106340" y="88648"/>
                </a:cubicBezTo>
                <a:cubicBezTo>
                  <a:pt x="82842" y="95362"/>
                  <a:pt x="9664" y="100733"/>
                  <a:pt x="9664" y="100733"/>
                </a:cubicBezTo>
                <a:cubicBezTo>
                  <a:pt x="25777" y="98719"/>
                  <a:pt x="203689" y="66493"/>
                  <a:pt x="203017" y="76563"/>
                </a:cubicBezTo>
                <a:cubicBezTo>
                  <a:pt x="202346" y="86633"/>
                  <a:pt x="27119" y="149070"/>
                  <a:pt x="5635" y="161155"/>
                </a:cubicBezTo>
                <a:cubicBezTo>
                  <a:pt x="-15849" y="173240"/>
                  <a:pt x="27791" y="136986"/>
                  <a:pt x="74115" y="149071"/>
                </a:cubicBezTo>
                <a:cubicBezTo>
                  <a:pt x="120439" y="161156"/>
                  <a:pt x="274182" y="228964"/>
                  <a:pt x="283581" y="233663"/>
                </a:cubicBezTo>
                <a:cubicBezTo>
                  <a:pt x="292980" y="238362"/>
                  <a:pt x="166091" y="195395"/>
                  <a:pt x="130509" y="177268"/>
                </a:cubicBezTo>
                <a:cubicBezTo>
                  <a:pt x="94927" y="159141"/>
                  <a:pt x="67402" y="143029"/>
                  <a:pt x="70087" y="124902"/>
                </a:cubicBezTo>
                <a:cubicBezTo>
                  <a:pt x="72772" y="106775"/>
                  <a:pt x="125810" y="82606"/>
                  <a:pt x="146622" y="68507"/>
                </a:cubicBezTo>
                <a:cubicBezTo>
                  <a:pt x="167434" y="54408"/>
                  <a:pt x="198318" y="1371"/>
                  <a:pt x="198989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96FC81D1-F97A-9ED7-C023-9667ED1D77BB}"/>
              </a:ext>
            </a:extLst>
          </p:cNvPr>
          <p:cNvSpPr/>
          <p:nvPr/>
        </p:nvSpPr>
        <p:spPr>
          <a:xfrm>
            <a:off x="4584698" y="4987913"/>
            <a:ext cx="264210" cy="266758"/>
          </a:xfrm>
          <a:custGeom>
            <a:avLst/>
            <a:gdLst>
              <a:gd name="connsiteX0" fmla="*/ 2 w 264210"/>
              <a:gd name="connsiteY0" fmla="*/ 12 h 266758"/>
              <a:gd name="connsiteX1" fmla="*/ 123827 w 264210"/>
              <a:gd name="connsiteY1" fmla="*/ 168287 h 266758"/>
              <a:gd name="connsiteX2" fmla="*/ 120652 w 264210"/>
              <a:gd name="connsiteY2" fmla="*/ 60337 h 266758"/>
              <a:gd name="connsiteX3" fmla="*/ 149227 w 264210"/>
              <a:gd name="connsiteY3" fmla="*/ 174637 h 266758"/>
              <a:gd name="connsiteX4" fmla="*/ 206377 w 264210"/>
              <a:gd name="connsiteY4" fmla="*/ 225437 h 266758"/>
              <a:gd name="connsiteX5" fmla="*/ 206377 w 264210"/>
              <a:gd name="connsiteY5" fmla="*/ 200037 h 266758"/>
              <a:gd name="connsiteX6" fmla="*/ 263527 w 264210"/>
              <a:gd name="connsiteY6" fmla="*/ 266712 h 266758"/>
              <a:gd name="connsiteX7" fmla="*/ 161927 w 264210"/>
              <a:gd name="connsiteY7" fmla="*/ 209562 h 266758"/>
              <a:gd name="connsiteX8" fmla="*/ 111127 w 264210"/>
              <a:gd name="connsiteY8" fmla="*/ 152412 h 266758"/>
              <a:gd name="connsiteX9" fmla="*/ 28577 w 264210"/>
              <a:gd name="connsiteY9" fmla="*/ 76212 h 266758"/>
              <a:gd name="connsiteX10" fmla="*/ 127002 w 264210"/>
              <a:gd name="connsiteY10" fmla="*/ 158762 h 266758"/>
              <a:gd name="connsiteX11" fmla="*/ 2 w 264210"/>
              <a:gd name="connsiteY11" fmla="*/ 12 h 26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210" h="266758">
                <a:moveTo>
                  <a:pt x="2" y="12"/>
                </a:moveTo>
                <a:cubicBezTo>
                  <a:pt x="-527" y="1599"/>
                  <a:pt x="103719" y="158233"/>
                  <a:pt x="123827" y="168287"/>
                </a:cubicBezTo>
                <a:cubicBezTo>
                  <a:pt x="143935" y="178341"/>
                  <a:pt x="116419" y="59279"/>
                  <a:pt x="120652" y="60337"/>
                </a:cubicBezTo>
                <a:cubicBezTo>
                  <a:pt x="124885" y="61395"/>
                  <a:pt x="134940" y="147120"/>
                  <a:pt x="149227" y="174637"/>
                </a:cubicBezTo>
                <a:cubicBezTo>
                  <a:pt x="163515" y="202154"/>
                  <a:pt x="196852" y="221204"/>
                  <a:pt x="206377" y="225437"/>
                </a:cubicBezTo>
                <a:cubicBezTo>
                  <a:pt x="215902" y="229670"/>
                  <a:pt x="196852" y="193158"/>
                  <a:pt x="206377" y="200037"/>
                </a:cubicBezTo>
                <a:cubicBezTo>
                  <a:pt x="215902" y="206916"/>
                  <a:pt x="270935" y="265125"/>
                  <a:pt x="263527" y="266712"/>
                </a:cubicBezTo>
                <a:cubicBezTo>
                  <a:pt x="256119" y="268299"/>
                  <a:pt x="187327" y="228612"/>
                  <a:pt x="161927" y="209562"/>
                </a:cubicBezTo>
                <a:cubicBezTo>
                  <a:pt x="136527" y="190512"/>
                  <a:pt x="133352" y="174637"/>
                  <a:pt x="111127" y="152412"/>
                </a:cubicBezTo>
                <a:cubicBezTo>
                  <a:pt x="88902" y="130187"/>
                  <a:pt x="25931" y="75154"/>
                  <a:pt x="28577" y="76212"/>
                </a:cubicBezTo>
                <a:cubicBezTo>
                  <a:pt x="31223" y="77270"/>
                  <a:pt x="128590" y="168287"/>
                  <a:pt x="127002" y="158762"/>
                </a:cubicBezTo>
                <a:cubicBezTo>
                  <a:pt x="125415" y="149237"/>
                  <a:pt x="531" y="-1575"/>
                  <a:pt x="2" y="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07E74CD9-9165-AE57-A2C1-0C266F1211A3}"/>
              </a:ext>
            </a:extLst>
          </p:cNvPr>
          <p:cNvSpPr/>
          <p:nvPr/>
        </p:nvSpPr>
        <p:spPr>
          <a:xfrm>
            <a:off x="3692250" y="5297739"/>
            <a:ext cx="969644" cy="259290"/>
          </a:xfrm>
          <a:custGeom>
            <a:avLst/>
            <a:gdLst>
              <a:gd name="connsiteX0" fmla="*/ 968650 w 969644"/>
              <a:gd name="connsiteY0" fmla="*/ 1336 h 259290"/>
              <a:gd name="connsiteX1" fmla="*/ 501925 w 969644"/>
              <a:gd name="connsiteY1" fmla="*/ 172786 h 259290"/>
              <a:gd name="connsiteX2" fmla="*/ 679725 w 969644"/>
              <a:gd name="connsiteY2" fmla="*/ 147386 h 259290"/>
              <a:gd name="connsiteX3" fmla="*/ 470175 w 969644"/>
              <a:gd name="connsiteY3" fmla="*/ 201361 h 259290"/>
              <a:gd name="connsiteX4" fmla="*/ 320950 w 969644"/>
              <a:gd name="connsiteY4" fmla="*/ 258511 h 259290"/>
              <a:gd name="connsiteX5" fmla="*/ 298725 w 969644"/>
              <a:gd name="connsiteY5" fmla="*/ 229936 h 259290"/>
              <a:gd name="connsiteX6" fmla="*/ 251100 w 969644"/>
              <a:gd name="connsiteY6" fmla="*/ 166436 h 259290"/>
              <a:gd name="connsiteX7" fmla="*/ 275 w 969644"/>
              <a:gd name="connsiteY7" fmla="*/ 182311 h 259290"/>
              <a:gd name="connsiteX8" fmla="*/ 209825 w 969644"/>
              <a:gd name="connsiteY8" fmla="*/ 201361 h 259290"/>
              <a:gd name="connsiteX9" fmla="*/ 559075 w 969644"/>
              <a:gd name="connsiteY9" fmla="*/ 163261 h 259290"/>
              <a:gd name="connsiteX10" fmla="*/ 746400 w 969644"/>
              <a:gd name="connsiteY10" fmla="*/ 80711 h 259290"/>
              <a:gd name="connsiteX11" fmla="*/ 628925 w 969644"/>
              <a:gd name="connsiteY11" fmla="*/ 90236 h 259290"/>
              <a:gd name="connsiteX12" fmla="*/ 968650 w 969644"/>
              <a:gd name="connsiteY12" fmla="*/ 1336 h 25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9644" h="259290">
                <a:moveTo>
                  <a:pt x="968650" y="1336"/>
                </a:moveTo>
                <a:cubicBezTo>
                  <a:pt x="947483" y="15094"/>
                  <a:pt x="550079" y="148444"/>
                  <a:pt x="501925" y="172786"/>
                </a:cubicBezTo>
                <a:cubicBezTo>
                  <a:pt x="453771" y="197128"/>
                  <a:pt x="685017" y="142624"/>
                  <a:pt x="679725" y="147386"/>
                </a:cubicBezTo>
                <a:cubicBezTo>
                  <a:pt x="674433" y="152149"/>
                  <a:pt x="529971" y="182840"/>
                  <a:pt x="470175" y="201361"/>
                </a:cubicBezTo>
                <a:cubicBezTo>
                  <a:pt x="410379" y="219882"/>
                  <a:pt x="349525" y="253749"/>
                  <a:pt x="320950" y="258511"/>
                </a:cubicBezTo>
                <a:cubicBezTo>
                  <a:pt x="292375" y="263273"/>
                  <a:pt x="310367" y="245282"/>
                  <a:pt x="298725" y="229936"/>
                </a:cubicBezTo>
                <a:cubicBezTo>
                  <a:pt x="287083" y="214590"/>
                  <a:pt x="300842" y="174374"/>
                  <a:pt x="251100" y="166436"/>
                </a:cubicBezTo>
                <a:cubicBezTo>
                  <a:pt x="201358" y="158498"/>
                  <a:pt x="7154" y="176490"/>
                  <a:pt x="275" y="182311"/>
                </a:cubicBezTo>
                <a:cubicBezTo>
                  <a:pt x="-6604" y="188132"/>
                  <a:pt x="116692" y="204536"/>
                  <a:pt x="209825" y="201361"/>
                </a:cubicBezTo>
                <a:cubicBezTo>
                  <a:pt x="302958" y="198186"/>
                  <a:pt x="469646" y="183369"/>
                  <a:pt x="559075" y="163261"/>
                </a:cubicBezTo>
                <a:cubicBezTo>
                  <a:pt x="648504" y="143153"/>
                  <a:pt x="734758" y="92882"/>
                  <a:pt x="746400" y="80711"/>
                </a:cubicBezTo>
                <a:cubicBezTo>
                  <a:pt x="758042" y="68540"/>
                  <a:pt x="591354" y="96057"/>
                  <a:pt x="628925" y="90236"/>
                </a:cubicBezTo>
                <a:cubicBezTo>
                  <a:pt x="666496" y="84415"/>
                  <a:pt x="989817" y="-12422"/>
                  <a:pt x="968650" y="133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E42605F8-2BA9-94D3-357D-FA33317486D0}"/>
              </a:ext>
            </a:extLst>
          </p:cNvPr>
          <p:cNvSpPr/>
          <p:nvPr/>
        </p:nvSpPr>
        <p:spPr>
          <a:xfrm>
            <a:off x="5428270" y="4727548"/>
            <a:ext cx="74048" cy="395598"/>
          </a:xfrm>
          <a:custGeom>
            <a:avLst/>
            <a:gdLst>
              <a:gd name="connsiteX0" fmla="*/ 74005 w 74048"/>
              <a:gd name="connsiteY0" fmla="*/ 27 h 395598"/>
              <a:gd name="connsiteX1" fmla="*/ 29555 w 74048"/>
              <a:gd name="connsiteY1" fmla="*/ 225452 h 395598"/>
              <a:gd name="connsiteX2" fmla="*/ 51780 w 74048"/>
              <a:gd name="connsiteY2" fmla="*/ 381027 h 395598"/>
              <a:gd name="connsiteX3" fmla="*/ 45430 w 74048"/>
              <a:gd name="connsiteY3" fmla="*/ 361977 h 395598"/>
              <a:gd name="connsiteX4" fmla="*/ 980 w 74048"/>
              <a:gd name="connsiteY4" fmla="*/ 142902 h 395598"/>
              <a:gd name="connsiteX5" fmla="*/ 20030 w 74048"/>
              <a:gd name="connsiteY5" fmla="*/ 209577 h 395598"/>
              <a:gd name="connsiteX6" fmla="*/ 74005 w 74048"/>
              <a:gd name="connsiteY6" fmla="*/ 27 h 39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48" h="395598">
                <a:moveTo>
                  <a:pt x="74005" y="27"/>
                </a:moveTo>
                <a:cubicBezTo>
                  <a:pt x="75593" y="2673"/>
                  <a:pt x="33259" y="161952"/>
                  <a:pt x="29555" y="225452"/>
                </a:cubicBezTo>
                <a:cubicBezTo>
                  <a:pt x="25851" y="288952"/>
                  <a:pt x="51780" y="381027"/>
                  <a:pt x="51780" y="381027"/>
                </a:cubicBezTo>
                <a:cubicBezTo>
                  <a:pt x="54426" y="403781"/>
                  <a:pt x="53897" y="401665"/>
                  <a:pt x="45430" y="361977"/>
                </a:cubicBezTo>
                <a:cubicBezTo>
                  <a:pt x="36963" y="322290"/>
                  <a:pt x="5213" y="168302"/>
                  <a:pt x="980" y="142902"/>
                </a:cubicBezTo>
                <a:cubicBezTo>
                  <a:pt x="-3253" y="117502"/>
                  <a:pt x="6801" y="229685"/>
                  <a:pt x="20030" y="209577"/>
                </a:cubicBezTo>
                <a:cubicBezTo>
                  <a:pt x="33259" y="189469"/>
                  <a:pt x="72417" y="-2619"/>
                  <a:pt x="74005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815F451D-D7F3-DC92-8409-76003E11E9A8}"/>
              </a:ext>
            </a:extLst>
          </p:cNvPr>
          <p:cNvSpPr/>
          <p:nvPr/>
        </p:nvSpPr>
        <p:spPr>
          <a:xfrm>
            <a:off x="5422818" y="4819232"/>
            <a:ext cx="560707" cy="229267"/>
          </a:xfrm>
          <a:custGeom>
            <a:avLst/>
            <a:gdLst>
              <a:gd name="connsiteX0" fmla="*/ 558882 w 560707"/>
              <a:gd name="connsiteY0" fmla="*/ 418 h 229267"/>
              <a:gd name="connsiteX1" fmla="*/ 549357 w 560707"/>
              <a:gd name="connsiteY1" fmla="*/ 111543 h 229267"/>
              <a:gd name="connsiteX2" fmla="*/ 457282 w 560707"/>
              <a:gd name="connsiteY2" fmla="*/ 152818 h 229267"/>
              <a:gd name="connsiteX3" fmla="*/ 543007 w 560707"/>
              <a:gd name="connsiteY3" fmla="*/ 143293 h 229267"/>
              <a:gd name="connsiteX4" fmla="*/ 260432 w 560707"/>
              <a:gd name="connsiteY4" fmla="*/ 184568 h 229267"/>
              <a:gd name="connsiteX5" fmla="*/ 396957 w 560707"/>
              <a:gd name="connsiteY5" fmla="*/ 184568 h 229267"/>
              <a:gd name="connsiteX6" fmla="*/ 250907 w 560707"/>
              <a:gd name="connsiteY6" fmla="*/ 175043 h 229267"/>
              <a:gd name="connsiteX7" fmla="*/ 190582 w 560707"/>
              <a:gd name="connsiteY7" fmla="*/ 184568 h 229267"/>
              <a:gd name="connsiteX8" fmla="*/ 111207 w 560707"/>
              <a:gd name="connsiteY8" fmla="*/ 152818 h 229267"/>
              <a:gd name="connsiteX9" fmla="*/ 149307 w 560707"/>
              <a:gd name="connsiteY9" fmla="*/ 175043 h 229267"/>
              <a:gd name="connsiteX10" fmla="*/ 142957 w 560707"/>
              <a:gd name="connsiteY10" fmla="*/ 165518 h 229267"/>
              <a:gd name="connsiteX11" fmla="*/ 82 w 560707"/>
              <a:gd name="connsiteY11" fmla="*/ 229018 h 229267"/>
              <a:gd name="connsiteX12" fmla="*/ 127082 w 560707"/>
              <a:gd name="connsiteY12" fmla="*/ 187743 h 229267"/>
              <a:gd name="connsiteX13" fmla="*/ 409657 w 560707"/>
              <a:gd name="connsiteY13" fmla="*/ 190918 h 229267"/>
              <a:gd name="connsiteX14" fmla="*/ 511257 w 560707"/>
              <a:gd name="connsiteY14" fmla="*/ 136943 h 229267"/>
              <a:gd name="connsiteX15" fmla="*/ 530307 w 560707"/>
              <a:gd name="connsiteY15" fmla="*/ 57568 h 229267"/>
              <a:gd name="connsiteX16" fmla="*/ 546182 w 560707"/>
              <a:gd name="connsiteY16" fmla="*/ 155993 h 229267"/>
              <a:gd name="connsiteX17" fmla="*/ 558882 w 560707"/>
              <a:gd name="connsiteY17" fmla="*/ 418 h 2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0707" h="229267">
                <a:moveTo>
                  <a:pt x="558882" y="418"/>
                </a:moveTo>
                <a:cubicBezTo>
                  <a:pt x="559411" y="-6990"/>
                  <a:pt x="566290" y="86143"/>
                  <a:pt x="549357" y="111543"/>
                </a:cubicBezTo>
                <a:cubicBezTo>
                  <a:pt x="532424" y="136943"/>
                  <a:pt x="458340" y="147527"/>
                  <a:pt x="457282" y="152818"/>
                </a:cubicBezTo>
                <a:cubicBezTo>
                  <a:pt x="456224" y="158109"/>
                  <a:pt x="575815" y="138001"/>
                  <a:pt x="543007" y="143293"/>
                </a:cubicBezTo>
                <a:cubicBezTo>
                  <a:pt x="510199" y="148585"/>
                  <a:pt x="284774" y="177689"/>
                  <a:pt x="260432" y="184568"/>
                </a:cubicBezTo>
                <a:cubicBezTo>
                  <a:pt x="236090" y="191447"/>
                  <a:pt x="398544" y="186155"/>
                  <a:pt x="396957" y="184568"/>
                </a:cubicBezTo>
                <a:cubicBezTo>
                  <a:pt x="395370" y="182981"/>
                  <a:pt x="285303" y="175043"/>
                  <a:pt x="250907" y="175043"/>
                </a:cubicBezTo>
                <a:cubicBezTo>
                  <a:pt x="216511" y="175043"/>
                  <a:pt x="213865" y="188272"/>
                  <a:pt x="190582" y="184568"/>
                </a:cubicBezTo>
                <a:cubicBezTo>
                  <a:pt x="167299" y="180864"/>
                  <a:pt x="118086" y="154405"/>
                  <a:pt x="111207" y="152818"/>
                </a:cubicBezTo>
                <a:cubicBezTo>
                  <a:pt x="104328" y="151231"/>
                  <a:pt x="144015" y="172926"/>
                  <a:pt x="149307" y="175043"/>
                </a:cubicBezTo>
                <a:cubicBezTo>
                  <a:pt x="154599" y="177160"/>
                  <a:pt x="167828" y="156522"/>
                  <a:pt x="142957" y="165518"/>
                </a:cubicBezTo>
                <a:cubicBezTo>
                  <a:pt x="118086" y="174514"/>
                  <a:pt x="2728" y="225314"/>
                  <a:pt x="82" y="229018"/>
                </a:cubicBezTo>
                <a:cubicBezTo>
                  <a:pt x="-2564" y="232722"/>
                  <a:pt x="58819" y="194093"/>
                  <a:pt x="127082" y="187743"/>
                </a:cubicBezTo>
                <a:cubicBezTo>
                  <a:pt x="195344" y="181393"/>
                  <a:pt x="345628" y="199385"/>
                  <a:pt x="409657" y="190918"/>
                </a:cubicBezTo>
                <a:cubicBezTo>
                  <a:pt x="473686" y="182451"/>
                  <a:pt x="491149" y="159168"/>
                  <a:pt x="511257" y="136943"/>
                </a:cubicBezTo>
                <a:cubicBezTo>
                  <a:pt x="531365" y="114718"/>
                  <a:pt x="524486" y="54393"/>
                  <a:pt x="530307" y="57568"/>
                </a:cubicBezTo>
                <a:cubicBezTo>
                  <a:pt x="536128" y="60743"/>
                  <a:pt x="543536" y="163401"/>
                  <a:pt x="546182" y="155993"/>
                </a:cubicBezTo>
                <a:cubicBezTo>
                  <a:pt x="548828" y="148585"/>
                  <a:pt x="558353" y="7826"/>
                  <a:pt x="558882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1235FF73-0DA8-F928-C66A-A69A2B9A5745}"/>
              </a:ext>
            </a:extLst>
          </p:cNvPr>
          <p:cNvSpPr/>
          <p:nvPr/>
        </p:nvSpPr>
        <p:spPr>
          <a:xfrm>
            <a:off x="5540311" y="4933461"/>
            <a:ext cx="273956" cy="105294"/>
          </a:xfrm>
          <a:custGeom>
            <a:avLst/>
            <a:gdLst>
              <a:gd name="connsiteX0" fmla="*/ 64 w 273956"/>
              <a:gd name="connsiteY0" fmla="*/ 89389 h 105294"/>
              <a:gd name="connsiteX1" fmla="*/ 158814 w 273956"/>
              <a:gd name="connsiteY1" fmla="*/ 3664 h 105294"/>
              <a:gd name="connsiteX2" fmla="*/ 146114 w 273956"/>
              <a:gd name="connsiteY2" fmla="*/ 25889 h 105294"/>
              <a:gd name="connsiteX3" fmla="*/ 174689 w 273956"/>
              <a:gd name="connsiteY3" fmla="*/ 105264 h 105294"/>
              <a:gd name="connsiteX4" fmla="*/ 200089 w 273956"/>
              <a:gd name="connsiteY4" fmla="*/ 35414 h 105294"/>
              <a:gd name="connsiteX5" fmla="*/ 273114 w 273956"/>
              <a:gd name="connsiteY5" fmla="*/ 44939 h 105294"/>
              <a:gd name="connsiteX6" fmla="*/ 146114 w 273956"/>
              <a:gd name="connsiteY6" fmla="*/ 41764 h 105294"/>
              <a:gd name="connsiteX7" fmla="*/ 139764 w 273956"/>
              <a:gd name="connsiteY7" fmla="*/ 489 h 105294"/>
              <a:gd name="connsiteX8" fmla="*/ 64 w 273956"/>
              <a:gd name="connsiteY8" fmla="*/ 89389 h 10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956" h="105294">
                <a:moveTo>
                  <a:pt x="64" y="89389"/>
                </a:moveTo>
                <a:cubicBezTo>
                  <a:pt x="3239" y="89918"/>
                  <a:pt x="134472" y="14247"/>
                  <a:pt x="158814" y="3664"/>
                </a:cubicBezTo>
                <a:cubicBezTo>
                  <a:pt x="183156" y="-6919"/>
                  <a:pt x="143468" y="8956"/>
                  <a:pt x="146114" y="25889"/>
                </a:cubicBezTo>
                <a:cubicBezTo>
                  <a:pt x="148760" y="42822"/>
                  <a:pt x="165693" y="103677"/>
                  <a:pt x="174689" y="105264"/>
                </a:cubicBezTo>
                <a:cubicBezTo>
                  <a:pt x="183685" y="106851"/>
                  <a:pt x="183685" y="45468"/>
                  <a:pt x="200089" y="35414"/>
                </a:cubicBezTo>
                <a:cubicBezTo>
                  <a:pt x="216493" y="25360"/>
                  <a:pt x="282110" y="43881"/>
                  <a:pt x="273114" y="44939"/>
                </a:cubicBezTo>
                <a:cubicBezTo>
                  <a:pt x="264118" y="45997"/>
                  <a:pt x="168339" y="49172"/>
                  <a:pt x="146114" y="41764"/>
                </a:cubicBezTo>
                <a:cubicBezTo>
                  <a:pt x="123889" y="34356"/>
                  <a:pt x="167281" y="-4803"/>
                  <a:pt x="139764" y="489"/>
                </a:cubicBezTo>
                <a:cubicBezTo>
                  <a:pt x="112247" y="5781"/>
                  <a:pt x="-3111" y="88860"/>
                  <a:pt x="64" y="89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46EDA104-9B31-5374-902A-D032B54D557F}"/>
              </a:ext>
            </a:extLst>
          </p:cNvPr>
          <p:cNvSpPr/>
          <p:nvPr/>
        </p:nvSpPr>
        <p:spPr>
          <a:xfrm>
            <a:off x="5978446" y="4749501"/>
            <a:ext cx="86858" cy="308091"/>
          </a:xfrm>
          <a:custGeom>
            <a:avLst/>
            <a:gdLst>
              <a:gd name="connsiteX0" fmla="*/ 41354 w 86858"/>
              <a:gd name="connsiteY0" fmla="*/ 299 h 308091"/>
              <a:gd name="connsiteX1" fmla="*/ 15954 w 86858"/>
              <a:gd name="connsiteY1" fmla="*/ 149524 h 308091"/>
              <a:gd name="connsiteX2" fmla="*/ 85804 w 86858"/>
              <a:gd name="connsiteY2" fmla="*/ 305099 h 308091"/>
              <a:gd name="connsiteX3" fmla="*/ 54054 w 86858"/>
              <a:gd name="connsiteY3" fmla="*/ 241599 h 308091"/>
              <a:gd name="connsiteX4" fmla="*/ 79 w 86858"/>
              <a:gd name="connsiteY4" fmla="*/ 114599 h 308091"/>
              <a:gd name="connsiteX5" fmla="*/ 41354 w 86858"/>
              <a:gd name="connsiteY5" fmla="*/ 299 h 3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58" h="308091">
                <a:moveTo>
                  <a:pt x="41354" y="299"/>
                </a:moveTo>
                <a:cubicBezTo>
                  <a:pt x="44000" y="6120"/>
                  <a:pt x="8546" y="98724"/>
                  <a:pt x="15954" y="149524"/>
                </a:cubicBezTo>
                <a:cubicBezTo>
                  <a:pt x="23362" y="200324"/>
                  <a:pt x="79454" y="289753"/>
                  <a:pt x="85804" y="305099"/>
                </a:cubicBezTo>
                <a:cubicBezTo>
                  <a:pt x="92154" y="320445"/>
                  <a:pt x="68342" y="273349"/>
                  <a:pt x="54054" y="241599"/>
                </a:cubicBezTo>
                <a:cubicBezTo>
                  <a:pt x="39766" y="209849"/>
                  <a:pt x="2196" y="154286"/>
                  <a:pt x="79" y="114599"/>
                </a:cubicBezTo>
                <a:cubicBezTo>
                  <a:pt x="-2038" y="74912"/>
                  <a:pt x="38708" y="-5522"/>
                  <a:pt x="41354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E13C7057-78AA-9509-11E4-549866E16531}"/>
              </a:ext>
            </a:extLst>
          </p:cNvPr>
          <p:cNvSpPr/>
          <p:nvPr/>
        </p:nvSpPr>
        <p:spPr>
          <a:xfrm>
            <a:off x="5618679" y="4978296"/>
            <a:ext cx="547319" cy="209971"/>
          </a:xfrm>
          <a:custGeom>
            <a:avLst/>
            <a:gdLst>
              <a:gd name="connsiteX0" fmla="*/ 1071 w 547319"/>
              <a:gd name="connsiteY0" fmla="*/ 50904 h 209971"/>
              <a:gd name="connsiteX1" fmla="*/ 70921 w 547319"/>
              <a:gd name="connsiteY1" fmla="*/ 66779 h 209971"/>
              <a:gd name="connsiteX2" fmla="*/ 175696 w 547319"/>
              <a:gd name="connsiteY2" fmla="*/ 85829 h 209971"/>
              <a:gd name="connsiteX3" fmla="*/ 182046 w 547319"/>
              <a:gd name="connsiteY3" fmla="*/ 69954 h 209971"/>
              <a:gd name="connsiteX4" fmla="*/ 216971 w 547319"/>
              <a:gd name="connsiteY4" fmla="*/ 76304 h 209971"/>
              <a:gd name="connsiteX5" fmla="*/ 207446 w 547319"/>
              <a:gd name="connsiteY5" fmla="*/ 89004 h 209971"/>
              <a:gd name="connsiteX6" fmla="*/ 439221 w 547319"/>
              <a:gd name="connsiteY6" fmla="*/ 98529 h 209971"/>
              <a:gd name="connsiteX7" fmla="*/ 353496 w 547319"/>
              <a:gd name="connsiteY7" fmla="*/ 104879 h 209971"/>
              <a:gd name="connsiteX8" fmla="*/ 439221 w 547319"/>
              <a:gd name="connsiteY8" fmla="*/ 69954 h 209971"/>
              <a:gd name="connsiteX9" fmla="*/ 547171 w 547319"/>
              <a:gd name="connsiteY9" fmla="*/ 209654 h 209971"/>
              <a:gd name="connsiteX10" fmla="*/ 461446 w 547319"/>
              <a:gd name="connsiteY10" fmla="*/ 104879 h 209971"/>
              <a:gd name="connsiteX11" fmla="*/ 410646 w 547319"/>
              <a:gd name="connsiteY11" fmla="*/ 104 h 209971"/>
              <a:gd name="connsiteX12" fmla="*/ 413821 w 547319"/>
              <a:gd name="connsiteY12" fmla="*/ 85829 h 209971"/>
              <a:gd name="connsiteX13" fmla="*/ 296346 w 547319"/>
              <a:gd name="connsiteY13" fmla="*/ 111229 h 209971"/>
              <a:gd name="connsiteX14" fmla="*/ 156646 w 547319"/>
              <a:gd name="connsiteY14" fmla="*/ 92179 h 209971"/>
              <a:gd name="connsiteX15" fmla="*/ 350321 w 547319"/>
              <a:gd name="connsiteY15" fmla="*/ 120754 h 209971"/>
              <a:gd name="connsiteX16" fmla="*/ 51871 w 547319"/>
              <a:gd name="connsiteY16" fmla="*/ 69954 h 209971"/>
              <a:gd name="connsiteX17" fmla="*/ 1071 w 547319"/>
              <a:gd name="connsiteY17" fmla="*/ 50904 h 20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7319" h="209971">
                <a:moveTo>
                  <a:pt x="1071" y="50904"/>
                </a:moveTo>
                <a:cubicBezTo>
                  <a:pt x="4246" y="50375"/>
                  <a:pt x="41817" y="60958"/>
                  <a:pt x="70921" y="66779"/>
                </a:cubicBezTo>
                <a:cubicBezTo>
                  <a:pt x="100025" y="72600"/>
                  <a:pt x="157175" y="85300"/>
                  <a:pt x="175696" y="85829"/>
                </a:cubicBezTo>
                <a:cubicBezTo>
                  <a:pt x="194217" y="86358"/>
                  <a:pt x="175167" y="71541"/>
                  <a:pt x="182046" y="69954"/>
                </a:cubicBezTo>
                <a:cubicBezTo>
                  <a:pt x="188925" y="68367"/>
                  <a:pt x="212738" y="73129"/>
                  <a:pt x="216971" y="76304"/>
                </a:cubicBezTo>
                <a:cubicBezTo>
                  <a:pt x="221204" y="79479"/>
                  <a:pt x="170404" y="85300"/>
                  <a:pt x="207446" y="89004"/>
                </a:cubicBezTo>
                <a:cubicBezTo>
                  <a:pt x="244488" y="92708"/>
                  <a:pt x="414879" y="95883"/>
                  <a:pt x="439221" y="98529"/>
                </a:cubicBezTo>
                <a:cubicBezTo>
                  <a:pt x="463563" y="101175"/>
                  <a:pt x="353496" y="109641"/>
                  <a:pt x="353496" y="104879"/>
                </a:cubicBezTo>
                <a:cubicBezTo>
                  <a:pt x="353496" y="100117"/>
                  <a:pt x="406942" y="52492"/>
                  <a:pt x="439221" y="69954"/>
                </a:cubicBezTo>
                <a:cubicBezTo>
                  <a:pt x="471500" y="87416"/>
                  <a:pt x="543467" y="203833"/>
                  <a:pt x="547171" y="209654"/>
                </a:cubicBezTo>
                <a:cubicBezTo>
                  <a:pt x="550875" y="215475"/>
                  <a:pt x="484200" y="139804"/>
                  <a:pt x="461446" y="104879"/>
                </a:cubicBezTo>
                <a:cubicBezTo>
                  <a:pt x="438692" y="69954"/>
                  <a:pt x="418584" y="3279"/>
                  <a:pt x="410646" y="104"/>
                </a:cubicBezTo>
                <a:cubicBezTo>
                  <a:pt x="402708" y="-3071"/>
                  <a:pt x="432871" y="67308"/>
                  <a:pt x="413821" y="85829"/>
                </a:cubicBezTo>
                <a:cubicBezTo>
                  <a:pt x="394771" y="104350"/>
                  <a:pt x="339208" y="110171"/>
                  <a:pt x="296346" y="111229"/>
                </a:cubicBezTo>
                <a:cubicBezTo>
                  <a:pt x="253484" y="112287"/>
                  <a:pt x="147650" y="90592"/>
                  <a:pt x="156646" y="92179"/>
                </a:cubicBezTo>
                <a:cubicBezTo>
                  <a:pt x="165642" y="93766"/>
                  <a:pt x="367783" y="124458"/>
                  <a:pt x="350321" y="120754"/>
                </a:cubicBezTo>
                <a:cubicBezTo>
                  <a:pt x="332859" y="117050"/>
                  <a:pt x="105317" y="80008"/>
                  <a:pt x="51871" y="69954"/>
                </a:cubicBezTo>
                <a:cubicBezTo>
                  <a:pt x="-1575" y="59900"/>
                  <a:pt x="-2104" y="51433"/>
                  <a:pt x="1071" y="5090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ECE48B42-63C0-1800-9C15-94861937D982}"/>
              </a:ext>
            </a:extLst>
          </p:cNvPr>
          <p:cNvSpPr/>
          <p:nvPr/>
        </p:nvSpPr>
        <p:spPr>
          <a:xfrm>
            <a:off x="5279746" y="4738464"/>
            <a:ext cx="66970" cy="334381"/>
          </a:xfrm>
          <a:custGeom>
            <a:avLst/>
            <a:gdLst>
              <a:gd name="connsiteX0" fmla="*/ 66954 w 66970"/>
              <a:gd name="connsiteY0" fmla="*/ 1811 h 334381"/>
              <a:gd name="connsiteX1" fmla="*/ 9804 w 66970"/>
              <a:gd name="connsiteY1" fmla="*/ 265336 h 334381"/>
              <a:gd name="connsiteX2" fmla="*/ 16154 w 66970"/>
              <a:gd name="connsiteY2" fmla="*/ 328836 h 334381"/>
              <a:gd name="connsiteX3" fmla="*/ 3454 w 66970"/>
              <a:gd name="connsiteY3" fmla="*/ 157386 h 334381"/>
              <a:gd name="connsiteX4" fmla="*/ 66954 w 66970"/>
              <a:gd name="connsiteY4" fmla="*/ 1811 h 33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70" h="334381">
                <a:moveTo>
                  <a:pt x="66954" y="1811"/>
                </a:moveTo>
                <a:cubicBezTo>
                  <a:pt x="68012" y="19802"/>
                  <a:pt x="18271" y="210832"/>
                  <a:pt x="9804" y="265336"/>
                </a:cubicBezTo>
                <a:cubicBezTo>
                  <a:pt x="1337" y="319840"/>
                  <a:pt x="17212" y="346827"/>
                  <a:pt x="16154" y="328836"/>
                </a:cubicBezTo>
                <a:cubicBezTo>
                  <a:pt x="15096" y="310845"/>
                  <a:pt x="-8717" y="210303"/>
                  <a:pt x="3454" y="157386"/>
                </a:cubicBezTo>
                <a:cubicBezTo>
                  <a:pt x="15625" y="104469"/>
                  <a:pt x="65896" y="-16180"/>
                  <a:pt x="66954" y="1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A078802F-3B99-C3EA-C639-5E3F22225678}"/>
              </a:ext>
            </a:extLst>
          </p:cNvPr>
          <p:cNvSpPr/>
          <p:nvPr/>
        </p:nvSpPr>
        <p:spPr>
          <a:xfrm>
            <a:off x="5343117" y="5099630"/>
            <a:ext cx="282194" cy="603204"/>
          </a:xfrm>
          <a:custGeom>
            <a:avLst/>
            <a:gdLst>
              <a:gd name="connsiteX0" fmla="*/ 3583 w 282194"/>
              <a:gd name="connsiteY0" fmla="*/ 21645 h 603204"/>
              <a:gd name="connsiteX1" fmla="*/ 152808 w 282194"/>
              <a:gd name="connsiteY1" fmla="*/ 367720 h 603204"/>
              <a:gd name="connsiteX2" fmla="*/ 159158 w 282194"/>
              <a:gd name="connsiteY2" fmla="*/ 243895 h 603204"/>
              <a:gd name="connsiteX3" fmla="*/ 213133 w 282194"/>
              <a:gd name="connsiteY3" fmla="*/ 472495 h 603204"/>
              <a:gd name="connsiteX4" fmla="*/ 213133 w 282194"/>
              <a:gd name="connsiteY4" fmla="*/ 412170 h 603204"/>
              <a:gd name="connsiteX5" fmla="*/ 273458 w 282194"/>
              <a:gd name="connsiteY5" fmla="*/ 577270 h 603204"/>
              <a:gd name="connsiteX6" fmla="*/ 279808 w 282194"/>
              <a:gd name="connsiteY6" fmla="*/ 443920 h 603204"/>
              <a:gd name="connsiteX7" fmla="*/ 270283 w 282194"/>
              <a:gd name="connsiteY7" fmla="*/ 602670 h 603204"/>
              <a:gd name="connsiteX8" fmla="*/ 162333 w 282194"/>
              <a:gd name="connsiteY8" fmla="*/ 377245 h 603204"/>
              <a:gd name="connsiteX9" fmla="*/ 54383 w 282194"/>
              <a:gd name="connsiteY9" fmla="*/ 72445 h 603204"/>
              <a:gd name="connsiteX10" fmla="*/ 3583 w 282194"/>
              <a:gd name="connsiteY10" fmla="*/ 21645 h 60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2194" h="603204">
                <a:moveTo>
                  <a:pt x="3583" y="21645"/>
                </a:moveTo>
                <a:cubicBezTo>
                  <a:pt x="19987" y="70858"/>
                  <a:pt x="126879" y="330678"/>
                  <a:pt x="152808" y="367720"/>
                </a:cubicBezTo>
                <a:cubicBezTo>
                  <a:pt x="178737" y="404762"/>
                  <a:pt x="149104" y="226433"/>
                  <a:pt x="159158" y="243895"/>
                </a:cubicBezTo>
                <a:cubicBezTo>
                  <a:pt x="169212" y="261357"/>
                  <a:pt x="204137" y="444449"/>
                  <a:pt x="213133" y="472495"/>
                </a:cubicBezTo>
                <a:cubicBezTo>
                  <a:pt x="222129" y="500541"/>
                  <a:pt x="203079" y="394708"/>
                  <a:pt x="213133" y="412170"/>
                </a:cubicBezTo>
                <a:cubicBezTo>
                  <a:pt x="223187" y="429632"/>
                  <a:pt x="262346" y="571978"/>
                  <a:pt x="273458" y="577270"/>
                </a:cubicBezTo>
                <a:cubicBezTo>
                  <a:pt x="284571" y="582562"/>
                  <a:pt x="280337" y="439687"/>
                  <a:pt x="279808" y="443920"/>
                </a:cubicBezTo>
                <a:cubicBezTo>
                  <a:pt x="279279" y="448153"/>
                  <a:pt x="289862" y="613782"/>
                  <a:pt x="270283" y="602670"/>
                </a:cubicBezTo>
                <a:cubicBezTo>
                  <a:pt x="250704" y="591558"/>
                  <a:pt x="198316" y="465616"/>
                  <a:pt x="162333" y="377245"/>
                </a:cubicBezTo>
                <a:cubicBezTo>
                  <a:pt x="126350" y="288874"/>
                  <a:pt x="77666" y="130124"/>
                  <a:pt x="54383" y="72445"/>
                </a:cubicBezTo>
                <a:cubicBezTo>
                  <a:pt x="31100" y="14766"/>
                  <a:pt x="-12821" y="-27568"/>
                  <a:pt x="3583" y="21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127B54E2-0798-D109-67CA-672D8831DF80}"/>
              </a:ext>
            </a:extLst>
          </p:cNvPr>
          <p:cNvSpPr/>
          <p:nvPr/>
        </p:nvSpPr>
        <p:spPr>
          <a:xfrm>
            <a:off x="5770613" y="5356186"/>
            <a:ext cx="77771" cy="211764"/>
          </a:xfrm>
          <a:custGeom>
            <a:avLst/>
            <a:gdLst>
              <a:gd name="connsiteX0" fmla="*/ 77737 w 77771"/>
              <a:gd name="connsiteY0" fmla="*/ 39 h 211764"/>
              <a:gd name="connsiteX1" fmla="*/ 14237 w 77771"/>
              <a:gd name="connsiteY1" fmla="*/ 76239 h 211764"/>
              <a:gd name="connsiteX2" fmla="*/ 11062 w 77771"/>
              <a:gd name="connsiteY2" fmla="*/ 209589 h 211764"/>
              <a:gd name="connsiteX3" fmla="*/ 4712 w 77771"/>
              <a:gd name="connsiteY3" fmla="*/ 152439 h 211764"/>
              <a:gd name="connsiteX4" fmla="*/ 4712 w 77771"/>
              <a:gd name="connsiteY4" fmla="*/ 66714 h 211764"/>
              <a:gd name="connsiteX5" fmla="*/ 77737 w 77771"/>
              <a:gd name="connsiteY5" fmla="*/ 39 h 21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71" h="211764">
                <a:moveTo>
                  <a:pt x="77737" y="39"/>
                </a:moveTo>
                <a:cubicBezTo>
                  <a:pt x="79324" y="1626"/>
                  <a:pt x="25349" y="41314"/>
                  <a:pt x="14237" y="76239"/>
                </a:cubicBezTo>
                <a:cubicBezTo>
                  <a:pt x="3124" y="111164"/>
                  <a:pt x="12649" y="196889"/>
                  <a:pt x="11062" y="209589"/>
                </a:cubicBezTo>
                <a:cubicBezTo>
                  <a:pt x="9475" y="222289"/>
                  <a:pt x="5770" y="176251"/>
                  <a:pt x="4712" y="152439"/>
                </a:cubicBezTo>
                <a:cubicBezTo>
                  <a:pt x="3654" y="128627"/>
                  <a:pt x="-5342" y="88410"/>
                  <a:pt x="4712" y="66714"/>
                </a:cubicBezTo>
                <a:cubicBezTo>
                  <a:pt x="14766" y="45018"/>
                  <a:pt x="76150" y="-1548"/>
                  <a:pt x="77737" y="3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10E5CCDD-196B-0FAB-9984-3BF03AF4672E}"/>
              </a:ext>
            </a:extLst>
          </p:cNvPr>
          <p:cNvSpPr/>
          <p:nvPr/>
        </p:nvSpPr>
        <p:spPr>
          <a:xfrm>
            <a:off x="5628742" y="5254153"/>
            <a:ext cx="64378" cy="127587"/>
          </a:xfrm>
          <a:custGeom>
            <a:avLst/>
            <a:gdLst>
              <a:gd name="connsiteX0" fmla="*/ 64033 w 64378"/>
              <a:gd name="connsiteY0" fmla="*/ 472 h 127587"/>
              <a:gd name="connsiteX1" fmla="*/ 25933 w 64378"/>
              <a:gd name="connsiteY1" fmla="*/ 54447 h 127587"/>
              <a:gd name="connsiteX2" fmla="*/ 25933 w 64378"/>
              <a:gd name="connsiteY2" fmla="*/ 127472 h 127587"/>
              <a:gd name="connsiteX3" fmla="*/ 22758 w 64378"/>
              <a:gd name="connsiteY3" fmla="*/ 70322 h 127587"/>
              <a:gd name="connsiteX4" fmla="*/ 533 w 64378"/>
              <a:gd name="connsiteY4" fmla="*/ 29047 h 127587"/>
              <a:gd name="connsiteX5" fmla="*/ 64033 w 64378"/>
              <a:gd name="connsiteY5" fmla="*/ 472 h 12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78" h="127587">
                <a:moveTo>
                  <a:pt x="64033" y="472"/>
                </a:moveTo>
                <a:cubicBezTo>
                  <a:pt x="68266" y="4705"/>
                  <a:pt x="32283" y="33280"/>
                  <a:pt x="25933" y="54447"/>
                </a:cubicBezTo>
                <a:cubicBezTo>
                  <a:pt x="19583" y="75614"/>
                  <a:pt x="26462" y="124826"/>
                  <a:pt x="25933" y="127472"/>
                </a:cubicBezTo>
                <a:cubicBezTo>
                  <a:pt x="25404" y="130118"/>
                  <a:pt x="26991" y="86726"/>
                  <a:pt x="22758" y="70322"/>
                </a:cubicBezTo>
                <a:cubicBezTo>
                  <a:pt x="18525" y="53918"/>
                  <a:pt x="-3700" y="36455"/>
                  <a:pt x="533" y="29047"/>
                </a:cubicBezTo>
                <a:cubicBezTo>
                  <a:pt x="4766" y="21639"/>
                  <a:pt x="59800" y="-3761"/>
                  <a:pt x="64033" y="47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BBDA5A6B-8E73-559D-C04C-5512F9870F2A}"/>
              </a:ext>
            </a:extLst>
          </p:cNvPr>
          <p:cNvSpPr/>
          <p:nvPr/>
        </p:nvSpPr>
        <p:spPr>
          <a:xfrm>
            <a:off x="6035626" y="5219415"/>
            <a:ext cx="187374" cy="186272"/>
          </a:xfrm>
          <a:custGeom>
            <a:avLst/>
            <a:gdLst>
              <a:gd name="connsiteX0" fmla="*/ 49 w 187374"/>
              <a:gd name="connsiteY0" fmla="*/ 285 h 186272"/>
              <a:gd name="connsiteX1" fmla="*/ 82599 w 187374"/>
              <a:gd name="connsiteY1" fmla="*/ 41560 h 186272"/>
              <a:gd name="connsiteX2" fmla="*/ 107999 w 187374"/>
              <a:gd name="connsiteY2" fmla="*/ 168560 h 186272"/>
              <a:gd name="connsiteX3" fmla="*/ 114349 w 187374"/>
              <a:gd name="connsiteY3" fmla="*/ 111410 h 186272"/>
              <a:gd name="connsiteX4" fmla="*/ 117524 w 187374"/>
              <a:gd name="connsiteY4" fmla="*/ 184435 h 186272"/>
              <a:gd name="connsiteX5" fmla="*/ 187374 w 187374"/>
              <a:gd name="connsiteY5" fmla="*/ 19335 h 186272"/>
              <a:gd name="connsiteX6" fmla="*/ 117524 w 187374"/>
              <a:gd name="connsiteY6" fmla="*/ 146335 h 186272"/>
              <a:gd name="connsiteX7" fmla="*/ 95299 w 187374"/>
              <a:gd name="connsiteY7" fmla="*/ 57435 h 186272"/>
              <a:gd name="connsiteX8" fmla="*/ 49 w 187374"/>
              <a:gd name="connsiteY8" fmla="*/ 285 h 18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374" h="186272">
                <a:moveTo>
                  <a:pt x="49" y="285"/>
                </a:moveTo>
                <a:cubicBezTo>
                  <a:pt x="-2068" y="-2361"/>
                  <a:pt x="64607" y="13514"/>
                  <a:pt x="82599" y="41560"/>
                </a:cubicBezTo>
                <a:cubicBezTo>
                  <a:pt x="100591" y="69606"/>
                  <a:pt x="102707" y="156918"/>
                  <a:pt x="107999" y="168560"/>
                </a:cubicBezTo>
                <a:cubicBezTo>
                  <a:pt x="113291" y="180202"/>
                  <a:pt x="112762" y="108764"/>
                  <a:pt x="114349" y="111410"/>
                </a:cubicBezTo>
                <a:cubicBezTo>
                  <a:pt x="115937" y="114056"/>
                  <a:pt x="105353" y="199781"/>
                  <a:pt x="117524" y="184435"/>
                </a:cubicBezTo>
                <a:cubicBezTo>
                  <a:pt x="129695" y="169089"/>
                  <a:pt x="187374" y="25685"/>
                  <a:pt x="187374" y="19335"/>
                </a:cubicBezTo>
                <a:cubicBezTo>
                  <a:pt x="187374" y="12985"/>
                  <a:pt x="132870" y="139985"/>
                  <a:pt x="117524" y="146335"/>
                </a:cubicBezTo>
                <a:cubicBezTo>
                  <a:pt x="102178" y="152685"/>
                  <a:pt x="108528" y="79660"/>
                  <a:pt x="95299" y="57435"/>
                </a:cubicBezTo>
                <a:cubicBezTo>
                  <a:pt x="82070" y="35210"/>
                  <a:pt x="2166" y="2931"/>
                  <a:pt x="49" y="28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FF3E9DEB-595A-F579-0F1A-6ADB274F686D}"/>
              </a:ext>
            </a:extLst>
          </p:cNvPr>
          <p:cNvSpPr/>
          <p:nvPr/>
        </p:nvSpPr>
        <p:spPr>
          <a:xfrm>
            <a:off x="5701825" y="5190076"/>
            <a:ext cx="119533" cy="77376"/>
          </a:xfrm>
          <a:custGeom>
            <a:avLst/>
            <a:gdLst>
              <a:gd name="connsiteX0" fmla="*/ 475 w 119533"/>
              <a:gd name="connsiteY0" fmla="*/ 4224 h 77376"/>
              <a:gd name="connsiteX1" fmla="*/ 86200 w 119533"/>
              <a:gd name="connsiteY1" fmla="*/ 29624 h 77376"/>
              <a:gd name="connsiteX2" fmla="*/ 117950 w 119533"/>
              <a:gd name="connsiteY2" fmla="*/ 77249 h 77376"/>
              <a:gd name="connsiteX3" fmla="*/ 108425 w 119533"/>
              <a:gd name="connsiteY3" fmla="*/ 42324 h 77376"/>
              <a:gd name="connsiteX4" fmla="*/ 54450 w 119533"/>
              <a:gd name="connsiteY4" fmla="*/ 4224 h 77376"/>
              <a:gd name="connsiteX5" fmla="*/ 475 w 119533"/>
              <a:gd name="connsiteY5" fmla="*/ 4224 h 7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533" h="77376">
                <a:moveTo>
                  <a:pt x="475" y="4224"/>
                </a:moveTo>
                <a:cubicBezTo>
                  <a:pt x="5767" y="8457"/>
                  <a:pt x="66621" y="17453"/>
                  <a:pt x="86200" y="29624"/>
                </a:cubicBezTo>
                <a:cubicBezTo>
                  <a:pt x="105779" y="41795"/>
                  <a:pt x="114246" y="75132"/>
                  <a:pt x="117950" y="77249"/>
                </a:cubicBezTo>
                <a:cubicBezTo>
                  <a:pt x="121654" y="79366"/>
                  <a:pt x="119008" y="54495"/>
                  <a:pt x="108425" y="42324"/>
                </a:cubicBezTo>
                <a:cubicBezTo>
                  <a:pt x="97842" y="30153"/>
                  <a:pt x="73500" y="11103"/>
                  <a:pt x="54450" y="4224"/>
                </a:cubicBezTo>
                <a:cubicBezTo>
                  <a:pt x="35400" y="-2655"/>
                  <a:pt x="-4817" y="-9"/>
                  <a:pt x="475" y="422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D76AAD9F-C9C7-16B7-C0DC-2E375DDF9124}"/>
              </a:ext>
            </a:extLst>
          </p:cNvPr>
          <p:cNvSpPr/>
          <p:nvPr/>
        </p:nvSpPr>
        <p:spPr>
          <a:xfrm>
            <a:off x="4968488" y="5791072"/>
            <a:ext cx="98812" cy="463689"/>
          </a:xfrm>
          <a:custGeom>
            <a:avLst/>
            <a:gdLst>
              <a:gd name="connsiteX0" fmla="*/ 98812 w 98812"/>
              <a:gd name="connsiteY0" fmla="*/ 3303 h 463689"/>
              <a:gd name="connsiteX1" fmla="*/ 32137 w 98812"/>
              <a:gd name="connsiteY1" fmla="*/ 123953 h 463689"/>
              <a:gd name="connsiteX2" fmla="*/ 13087 w 98812"/>
              <a:gd name="connsiteY2" fmla="*/ 231903 h 463689"/>
              <a:gd name="connsiteX3" fmla="*/ 9912 w 98812"/>
              <a:gd name="connsiteY3" fmla="*/ 206503 h 463689"/>
              <a:gd name="connsiteX4" fmla="*/ 13087 w 98812"/>
              <a:gd name="connsiteY4" fmla="*/ 346203 h 463689"/>
              <a:gd name="connsiteX5" fmla="*/ 3562 w 98812"/>
              <a:gd name="connsiteY5" fmla="*/ 289053 h 463689"/>
              <a:gd name="connsiteX6" fmla="*/ 28962 w 98812"/>
              <a:gd name="connsiteY6" fmla="*/ 463678 h 463689"/>
              <a:gd name="connsiteX7" fmla="*/ 387 w 98812"/>
              <a:gd name="connsiteY7" fmla="*/ 279528 h 463689"/>
              <a:gd name="connsiteX8" fmla="*/ 13087 w 98812"/>
              <a:gd name="connsiteY8" fmla="*/ 89028 h 463689"/>
              <a:gd name="connsiteX9" fmla="*/ 22612 w 98812"/>
              <a:gd name="connsiteY9" fmla="*/ 174753 h 463689"/>
              <a:gd name="connsiteX10" fmla="*/ 32137 w 98812"/>
              <a:gd name="connsiteY10" fmla="*/ 44578 h 463689"/>
              <a:gd name="connsiteX11" fmla="*/ 98812 w 98812"/>
              <a:gd name="connsiteY11" fmla="*/ 3303 h 46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812" h="463689">
                <a:moveTo>
                  <a:pt x="98812" y="3303"/>
                </a:moveTo>
                <a:cubicBezTo>
                  <a:pt x="98812" y="16532"/>
                  <a:pt x="46424" y="85853"/>
                  <a:pt x="32137" y="123953"/>
                </a:cubicBezTo>
                <a:cubicBezTo>
                  <a:pt x="17850" y="162053"/>
                  <a:pt x="16791" y="218145"/>
                  <a:pt x="13087" y="231903"/>
                </a:cubicBezTo>
                <a:cubicBezTo>
                  <a:pt x="9383" y="245661"/>
                  <a:pt x="9912" y="187453"/>
                  <a:pt x="9912" y="206503"/>
                </a:cubicBezTo>
                <a:cubicBezTo>
                  <a:pt x="9912" y="225553"/>
                  <a:pt x="14145" y="332445"/>
                  <a:pt x="13087" y="346203"/>
                </a:cubicBezTo>
                <a:cubicBezTo>
                  <a:pt x="12029" y="359961"/>
                  <a:pt x="916" y="269474"/>
                  <a:pt x="3562" y="289053"/>
                </a:cubicBezTo>
                <a:cubicBezTo>
                  <a:pt x="6208" y="308632"/>
                  <a:pt x="29491" y="465265"/>
                  <a:pt x="28962" y="463678"/>
                </a:cubicBezTo>
                <a:cubicBezTo>
                  <a:pt x="28433" y="462091"/>
                  <a:pt x="3033" y="341970"/>
                  <a:pt x="387" y="279528"/>
                </a:cubicBezTo>
                <a:cubicBezTo>
                  <a:pt x="-2259" y="217086"/>
                  <a:pt x="9383" y="106490"/>
                  <a:pt x="13087" y="89028"/>
                </a:cubicBezTo>
                <a:cubicBezTo>
                  <a:pt x="16791" y="71566"/>
                  <a:pt x="19437" y="182161"/>
                  <a:pt x="22612" y="174753"/>
                </a:cubicBezTo>
                <a:cubicBezTo>
                  <a:pt x="25787" y="167345"/>
                  <a:pt x="18908" y="69978"/>
                  <a:pt x="32137" y="44578"/>
                </a:cubicBezTo>
                <a:cubicBezTo>
                  <a:pt x="45366" y="19178"/>
                  <a:pt x="98812" y="-9926"/>
                  <a:pt x="98812" y="3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0F0DD664-F2C0-1B97-F7C2-362DBA894CDF}"/>
              </a:ext>
            </a:extLst>
          </p:cNvPr>
          <p:cNvSpPr/>
          <p:nvPr/>
        </p:nvSpPr>
        <p:spPr>
          <a:xfrm>
            <a:off x="4984273" y="5400604"/>
            <a:ext cx="143016" cy="381358"/>
          </a:xfrm>
          <a:custGeom>
            <a:avLst/>
            <a:gdLst>
              <a:gd name="connsiteX0" fmla="*/ 86202 w 143016"/>
              <a:gd name="connsiteY0" fmla="*/ 71 h 381358"/>
              <a:gd name="connsiteX1" fmla="*/ 60802 w 143016"/>
              <a:gd name="connsiteY1" fmla="*/ 187396 h 381358"/>
              <a:gd name="connsiteX2" fmla="*/ 102077 w 143016"/>
              <a:gd name="connsiteY2" fmla="*/ 295346 h 381358"/>
              <a:gd name="connsiteX3" fmla="*/ 95727 w 143016"/>
              <a:gd name="connsiteY3" fmla="*/ 266771 h 381358"/>
              <a:gd name="connsiteX4" fmla="*/ 130652 w 143016"/>
              <a:gd name="connsiteY4" fmla="*/ 377896 h 381358"/>
              <a:gd name="connsiteX5" fmla="*/ 95727 w 143016"/>
              <a:gd name="connsiteY5" fmla="*/ 355671 h 381358"/>
              <a:gd name="connsiteX6" fmla="*/ 477 w 143016"/>
              <a:gd name="connsiteY6" fmla="*/ 381071 h 381358"/>
              <a:gd name="connsiteX7" fmla="*/ 140177 w 143016"/>
              <a:gd name="connsiteY7" fmla="*/ 352496 h 381358"/>
              <a:gd name="connsiteX8" fmla="*/ 89377 w 143016"/>
              <a:gd name="connsiteY8" fmla="*/ 260421 h 381358"/>
              <a:gd name="connsiteX9" fmla="*/ 29052 w 143016"/>
              <a:gd name="connsiteY9" fmla="*/ 193746 h 381358"/>
              <a:gd name="connsiteX10" fmla="*/ 57627 w 143016"/>
              <a:gd name="connsiteY10" fmla="*/ 209621 h 381358"/>
              <a:gd name="connsiteX11" fmla="*/ 86202 w 143016"/>
              <a:gd name="connsiteY11" fmla="*/ 71 h 38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016" h="381358">
                <a:moveTo>
                  <a:pt x="86202" y="71"/>
                </a:moveTo>
                <a:cubicBezTo>
                  <a:pt x="86731" y="-3633"/>
                  <a:pt x="58156" y="138184"/>
                  <a:pt x="60802" y="187396"/>
                </a:cubicBezTo>
                <a:cubicBezTo>
                  <a:pt x="63448" y="236609"/>
                  <a:pt x="96256" y="282117"/>
                  <a:pt x="102077" y="295346"/>
                </a:cubicBezTo>
                <a:cubicBezTo>
                  <a:pt x="107898" y="308575"/>
                  <a:pt x="90965" y="253013"/>
                  <a:pt x="95727" y="266771"/>
                </a:cubicBezTo>
                <a:cubicBezTo>
                  <a:pt x="100489" y="280529"/>
                  <a:pt x="130652" y="363079"/>
                  <a:pt x="130652" y="377896"/>
                </a:cubicBezTo>
                <a:cubicBezTo>
                  <a:pt x="130652" y="392713"/>
                  <a:pt x="117423" y="355142"/>
                  <a:pt x="95727" y="355671"/>
                </a:cubicBezTo>
                <a:cubicBezTo>
                  <a:pt x="74031" y="356200"/>
                  <a:pt x="-6931" y="381600"/>
                  <a:pt x="477" y="381071"/>
                </a:cubicBezTo>
                <a:cubicBezTo>
                  <a:pt x="7885" y="380542"/>
                  <a:pt x="125360" y="372604"/>
                  <a:pt x="140177" y="352496"/>
                </a:cubicBezTo>
                <a:cubicBezTo>
                  <a:pt x="154994" y="332388"/>
                  <a:pt x="107898" y="286879"/>
                  <a:pt x="89377" y="260421"/>
                </a:cubicBezTo>
                <a:cubicBezTo>
                  <a:pt x="70856" y="233963"/>
                  <a:pt x="34344" y="202213"/>
                  <a:pt x="29052" y="193746"/>
                </a:cubicBezTo>
                <a:cubicBezTo>
                  <a:pt x="23760" y="185279"/>
                  <a:pt x="47044" y="238196"/>
                  <a:pt x="57627" y="209621"/>
                </a:cubicBezTo>
                <a:cubicBezTo>
                  <a:pt x="68210" y="181046"/>
                  <a:pt x="85673" y="3775"/>
                  <a:pt x="86202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7CBE372F-5E44-1BDF-3A3C-8CF898675FB7}"/>
              </a:ext>
            </a:extLst>
          </p:cNvPr>
          <p:cNvSpPr/>
          <p:nvPr/>
        </p:nvSpPr>
        <p:spPr>
          <a:xfrm>
            <a:off x="4861388" y="6622091"/>
            <a:ext cx="392667" cy="57322"/>
          </a:xfrm>
          <a:custGeom>
            <a:avLst/>
            <a:gdLst>
              <a:gd name="connsiteX0" fmla="*/ 267 w 392667"/>
              <a:gd name="connsiteY0" fmla="*/ 57005 h 57322"/>
              <a:gd name="connsiteX1" fmla="*/ 159293 w 392667"/>
              <a:gd name="connsiteY1" fmla="*/ 210 h 57322"/>
              <a:gd name="connsiteX2" fmla="*/ 136575 w 392667"/>
              <a:gd name="connsiteY2" fmla="*/ 45646 h 57322"/>
              <a:gd name="connsiteX3" fmla="*/ 255844 w 392667"/>
              <a:gd name="connsiteY3" fmla="*/ 5889 h 57322"/>
              <a:gd name="connsiteX4" fmla="*/ 392152 w 392667"/>
              <a:gd name="connsiteY4" fmla="*/ 210 h 57322"/>
              <a:gd name="connsiteX5" fmla="*/ 295601 w 392667"/>
              <a:gd name="connsiteY5" fmla="*/ 5889 h 57322"/>
              <a:gd name="connsiteX6" fmla="*/ 125216 w 392667"/>
              <a:gd name="connsiteY6" fmla="*/ 22928 h 57322"/>
              <a:gd name="connsiteX7" fmla="*/ 267 w 392667"/>
              <a:gd name="connsiteY7" fmla="*/ 57005 h 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667" h="57322">
                <a:moveTo>
                  <a:pt x="267" y="57005"/>
                </a:moveTo>
                <a:cubicBezTo>
                  <a:pt x="5947" y="53219"/>
                  <a:pt x="136575" y="2103"/>
                  <a:pt x="159293" y="210"/>
                </a:cubicBezTo>
                <a:cubicBezTo>
                  <a:pt x="182011" y="-1683"/>
                  <a:pt x="120483" y="44700"/>
                  <a:pt x="136575" y="45646"/>
                </a:cubicBezTo>
                <a:cubicBezTo>
                  <a:pt x="152667" y="46592"/>
                  <a:pt x="213248" y="13462"/>
                  <a:pt x="255844" y="5889"/>
                </a:cubicBezTo>
                <a:cubicBezTo>
                  <a:pt x="298440" y="-1684"/>
                  <a:pt x="385526" y="210"/>
                  <a:pt x="392152" y="210"/>
                </a:cubicBezTo>
                <a:cubicBezTo>
                  <a:pt x="398778" y="210"/>
                  <a:pt x="340090" y="2103"/>
                  <a:pt x="295601" y="5889"/>
                </a:cubicBezTo>
                <a:cubicBezTo>
                  <a:pt x="251112" y="9675"/>
                  <a:pt x="169706" y="16302"/>
                  <a:pt x="125216" y="22928"/>
                </a:cubicBezTo>
                <a:cubicBezTo>
                  <a:pt x="80727" y="29554"/>
                  <a:pt x="-5413" y="60791"/>
                  <a:pt x="267" y="5700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5CCA7DF8-2FE8-3E21-9E58-004D0B5E022D}"/>
              </a:ext>
            </a:extLst>
          </p:cNvPr>
          <p:cNvSpPr/>
          <p:nvPr/>
        </p:nvSpPr>
        <p:spPr>
          <a:xfrm>
            <a:off x="4168716" y="6451757"/>
            <a:ext cx="189264" cy="74029"/>
          </a:xfrm>
          <a:custGeom>
            <a:avLst/>
            <a:gdLst>
              <a:gd name="connsiteX0" fmla="*/ 39 w 189264"/>
              <a:gd name="connsiteY0" fmla="*/ 28556 h 74029"/>
              <a:gd name="connsiteX1" fmla="*/ 96591 w 189264"/>
              <a:gd name="connsiteY1" fmla="*/ 62633 h 74029"/>
              <a:gd name="connsiteX2" fmla="*/ 187463 w 189264"/>
              <a:gd name="connsiteY2" fmla="*/ 159 h 74029"/>
              <a:gd name="connsiteX3" fmla="*/ 153386 w 189264"/>
              <a:gd name="connsiteY3" fmla="*/ 45595 h 74029"/>
              <a:gd name="connsiteX4" fmla="*/ 107950 w 189264"/>
              <a:gd name="connsiteY4" fmla="*/ 73992 h 74029"/>
              <a:gd name="connsiteX5" fmla="*/ 39 w 189264"/>
              <a:gd name="connsiteY5" fmla="*/ 28556 h 7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64" h="74029">
                <a:moveTo>
                  <a:pt x="39" y="28556"/>
                </a:moveTo>
                <a:cubicBezTo>
                  <a:pt x="-1854" y="26663"/>
                  <a:pt x="65354" y="67366"/>
                  <a:pt x="96591" y="62633"/>
                </a:cubicBezTo>
                <a:cubicBezTo>
                  <a:pt x="127828" y="57900"/>
                  <a:pt x="187463" y="159"/>
                  <a:pt x="187463" y="159"/>
                </a:cubicBezTo>
                <a:cubicBezTo>
                  <a:pt x="196929" y="-2681"/>
                  <a:pt x="166638" y="33290"/>
                  <a:pt x="153386" y="45595"/>
                </a:cubicBezTo>
                <a:cubicBezTo>
                  <a:pt x="140134" y="57900"/>
                  <a:pt x="127828" y="74939"/>
                  <a:pt x="107950" y="73992"/>
                </a:cubicBezTo>
                <a:cubicBezTo>
                  <a:pt x="88072" y="73045"/>
                  <a:pt x="1932" y="30449"/>
                  <a:pt x="39" y="2855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11F57FCB-2081-6559-094F-04806F931618}"/>
              </a:ext>
            </a:extLst>
          </p:cNvPr>
          <p:cNvSpPr/>
          <p:nvPr/>
        </p:nvSpPr>
        <p:spPr>
          <a:xfrm>
            <a:off x="4531377" y="6735001"/>
            <a:ext cx="92814" cy="132695"/>
          </a:xfrm>
          <a:custGeom>
            <a:avLst/>
            <a:gdLst>
              <a:gd name="connsiteX0" fmla="*/ 40623 w 92814"/>
              <a:gd name="connsiteY0" fmla="*/ 890 h 132695"/>
              <a:gd name="connsiteX1" fmla="*/ 17905 w 92814"/>
              <a:gd name="connsiteY1" fmla="*/ 57685 h 132695"/>
              <a:gd name="connsiteX2" fmla="*/ 91739 w 92814"/>
              <a:gd name="connsiteY2" fmla="*/ 131518 h 132695"/>
              <a:gd name="connsiteX3" fmla="*/ 57662 w 92814"/>
              <a:gd name="connsiteY3" fmla="*/ 103121 h 132695"/>
              <a:gd name="connsiteX4" fmla="*/ 866 w 92814"/>
              <a:gd name="connsiteY4" fmla="*/ 103121 h 132695"/>
              <a:gd name="connsiteX5" fmla="*/ 40623 w 92814"/>
              <a:gd name="connsiteY5" fmla="*/ 890 h 13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814" h="132695">
                <a:moveTo>
                  <a:pt x="40623" y="890"/>
                </a:moveTo>
                <a:cubicBezTo>
                  <a:pt x="43463" y="-6683"/>
                  <a:pt x="9386" y="35914"/>
                  <a:pt x="17905" y="57685"/>
                </a:cubicBezTo>
                <a:cubicBezTo>
                  <a:pt x="26424" y="79456"/>
                  <a:pt x="91739" y="131518"/>
                  <a:pt x="91739" y="131518"/>
                </a:cubicBezTo>
                <a:cubicBezTo>
                  <a:pt x="98365" y="139091"/>
                  <a:pt x="72807" y="107854"/>
                  <a:pt x="57662" y="103121"/>
                </a:cubicBezTo>
                <a:cubicBezTo>
                  <a:pt x="42517" y="98388"/>
                  <a:pt x="8439" y="120160"/>
                  <a:pt x="866" y="103121"/>
                </a:cubicBezTo>
                <a:cubicBezTo>
                  <a:pt x="-6707" y="86083"/>
                  <a:pt x="37783" y="8463"/>
                  <a:pt x="40623" y="89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82583AA6-DF1D-50E6-8F08-633FDA700BB4}"/>
              </a:ext>
            </a:extLst>
          </p:cNvPr>
          <p:cNvSpPr/>
          <p:nvPr/>
        </p:nvSpPr>
        <p:spPr>
          <a:xfrm>
            <a:off x="4025880" y="6974393"/>
            <a:ext cx="116150" cy="137893"/>
          </a:xfrm>
          <a:custGeom>
            <a:avLst/>
            <a:gdLst>
              <a:gd name="connsiteX0" fmla="*/ 888 w 116150"/>
              <a:gd name="connsiteY0" fmla="*/ 37 h 137893"/>
              <a:gd name="connsiteX1" fmla="*/ 52003 w 116150"/>
              <a:gd name="connsiteY1" fmla="*/ 90909 h 137893"/>
              <a:gd name="connsiteX2" fmla="*/ 114478 w 116150"/>
              <a:gd name="connsiteY2" fmla="*/ 136345 h 137893"/>
              <a:gd name="connsiteX3" fmla="*/ 91760 w 116150"/>
              <a:gd name="connsiteY3" fmla="*/ 124986 h 137893"/>
              <a:gd name="connsiteX4" fmla="*/ 23606 w 116150"/>
              <a:gd name="connsiteY4" fmla="*/ 102268 h 137893"/>
              <a:gd name="connsiteX5" fmla="*/ 888 w 116150"/>
              <a:gd name="connsiteY5" fmla="*/ 37 h 137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50" h="137893">
                <a:moveTo>
                  <a:pt x="888" y="37"/>
                </a:moveTo>
                <a:cubicBezTo>
                  <a:pt x="5621" y="-1856"/>
                  <a:pt x="33071" y="68191"/>
                  <a:pt x="52003" y="90909"/>
                </a:cubicBezTo>
                <a:cubicBezTo>
                  <a:pt x="70935" y="113627"/>
                  <a:pt x="114478" y="136345"/>
                  <a:pt x="114478" y="136345"/>
                </a:cubicBezTo>
                <a:cubicBezTo>
                  <a:pt x="121104" y="142025"/>
                  <a:pt x="106905" y="130665"/>
                  <a:pt x="91760" y="124986"/>
                </a:cubicBezTo>
                <a:cubicBezTo>
                  <a:pt x="76615" y="119307"/>
                  <a:pt x="35912" y="118360"/>
                  <a:pt x="23606" y="102268"/>
                </a:cubicBezTo>
                <a:cubicBezTo>
                  <a:pt x="11300" y="86176"/>
                  <a:pt x="-3845" y="1930"/>
                  <a:pt x="888" y="3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1AD1CF81-1447-2AB4-DF14-D68FDA72BD28}"/>
              </a:ext>
            </a:extLst>
          </p:cNvPr>
          <p:cNvSpPr/>
          <p:nvPr/>
        </p:nvSpPr>
        <p:spPr>
          <a:xfrm>
            <a:off x="4651507" y="7127687"/>
            <a:ext cx="266952" cy="109070"/>
          </a:xfrm>
          <a:custGeom>
            <a:avLst/>
            <a:gdLst>
              <a:gd name="connsiteX0" fmla="*/ 6 w 266952"/>
              <a:gd name="connsiteY0" fmla="*/ 89 h 109070"/>
              <a:gd name="connsiteX1" fmla="*/ 153353 w 266952"/>
              <a:gd name="connsiteY1" fmla="*/ 90961 h 109070"/>
              <a:gd name="connsiteX2" fmla="*/ 266943 w 266952"/>
              <a:gd name="connsiteY2" fmla="*/ 108000 h 109070"/>
              <a:gd name="connsiteX3" fmla="*/ 147673 w 266952"/>
              <a:gd name="connsiteY3" fmla="*/ 73923 h 109070"/>
              <a:gd name="connsiteX4" fmla="*/ 6 w 266952"/>
              <a:gd name="connsiteY4" fmla="*/ 89 h 10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952" h="109070">
                <a:moveTo>
                  <a:pt x="6" y="89"/>
                </a:moveTo>
                <a:cubicBezTo>
                  <a:pt x="953" y="2929"/>
                  <a:pt x="108863" y="72976"/>
                  <a:pt x="153353" y="90961"/>
                </a:cubicBezTo>
                <a:cubicBezTo>
                  <a:pt x="197843" y="108946"/>
                  <a:pt x="267890" y="110840"/>
                  <a:pt x="266943" y="108000"/>
                </a:cubicBezTo>
                <a:cubicBezTo>
                  <a:pt x="265996" y="105160"/>
                  <a:pt x="190269" y="85282"/>
                  <a:pt x="147673" y="73923"/>
                </a:cubicBezTo>
                <a:cubicBezTo>
                  <a:pt x="105077" y="62564"/>
                  <a:pt x="-941" y="-2751"/>
                  <a:pt x="6" y="8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0A12575D-BB0F-1BD6-C576-D639FD63CA2D}"/>
              </a:ext>
            </a:extLst>
          </p:cNvPr>
          <p:cNvSpPr/>
          <p:nvPr/>
        </p:nvSpPr>
        <p:spPr>
          <a:xfrm>
            <a:off x="5151304" y="7229997"/>
            <a:ext cx="579476" cy="178873"/>
          </a:xfrm>
          <a:custGeom>
            <a:avLst/>
            <a:gdLst>
              <a:gd name="connsiteX0" fmla="*/ 5 w 579476"/>
              <a:gd name="connsiteY0" fmla="*/ 176075 h 178873"/>
              <a:gd name="connsiteX1" fmla="*/ 164711 w 579476"/>
              <a:gd name="connsiteY1" fmla="*/ 164716 h 178873"/>
              <a:gd name="connsiteX2" fmla="*/ 204467 w 579476"/>
              <a:gd name="connsiteY2" fmla="*/ 102242 h 178873"/>
              <a:gd name="connsiteX3" fmla="*/ 357814 w 579476"/>
              <a:gd name="connsiteY3" fmla="*/ 102242 h 178873"/>
              <a:gd name="connsiteX4" fmla="*/ 210147 w 579476"/>
              <a:gd name="connsiteY4" fmla="*/ 56805 h 178873"/>
              <a:gd name="connsiteX5" fmla="*/ 505481 w 579476"/>
              <a:gd name="connsiteY5" fmla="*/ 73844 h 178873"/>
              <a:gd name="connsiteX6" fmla="*/ 579315 w 579476"/>
              <a:gd name="connsiteY6" fmla="*/ 10 h 178873"/>
              <a:gd name="connsiteX7" fmla="*/ 494122 w 579476"/>
              <a:gd name="connsiteY7" fmla="*/ 79523 h 178873"/>
              <a:gd name="connsiteX8" fmla="*/ 272621 w 579476"/>
              <a:gd name="connsiteY8" fmla="*/ 90883 h 178873"/>
              <a:gd name="connsiteX9" fmla="*/ 170390 w 579476"/>
              <a:gd name="connsiteY9" fmla="*/ 124960 h 178873"/>
              <a:gd name="connsiteX10" fmla="*/ 5 w 579476"/>
              <a:gd name="connsiteY10" fmla="*/ 176075 h 17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9476" h="178873">
                <a:moveTo>
                  <a:pt x="5" y="176075"/>
                </a:moveTo>
                <a:cubicBezTo>
                  <a:pt x="-941" y="182701"/>
                  <a:pt x="130634" y="177021"/>
                  <a:pt x="164711" y="164716"/>
                </a:cubicBezTo>
                <a:cubicBezTo>
                  <a:pt x="198788" y="152411"/>
                  <a:pt x="172283" y="112654"/>
                  <a:pt x="204467" y="102242"/>
                </a:cubicBezTo>
                <a:cubicBezTo>
                  <a:pt x="236651" y="91830"/>
                  <a:pt x="356867" y="109815"/>
                  <a:pt x="357814" y="102242"/>
                </a:cubicBezTo>
                <a:cubicBezTo>
                  <a:pt x="358761" y="94669"/>
                  <a:pt x="185536" y="61538"/>
                  <a:pt x="210147" y="56805"/>
                </a:cubicBezTo>
                <a:cubicBezTo>
                  <a:pt x="234758" y="52072"/>
                  <a:pt x="443953" y="83310"/>
                  <a:pt x="505481" y="73844"/>
                </a:cubicBezTo>
                <a:cubicBezTo>
                  <a:pt x="567009" y="64378"/>
                  <a:pt x="581208" y="-936"/>
                  <a:pt x="579315" y="10"/>
                </a:cubicBezTo>
                <a:cubicBezTo>
                  <a:pt x="577422" y="956"/>
                  <a:pt x="545238" y="64378"/>
                  <a:pt x="494122" y="79523"/>
                </a:cubicBezTo>
                <a:cubicBezTo>
                  <a:pt x="443006" y="94668"/>
                  <a:pt x="326576" y="83310"/>
                  <a:pt x="272621" y="90883"/>
                </a:cubicBezTo>
                <a:cubicBezTo>
                  <a:pt x="218666" y="98456"/>
                  <a:pt x="210147" y="110761"/>
                  <a:pt x="170390" y="124960"/>
                </a:cubicBezTo>
                <a:cubicBezTo>
                  <a:pt x="130634" y="139159"/>
                  <a:pt x="951" y="169449"/>
                  <a:pt x="5" y="1760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C77F1F37-48B6-8FB5-E00F-704795E84DED}"/>
              </a:ext>
            </a:extLst>
          </p:cNvPr>
          <p:cNvSpPr/>
          <p:nvPr/>
        </p:nvSpPr>
        <p:spPr>
          <a:xfrm>
            <a:off x="4895565" y="6326936"/>
            <a:ext cx="58256" cy="170526"/>
          </a:xfrm>
          <a:custGeom>
            <a:avLst/>
            <a:gdLst>
              <a:gd name="connsiteX0" fmla="*/ 39923 w 58256"/>
              <a:gd name="connsiteY0" fmla="*/ 30 h 170526"/>
              <a:gd name="connsiteX1" fmla="*/ 56962 w 58256"/>
              <a:gd name="connsiteY1" fmla="*/ 113621 h 170526"/>
              <a:gd name="connsiteX2" fmla="*/ 167 w 58256"/>
              <a:gd name="connsiteY2" fmla="*/ 170416 h 170526"/>
              <a:gd name="connsiteX3" fmla="*/ 39923 w 58256"/>
              <a:gd name="connsiteY3" fmla="*/ 124980 h 170526"/>
              <a:gd name="connsiteX4" fmla="*/ 39923 w 58256"/>
              <a:gd name="connsiteY4" fmla="*/ 30 h 17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56" h="170526">
                <a:moveTo>
                  <a:pt x="39923" y="30"/>
                </a:moveTo>
                <a:cubicBezTo>
                  <a:pt x="42763" y="-1863"/>
                  <a:pt x="63588" y="85223"/>
                  <a:pt x="56962" y="113621"/>
                </a:cubicBezTo>
                <a:cubicBezTo>
                  <a:pt x="50336" y="142019"/>
                  <a:pt x="3007" y="168523"/>
                  <a:pt x="167" y="170416"/>
                </a:cubicBezTo>
                <a:cubicBezTo>
                  <a:pt x="-2673" y="172309"/>
                  <a:pt x="31404" y="149591"/>
                  <a:pt x="39923" y="124980"/>
                </a:cubicBezTo>
                <a:cubicBezTo>
                  <a:pt x="48442" y="100369"/>
                  <a:pt x="37083" y="1923"/>
                  <a:pt x="39923" y="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D57AADAA-FEE1-6CFD-C144-537EA07D6531}"/>
              </a:ext>
            </a:extLst>
          </p:cNvPr>
          <p:cNvSpPr/>
          <p:nvPr/>
        </p:nvSpPr>
        <p:spPr>
          <a:xfrm>
            <a:off x="5990298" y="5854639"/>
            <a:ext cx="167070" cy="205540"/>
          </a:xfrm>
          <a:custGeom>
            <a:avLst/>
            <a:gdLst>
              <a:gd name="connsiteX0" fmla="*/ 1578 w 167070"/>
              <a:gd name="connsiteY0" fmla="*/ 929 h 205540"/>
              <a:gd name="connsiteX1" fmla="*/ 35655 w 167070"/>
              <a:gd name="connsiteY1" fmla="*/ 86121 h 205540"/>
              <a:gd name="connsiteX2" fmla="*/ 69732 w 167070"/>
              <a:gd name="connsiteY2" fmla="*/ 86121 h 205540"/>
              <a:gd name="connsiteX3" fmla="*/ 81091 w 167070"/>
              <a:gd name="connsiteY3" fmla="*/ 205391 h 205540"/>
              <a:gd name="connsiteX4" fmla="*/ 120847 w 167070"/>
              <a:gd name="connsiteY4" fmla="*/ 108839 h 205540"/>
              <a:gd name="connsiteX5" fmla="*/ 160604 w 167070"/>
              <a:gd name="connsiteY5" fmla="*/ 17967 h 205540"/>
              <a:gd name="connsiteX6" fmla="*/ 160604 w 167070"/>
              <a:gd name="connsiteY6" fmla="*/ 114519 h 205540"/>
              <a:gd name="connsiteX7" fmla="*/ 98129 w 167070"/>
              <a:gd name="connsiteY7" fmla="*/ 154275 h 205540"/>
              <a:gd name="connsiteX8" fmla="*/ 1578 w 167070"/>
              <a:gd name="connsiteY8" fmla="*/ 929 h 20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070" h="205540">
                <a:moveTo>
                  <a:pt x="1578" y="929"/>
                </a:moveTo>
                <a:cubicBezTo>
                  <a:pt x="-8834" y="-10430"/>
                  <a:pt x="35655" y="86121"/>
                  <a:pt x="35655" y="86121"/>
                </a:cubicBezTo>
                <a:cubicBezTo>
                  <a:pt x="47014" y="100320"/>
                  <a:pt x="62159" y="66243"/>
                  <a:pt x="69732" y="86121"/>
                </a:cubicBezTo>
                <a:cubicBezTo>
                  <a:pt x="77305" y="105999"/>
                  <a:pt x="72572" y="201605"/>
                  <a:pt x="81091" y="205391"/>
                </a:cubicBezTo>
                <a:cubicBezTo>
                  <a:pt x="89610" y="209177"/>
                  <a:pt x="107595" y="140076"/>
                  <a:pt x="120847" y="108839"/>
                </a:cubicBezTo>
                <a:cubicBezTo>
                  <a:pt x="134099" y="77602"/>
                  <a:pt x="153978" y="17020"/>
                  <a:pt x="160604" y="17967"/>
                </a:cubicBezTo>
                <a:cubicBezTo>
                  <a:pt x="167230" y="18914"/>
                  <a:pt x="171016" y="91801"/>
                  <a:pt x="160604" y="114519"/>
                </a:cubicBezTo>
                <a:cubicBezTo>
                  <a:pt x="150192" y="137237"/>
                  <a:pt x="120847" y="166581"/>
                  <a:pt x="98129" y="154275"/>
                </a:cubicBezTo>
                <a:cubicBezTo>
                  <a:pt x="75411" y="141969"/>
                  <a:pt x="11990" y="12288"/>
                  <a:pt x="1578" y="9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90465DC2-9274-C344-6F8B-BC45E0B6D3E6}"/>
              </a:ext>
            </a:extLst>
          </p:cNvPr>
          <p:cNvSpPr/>
          <p:nvPr/>
        </p:nvSpPr>
        <p:spPr>
          <a:xfrm>
            <a:off x="5832841" y="6241749"/>
            <a:ext cx="119365" cy="124986"/>
          </a:xfrm>
          <a:custGeom>
            <a:avLst/>
            <a:gdLst>
              <a:gd name="connsiteX0" fmla="*/ 9 w 119365"/>
              <a:gd name="connsiteY0" fmla="*/ 25 h 124986"/>
              <a:gd name="connsiteX1" fmla="*/ 90881 w 119365"/>
              <a:gd name="connsiteY1" fmla="*/ 51140 h 124986"/>
              <a:gd name="connsiteX2" fmla="*/ 119278 w 119365"/>
              <a:gd name="connsiteY2" fmla="*/ 124974 h 124986"/>
              <a:gd name="connsiteX3" fmla="*/ 96560 w 119365"/>
              <a:gd name="connsiteY3" fmla="*/ 45461 h 124986"/>
              <a:gd name="connsiteX4" fmla="*/ 9 w 119365"/>
              <a:gd name="connsiteY4" fmla="*/ 25 h 12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65" h="124986">
                <a:moveTo>
                  <a:pt x="9" y="25"/>
                </a:moveTo>
                <a:cubicBezTo>
                  <a:pt x="-937" y="971"/>
                  <a:pt x="71003" y="30315"/>
                  <a:pt x="90881" y="51140"/>
                </a:cubicBezTo>
                <a:cubicBezTo>
                  <a:pt x="110759" y="71965"/>
                  <a:pt x="118332" y="125920"/>
                  <a:pt x="119278" y="124974"/>
                </a:cubicBezTo>
                <a:cubicBezTo>
                  <a:pt x="120224" y="124028"/>
                  <a:pt x="113598" y="66286"/>
                  <a:pt x="96560" y="45461"/>
                </a:cubicBezTo>
                <a:cubicBezTo>
                  <a:pt x="79522" y="24636"/>
                  <a:pt x="955" y="-921"/>
                  <a:pt x="9" y="2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C467DA3A-0DBE-BC3E-96EC-4F2E270A68E4}"/>
              </a:ext>
            </a:extLst>
          </p:cNvPr>
          <p:cNvSpPr/>
          <p:nvPr/>
        </p:nvSpPr>
        <p:spPr>
          <a:xfrm>
            <a:off x="4736997" y="4168768"/>
            <a:ext cx="346422" cy="612800"/>
          </a:xfrm>
          <a:custGeom>
            <a:avLst/>
            <a:gdLst>
              <a:gd name="connsiteX0" fmla="*/ 82653 w 346422"/>
              <a:gd name="connsiteY0" fmla="*/ 7 h 612800"/>
              <a:gd name="connsiteX1" fmla="*/ 101703 w 346422"/>
              <a:gd name="connsiteY1" fmla="*/ 158757 h 612800"/>
              <a:gd name="connsiteX2" fmla="*/ 193778 w 346422"/>
              <a:gd name="connsiteY2" fmla="*/ 244482 h 612800"/>
              <a:gd name="connsiteX3" fmla="*/ 196953 w 346422"/>
              <a:gd name="connsiteY3" fmla="*/ 327032 h 612800"/>
              <a:gd name="connsiteX4" fmla="*/ 231878 w 346422"/>
              <a:gd name="connsiteY4" fmla="*/ 279407 h 612800"/>
              <a:gd name="connsiteX5" fmla="*/ 193778 w 346422"/>
              <a:gd name="connsiteY5" fmla="*/ 387357 h 612800"/>
              <a:gd name="connsiteX6" fmla="*/ 206478 w 346422"/>
              <a:gd name="connsiteY6" fmla="*/ 457207 h 612800"/>
              <a:gd name="connsiteX7" fmla="*/ 187428 w 346422"/>
              <a:gd name="connsiteY7" fmla="*/ 409582 h 612800"/>
              <a:gd name="connsiteX8" fmla="*/ 193778 w 346422"/>
              <a:gd name="connsiteY8" fmla="*/ 612782 h 612800"/>
              <a:gd name="connsiteX9" fmla="*/ 177903 w 346422"/>
              <a:gd name="connsiteY9" fmla="*/ 396882 h 612800"/>
              <a:gd name="connsiteX10" fmla="*/ 231878 w 346422"/>
              <a:gd name="connsiteY10" fmla="*/ 279407 h 612800"/>
              <a:gd name="connsiteX11" fmla="*/ 346178 w 346422"/>
              <a:gd name="connsiteY11" fmla="*/ 136532 h 612800"/>
              <a:gd name="connsiteX12" fmla="*/ 260453 w 346422"/>
              <a:gd name="connsiteY12" fmla="*/ 241307 h 612800"/>
              <a:gd name="connsiteX13" fmla="*/ 200128 w 346422"/>
              <a:gd name="connsiteY13" fmla="*/ 247657 h 612800"/>
              <a:gd name="connsiteX14" fmla="*/ 79478 w 346422"/>
              <a:gd name="connsiteY14" fmla="*/ 231782 h 612800"/>
              <a:gd name="connsiteX15" fmla="*/ 103 w 346422"/>
              <a:gd name="connsiteY15" fmla="*/ 219082 h 612800"/>
              <a:gd name="connsiteX16" fmla="*/ 95353 w 346422"/>
              <a:gd name="connsiteY16" fmla="*/ 231782 h 612800"/>
              <a:gd name="connsiteX17" fmla="*/ 82653 w 346422"/>
              <a:gd name="connsiteY17" fmla="*/ 165107 h 612800"/>
              <a:gd name="connsiteX18" fmla="*/ 82653 w 346422"/>
              <a:gd name="connsiteY18" fmla="*/ 7 h 6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6422" h="612800">
                <a:moveTo>
                  <a:pt x="82653" y="7"/>
                </a:moveTo>
                <a:cubicBezTo>
                  <a:pt x="85828" y="-1051"/>
                  <a:pt x="83182" y="118011"/>
                  <a:pt x="101703" y="158757"/>
                </a:cubicBezTo>
                <a:cubicBezTo>
                  <a:pt x="120224" y="199503"/>
                  <a:pt x="177903" y="216436"/>
                  <a:pt x="193778" y="244482"/>
                </a:cubicBezTo>
                <a:cubicBezTo>
                  <a:pt x="209653" y="272528"/>
                  <a:pt x="190603" y="321211"/>
                  <a:pt x="196953" y="327032"/>
                </a:cubicBezTo>
                <a:cubicBezTo>
                  <a:pt x="203303" y="332853"/>
                  <a:pt x="232407" y="269353"/>
                  <a:pt x="231878" y="279407"/>
                </a:cubicBezTo>
                <a:cubicBezTo>
                  <a:pt x="231349" y="289461"/>
                  <a:pt x="198011" y="357724"/>
                  <a:pt x="193778" y="387357"/>
                </a:cubicBezTo>
                <a:cubicBezTo>
                  <a:pt x="189545" y="416990"/>
                  <a:pt x="207536" y="453503"/>
                  <a:pt x="206478" y="457207"/>
                </a:cubicBezTo>
                <a:cubicBezTo>
                  <a:pt x="205420" y="460911"/>
                  <a:pt x="189545" y="383653"/>
                  <a:pt x="187428" y="409582"/>
                </a:cubicBezTo>
                <a:cubicBezTo>
                  <a:pt x="185311" y="435511"/>
                  <a:pt x="195366" y="614899"/>
                  <a:pt x="193778" y="612782"/>
                </a:cubicBezTo>
                <a:cubicBezTo>
                  <a:pt x="192190" y="610665"/>
                  <a:pt x="171553" y="452444"/>
                  <a:pt x="177903" y="396882"/>
                </a:cubicBezTo>
                <a:cubicBezTo>
                  <a:pt x="184253" y="341320"/>
                  <a:pt x="203832" y="322799"/>
                  <a:pt x="231878" y="279407"/>
                </a:cubicBezTo>
                <a:cubicBezTo>
                  <a:pt x="259924" y="236015"/>
                  <a:pt x="341416" y="142882"/>
                  <a:pt x="346178" y="136532"/>
                </a:cubicBezTo>
                <a:cubicBezTo>
                  <a:pt x="350940" y="130182"/>
                  <a:pt x="284795" y="222786"/>
                  <a:pt x="260453" y="241307"/>
                </a:cubicBezTo>
                <a:cubicBezTo>
                  <a:pt x="236111" y="259828"/>
                  <a:pt x="230290" y="249244"/>
                  <a:pt x="200128" y="247657"/>
                </a:cubicBezTo>
                <a:cubicBezTo>
                  <a:pt x="169966" y="246070"/>
                  <a:pt x="112815" y="236544"/>
                  <a:pt x="79478" y="231782"/>
                </a:cubicBezTo>
                <a:cubicBezTo>
                  <a:pt x="46141" y="227020"/>
                  <a:pt x="-2543" y="219082"/>
                  <a:pt x="103" y="219082"/>
                </a:cubicBezTo>
                <a:cubicBezTo>
                  <a:pt x="2749" y="219082"/>
                  <a:pt x="81595" y="240778"/>
                  <a:pt x="95353" y="231782"/>
                </a:cubicBezTo>
                <a:cubicBezTo>
                  <a:pt x="109111" y="222786"/>
                  <a:pt x="83182" y="198974"/>
                  <a:pt x="82653" y="165107"/>
                </a:cubicBezTo>
                <a:cubicBezTo>
                  <a:pt x="82124" y="131240"/>
                  <a:pt x="79478" y="1065"/>
                  <a:pt x="82653" y="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23E2B59D-24AC-F648-86F5-2A2A30DB312F}"/>
              </a:ext>
            </a:extLst>
          </p:cNvPr>
          <p:cNvSpPr/>
          <p:nvPr/>
        </p:nvSpPr>
        <p:spPr>
          <a:xfrm>
            <a:off x="4708519" y="6105265"/>
            <a:ext cx="42817" cy="98819"/>
          </a:xfrm>
          <a:custGeom>
            <a:avLst/>
            <a:gdLst>
              <a:gd name="connsiteX0" fmla="*/ 6 w 42817"/>
              <a:gd name="connsiteY0" fmla="*/ 260 h 98819"/>
              <a:gd name="connsiteX1" fmla="*/ 38106 w 42817"/>
              <a:gd name="connsiteY1" fmla="*/ 47885 h 98819"/>
              <a:gd name="connsiteX2" fmla="*/ 41281 w 42817"/>
              <a:gd name="connsiteY2" fmla="*/ 98685 h 98819"/>
              <a:gd name="connsiteX3" fmla="*/ 41281 w 42817"/>
              <a:gd name="connsiteY3" fmla="*/ 32010 h 98819"/>
              <a:gd name="connsiteX4" fmla="*/ 6 w 42817"/>
              <a:gd name="connsiteY4" fmla="*/ 260 h 9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17" h="98819">
                <a:moveTo>
                  <a:pt x="6" y="260"/>
                </a:moveTo>
                <a:cubicBezTo>
                  <a:pt x="-523" y="2906"/>
                  <a:pt x="31227" y="31481"/>
                  <a:pt x="38106" y="47885"/>
                </a:cubicBezTo>
                <a:cubicBezTo>
                  <a:pt x="44985" y="64289"/>
                  <a:pt x="40752" y="101331"/>
                  <a:pt x="41281" y="98685"/>
                </a:cubicBezTo>
                <a:cubicBezTo>
                  <a:pt x="41810" y="96039"/>
                  <a:pt x="44456" y="48414"/>
                  <a:pt x="41281" y="32010"/>
                </a:cubicBezTo>
                <a:cubicBezTo>
                  <a:pt x="38106" y="15606"/>
                  <a:pt x="535" y="-2386"/>
                  <a:pt x="6" y="26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2C7CE6BC-BC8A-2A7F-467D-167F031774DC}"/>
              </a:ext>
            </a:extLst>
          </p:cNvPr>
          <p:cNvSpPr/>
          <p:nvPr/>
        </p:nvSpPr>
        <p:spPr>
          <a:xfrm>
            <a:off x="4257159" y="6456723"/>
            <a:ext cx="296676" cy="122916"/>
          </a:xfrm>
          <a:custGeom>
            <a:avLst/>
            <a:gdLst>
              <a:gd name="connsiteX0" fmla="*/ 516 w 296676"/>
              <a:gd name="connsiteY0" fmla="*/ 106002 h 122916"/>
              <a:gd name="connsiteX1" fmla="*/ 92591 w 296676"/>
              <a:gd name="connsiteY1" fmla="*/ 121877 h 122916"/>
              <a:gd name="connsiteX2" fmla="*/ 213241 w 296676"/>
              <a:gd name="connsiteY2" fmla="*/ 74252 h 122916"/>
              <a:gd name="connsiteX3" fmla="*/ 191016 w 296676"/>
              <a:gd name="connsiteY3" fmla="*/ 96477 h 122916"/>
              <a:gd name="connsiteX4" fmla="*/ 295791 w 296676"/>
              <a:gd name="connsiteY4" fmla="*/ 1227 h 122916"/>
              <a:gd name="connsiteX5" fmla="*/ 235466 w 296676"/>
              <a:gd name="connsiteY5" fmla="*/ 45677 h 122916"/>
              <a:gd name="connsiteX6" fmla="*/ 133866 w 296676"/>
              <a:gd name="connsiteY6" fmla="*/ 93302 h 122916"/>
              <a:gd name="connsiteX7" fmla="*/ 516 w 296676"/>
              <a:gd name="connsiteY7" fmla="*/ 106002 h 12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676" h="122916">
                <a:moveTo>
                  <a:pt x="516" y="106002"/>
                </a:moveTo>
                <a:cubicBezTo>
                  <a:pt x="-6363" y="110764"/>
                  <a:pt x="57137" y="127169"/>
                  <a:pt x="92591" y="121877"/>
                </a:cubicBezTo>
                <a:cubicBezTo>
                  <a:pt x="128045" y="116585"/>
                  <a:pt x="196837" y="78485"/>
                  <a:pt x="213241" y="74252"/>
                </a:cubicBezTo>
                <a:cubicBezTo>
                  <a:pt x="229645" y="70019"/>
                  <a:pt x="177258" y="108648"/>
                  <a:pt x="191016" y="96477"/>
                </a:cubicBezTo>
                <a:cubicBezTo>
                  <a:pt x="204774" y="84306"/>
                  <a:pt x="288383" y="9694"/>
                  <a:pt x="295791" y="1227"/>
                </a:cubicBezTo>
                <a:cubicBezTo>
                  <a:pt x="303199" y="-7240"/>
                  <a:pt x="262453" y="30331"/>
                  <a:pt x="235466" y="45677"/>
                </a:cubicBezTo>
                <a:cubicBezTo>
                  <a:pt x="208479" y="61023"/>
                  <a:pt x="170908" y="80073"/>
                  <a:pt x="133866" y="93302"/>
                </a:cubicBezTo>
                <a:cubicBezTo>
                  <a:pt x="96824" y="106531"/>
                  <a:pt x="7395" y="101240"/>
                  <a:pt x="516" y="10600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692692F3-1FC2-7A4D-28F9-699565D57EF3}"/>
              </a:ext>
            </a:extLst>
          </p:cNvPr>
          <p:cNvSpPr/>
          <p:nvPr/>
        </p:nvSpPr>
        <p:spPr>
          <a:xfrm>
            <a:off x="5936797" y="5962650"/>
            <a:ext cx="109664" cy="128192"/>
          </a:xfrm>
          <a:custGeom>
            <a:avLst/>
            <a:gdLst>
              <a:gd name="connsiteX0" fmla="*/ 453 w 109664"/>
              <a:gd name="connsiteY0" fmla="*/ 0 h 128192"/>
              <a:gd name="connsiteX1" fmla="*/ 29028 w 109664"/>
              <a:gd name="connsiteY1" fmla="*/ 85725 h 128192"/>
              <a:gd name="connsiteX2" fmla="*/ 108403 w 109664"/>
              <a:gd name="connsiteY2" fmla="*/ 127000 h 128192"/>
              <a:gd name="connsiteX3" fmla="*/ 73478 w 109664"/>
              <a:gd name="connsiteY3" fmla="*/ 114300 h 128192"/>
              <a:gd name="connsiteX4" fmla="*/ 16328 w 109664"/>
              <a:gd name="connsiteY4" fmla="*/ 85725 h 128192"/>
              <a:gd name="connsiteX5" fmla="*/ 453 w 109664"/>
              <a:gd name="connsiteY5" fmla="*/ 0 h 12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664" h="128192">
                <a:moveTo>
                  <a:pt x="453" y="0"/>
                </a:moveTo>
                <a:cubicBezTo>
                  <a:pt x="2570" y="0"/>
                  <a:pt x="11036" y="64558"/>
                  <a:pt x="29028" y="85725"/>
                </a:cubicBezTo>
                <a:cubicBezTo>
                  <a:pt x="47020" y="106892"/>
                  <a:pt x="100995" y="122238"/>
                  <a:pt x="108403" y="127000"/>
                </a:cubicBezTo>
                <a:cubicBezTo>
                  <a:pt x="115811" y="131763"/>
                  <a:pt x="88824" y="121179"/>
                  <a:pt x="73478" y="114300"/>
                </a:cubicBezTo>
                <a:cubicBezTo>
                  <a:pt x="58132" y="107421"/>
                  <a:pt x="29028" y="103717"/>
                  <a:pt x="16328" y="85725"/>
                </a:cubicBezTo>
                <a:cubicBezTo>
                  <a:pt x="3628" y="67733"/>
                  <a:pt x="-1664" y="0"/>
                  <a:pt x="453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2B399631-9E38-B8A6-F924-0FA404607149}"/>
              </a:ext>
            </a:extLst>
          </p:cNvPr>
          <p:cNvSpPr/>
          <p:nvPr/>
        </p:nvSpPr>
        <p:spPr>
          <a:xfrm>
            <a:off x="5937177" y="6235700"/>
            <a:ext cx="65424" cy="152445"/>
          </a:xfrm>
          <a:custGeom>
            <a:avLst/>
            <a:gdLst>
              <a:gd name="connsiteX0" fmla="*/ 73 w 65424"/>
              <a:gd name="connsiteY0" fmla="*/ 0 h 152445"/>
              <a:gd name="connsiteX1" fmla="*/ 50873 w 65424"/>
              <a:gd name="connsiteY1" fmla="*/ 60325 h 152445"/>
              <a:gd name="connsiteX2" fmla="*/ 50873 w 65424"/>
              <a:gd name="connsiteY2" fmla="*/ 98425 h 152445"/>
              <a:gd name="connsiteX3" fmla="*/ 47698 w 65424"/>
              <a:gd name="connsiteY3" fmla="*/ 152400 h 152445"/>
              <a:gd name="connsiteX4" fmla="*/ 57223 w 65424"/>
              <a:gd name="connsiteY4" fmla="*/ 88900 h 152445"/>
              <a:gd name="connsiteX5" fmla="*/ 63573 w 65424"/>
              <a:gd name="connsiteY5" fmla="*/ 60325 h 152445"/>
              <a:gd name="connsiteX6" fmla="*/ 73 w 65424"/>
              <a:gd name="connsiteY6" fmla="*/ 0 h 15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424" h="152445">
                <a:moveTo>
                  <a:pt x="73" y="0"/>
                </a:moveTo>
                <a:cubicBezTo>
                  <a:pt x="-2044" y="0"/>
                  <a:pt x="42406" y="43921"/>
                  <a:pt x="50873" y="60325"/>
                </a:cubicBezTo>
                <a:cubicBezTo>
                  <a:pt x="59340" y="76729"/>
                  <a:pt x="51402" y="83079"/>
                  <a:pt x="50873" y="98425"/>
                </a:cubicBezTo>
                <a:cubicBezTo>
                  <a:pt x="50344" y="113771"/>
                  <a:pt x="46640" y="153988"/>
                  <a:pt x="47698" y="152400"/>
                </a:cubicBezTo>
                <a:cubicBezTo>
                  <a:pt x="48756" y="150812"/>
                  <a:pt x="54577" y="104246"/>
                  <a:pt x="57223" y="88900"/>
                </a:cubicBezTo>
                <a:cubicBezTo>
                  <a:pt x="59869" y="73554"/>
                  <a:pt x="69394" y="74083"/>
                  <a:pt x="63573" y="60325"/>
                </a:cubicBezTo>
                <a:cubicBezTo>
                  <a:pt x="57752" y="46567"/>
                  <a:pt x="2190" y="0"/>
                  <a:pt x="73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9B4FED3D-FF00-7074-03E4-04A11ABFDC09}"/>
              </a:ext>
            </a:extLst>
          </p:cNvPr>
          <p:cNvSpPr/>
          <p:nvPr/>
        </p:nvSpPr>
        <p:spPr>
          <a:xfrm>
            <a:off x="4698995" y="5625889"/>
            <a:ext cx="52635" cy="92457"/>
          </a:xfrm>
          <a:custGeom>
            <a:avLst/>
            <a:gdLst>
              <a:gd name="connsiteX0" fmla="*/ 5 w 52635"/>
              <a:gd name="connsiteY0" fmla="*/ 211 h 92457"/>
              <a:gd name="connsiteX1" fmla="*/ 47630 w 52635"/>
              <a:gd name="connsiteY1" fmla="*/ 51011 h 92457"/>
              <a:gd name="connsiteX2" fmla="*/ 44455 w 52635"/>
              <a:gd name="connsiteY2" fmla="*/ 92286 h 92457"/>
              <a:gd name="connsiteX3" fmla="*/ 50805 w 52635"/>
              <a:gd name="connsiteY3" fmla="*/ 35136 h 92457"/>
              <a:gd name="connsiteX4" fmla="*/ 5 w 52635"/>
              <a:gd name="connsiteY4" fmla="*/ 211 h 9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35" h="92457">
                <a:moveTo>
                  <a:pt x="5" y="211"/>
                </a:moveTo>
                <a:cubicBezTo>
                  <a:pt x="-524" y="2857"/>
                  <a:pt x="40222" y="35665"/>
                  <a:pt x="47630" y="51011"/>
                </a:cubicBezTo>
                <a:cubicBezTo>
                  <a:pt x="55038" y="66357"/>
                  <a:pt x="43926" y="94932"/>
                  <a:pt x="44455" y="92286"/>
                </a:cubicBezTo>
                <a:cubicBezTo>
                  <a:pt x="44984" y="89640"/>
                  <a:pt x="57155" y="49953"/>
                  <a:pt x="50805" y="35136"/>
                </a:cubicBezTo>
                <a:cubicBezTo>
                  <a:pt x="44455" y="20319"/>
                  <a:pt x="534" y="-2435"/>
                  <a:pt x="5" y="21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13EACAC7-4AC8-D2B7-DF92-A7D0CD8EEF74}"/>
              </a:ext>
            </a:extLst>
          </p:cNvPr>
          <p:cNvSpPr/>
          <p:nvPr/>
        </p:nvSpPr>
        <p:spPr>
          <a:xfrm>
            <a:off x="4375077" y="5587993"/>
            <a:ext cx="65539" cy="95262"/>
          </a:xfrm>
          <a:custGeom>
            <a:avLst/>
            <a:gdLst>
              <a:gd name="connsiteX0" fmla="*/ 73 w 65539"/>
              <a:gd name="connsiteY0" fmla="*/ 7 h 95262"/>
              <a:gd name="connsiteX1" fmla="*/ 50873 w 65539"/>
              <a:gd name="connsiteY1" fmla="*/ 41282 h 95262"/>
              <a:gd name="connsiteX2" fmla="*/ 50873 w 65539"/>
              <a:gd name="connsiteY2" fmla="*/ 95257 h 95262"/>
              <a:gd name="connsiteX3" fmla="*/ 63573 w 65539"/>
              <a:gd name="connsiteY3" fmla="*/ 44457 h 95262"/>
              <a:gd name="connsiteX4" fmla="*/ 73 w 65539"/>
              <a:gd name="connsiteY4" fmla="*/ 7 h 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9" h="95262">
                <a:moveTo>
                  <a:pt x="73" y="7"/>
                </a:moveTo>
                <a:cubicBezTo>
                  <a:pt x="-2044" y="-522"/>
                  <a:pt x="42406" y="25407"/>
                  <a:pt x="50873" y="41282"/>
                </a:cubicBezTo>
                <a:cubicBezTo>
                  <a:pt x="59340" y="57157"/>
                  <a:pt x="48756" y="94728"/>
                  <a:pt x="50873" y="95257"/>
                </a:cubicBezTo>
                <a:cubicBezTo>
                  <a:pt x="52990" y="95786"/>
                  <a:pt x="71511" y="59274"/>
                  <a:pt x="63573" y="44457"/>
                </a:cubicBezTo>
                <a:cubicBezTo>
                  <a:pt x="55636" y="29640"/>
                  <a:pt x="2190" y="536"/>
                  <a:pt x="73" y="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852B1F18-E136-B521-98C0-BC14784EEC9E}"/>
              </a:ext>
            </a:extLst>
          </p:cNvPr>
          <p:cNvSpPr/>
          <p:nvPr/>
        </p:nvSpPr>
        <p:spPr>
          <a:xfrm>
            <a:off x="4851400" y="4536950"/>
            <a:ext cx="44617" cy="232585"/>
          </a:xfrm>
          <a:custGeom>
            <a:avLst/>
            <a:gdLst>
              <a:gd name="connsiteX0" fmla="*/ 34925 w 44617"/>
              <a:gd name="connsiteY0" fmla="*/ 125 h 232585"/>
              <a:gd name="connsiteX1" fmla="*/ 3175 w 44617"/>
              <a:gd name="connsiteY1" fmla="*/ 101725 h 232585"/>
              <a:gd name="connsiteX2" fmla="*/ 19050 w 44617"/>
              <a:gd name="connsiteY2" fmla="*/ 82675 h 232585"/>
              <a:gd name="connsiteX3" fmla="*/ 44450 w 44617"/>
              <a:gd name="connsiteY3" fmla="*/ 228725 h 232585"/>
              <a:gd name="connsiteX4" fmla="*/ 28575 w 44617"/>
              <a:gd name="connsiteY4" fmla="*/ 181100 h 232585"/>
              <a:gd name="connsiteX5" fmla="*/ 0 w 44617"/>
              <a:gd name="connsiteY5" fmla="*/ 82675 h 232585"/>
              <a:gd name="connsiteX6" fmla="*/ 34925 w 44617"/>
              <a:gd name="connsiteY6" fmla="*/ 125 h 23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17" h="232585">
                <a:moveTo>
                  <a:pt x="34925" y="125"/>
                </a:moveTo>
                <a:cubicBezTo>
                  <a:pt x="35454" y="3300"/>
                  <a:pt x="3175" y="101725"/>
                  <a:pt x="3175" y="101725"/>
                </a:cubicBezTo>
                <a:cubicBezTo>
                  <a:pt x="529" y="115483"/>
                  <a:pt x="12171" y="61509"/>
                  <a:pt x="19050" y="82675"/>
                </a:cubicBezTo>
                <a:cubicBezTo>
                  <a:pt x="25929" y="103841"/>
                  <a:pt x="42863" y="212321"/>
                  <a:pt x="44450" y="228725"/>
                </a:cubicBezTo>
                <a:cubicBezTo>
                  <a:pt x="46037" y="245129"/>
                  <a:pt x="35983" y="205442"/>
                  <a:pt x="28575" y="181100"/>
                </a:cubicBezTo>
                <a:cubicBezTo>
                  <a:pt x="21167" y="156758"/>
                  <a:pt x="0" y="110721"/>
                  <a:pt x="0" y="82675"/>
                </a:cubicBezTo>
                <a:cubicBezTo>
                  <a:pt x="0" y="54629"/>
                  <a:pt x="34396" y="-3050"/>
                  <a:pt x="34925" y="12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9961E14F-85A5-58E4-BEFA-590D841FE5BE}"/>
              </a:ext>
            </a:extLst>
          </p:cNvPr>
          <p:cNvSpPr/>
          <p:nvPr/>
        </p:nvSpPr>
        <p:spPr>
          <a:xfrm>
            <a:off x="4819010" y="4654423"/>
            <a:ext cx="49916" cy="327347"/>
          </a:xfrm>
          <a:custGeom>
            <a:avLst/>
            <a:gdLst>
              <a:gd name="connsiteX0" fmla="*/ 3815 w 49916"/>
              <a:gd name="connsiteY0" fmla="*/ 127 h 327347"/>
              <a:gd name="connsiteX1" fmla="*/ 3815 w 49916"/>
              <a:gd name="connsiteY1" fmla="*/ 143002 h 327347"/>
              <a:gd name="connsiteX2" fmla="*/ 48265 w 49916"/>
              <a:gd name="connsiteY2" fmla="*/ 104902 h 327347"/>
              <a:gd name="connsiteX3" fmla="*/ 38740 w 49916"/>
              <a:gd name="connsiteY3" fmla="*/ 228727 h 327347"/>
              <a:gd name="connsiteX4" fmla="*/ 22865 w 49916"/>
              <a:gd name="connsiteY4" fmla="*/ 209677 h 327347"/>
              <a:gd name="connsiteX5" fmla="*/ 19690 w 49916"/>
              <a:gd name="connsiteY5" fmla="*/ 327152 h 327347"/>
              <a:gd name="connsiteX6" fmla="*/ 26040 w 49916"/>
              <a:gd name="connsiteY6" fmla="*/ 235077 h 327347"/>
              <a:gd name="connsiteX7" fmla="*/ 29215 w 49916"/>
              <a:gd name="connsiteY7" fmla="*/ 143002 h 327347"/>
              <a:gd name="connsiteX8" fmla="*/ 16515 w 49916"/>
              <a:gd name="connsiteY8" fmla="*/ 171577 h 327347"/>
              <a:gd name="connsiteX9" fmla="*/ 3815 w 49916"/>
              <a:gd name="connsiteY9" fmla="*/ 127 h 32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916" h="327347">
                <a:moveTo>
                  <a:pt x="3815" y="127"/>
                </a:moveTo>
                <a:cubicBezTo>
                  <a:pt x="1698" y="-4635"/>
                  <a:pt x="-3593" y="125540"/>
                  <a:pt x="3815" y="143002"/>
                </a:cubicBezTo>
                <a:cubicBezTo>
                  <a:pt x="11223" y="160464"/>
                  <a:pt x="42444" y="90615"/>
                  <a:pt x="48265" y="104902"/>
                </a:cubicBezTo>
                <a:cubicBezTo>
                  <a:pt x="54086" y="119189"/>
                  <a:pt x="42973" y="211265"/>
                  <a:pt x="38740" y="228727"/>
                </a:cubicBezTo>
                <a:cubicBezTo>
                  <a:pt x="34507" y="246189"/>
                  <a:pt x="26040" y="193273"/>
                  <a:pt x="22865" y="209677"/>
                </a:cubicBezTo>
                <a:cubicBezTo>
                  <a:pt x="19690" y="226081"/>
                  <a:pt x="19161" y="322919"/>
                  <a:pt x="19690" y="327152"/>
                </a:cubicBezTo>
                <a:cubicBezTo>
                  <a:pt x="20219" y="331385"/>
                  <a:pt x="24453" y="265769"/>
                  <a:pt x="26040" y="235077"/>
                </a:cubicBezTo>
                <a:cubicBezTo>
                  <a:pt x="27628" y="204385"/>
                  <a:pt x="30803" y="153585"/>
                  <a:pt x="29215" y="143002"/>
                </a:cubicBezTo>
                <a:cubicBezTo>
                  <a:pt x="27628" y="132419"/>
                  <a:pt x="22336" y="191685"/>
                  <a:pt x="16515" y="171577"/>
                </a:cubicBezTo>
                <a:cubicBezTo>
                  <a:pt x="10694" y="151469"/>
                  <a:pt x="5932" y="4889"/>
                  <a:pt x="3815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BF64DE78-00F5-D937-00C4-695076666E5B}"/>
              </a:ext>
            </a:extLst>
          </p:cNvPr>
          <p:cNvSpPr/>
          <p:nvPr/>
        </p:nvSpPr>
        <p:spPr>
          <a:xfrm>
            <a:off x="5118098" y="3463924"/>
            <a:ext cx="171455" cy="235141"/>
          </a:xfrm>
          <a:custGeom>
            <a:avLst/>
            <a:gdLst>
              <a:gd name="connsiteX0" fmla="*/ 2 w 171455"/>
              <a:gd name="connsiteY0" fmla="*/ 85726 h 235141"/>
              <a:gd name="connsiteX1" fmla="*/ 88902 w 171455"/>
              <a:gd name="connsiteY1" fmla="*/ 165101 h 235141"/>
              <a:gd name="connsiteX2" fmla="*/ 101602 w 171455"/>
              <a:gd name="connsiteY2" fmla="*/ 142876 h 235141"/>
              <a:gd name="connsiteX3" fmla="*/ 171452 w 171455"/>
              <a:gd name="connsiteY3" fmla="*/ 234951 h 235141"/>
              <a:gd name="connsiteX4" fmla="*/ 98427 w 171455"/>
              <a:gd name="connsiteY4" fmla="*/ 161926 h 235141"/>
              <a:gd name="connsiteX5" fmla="*/ 19052 w 171455"/>
              <a:gd name="connsiteY5" fmla="*/ 1 h 235141"/>
              <a:gd name="connsiteX6" fmla="*/ 92077 w 171455"/>
              <a:gd name="connsiteY6" fmla="*/ 158751 h 235141"/>
              <a:gd name="connsiteX7" fmla="*/ 2 w 171455"/>
              <a:gd name="connsiteY7" fmla="*/ 85726 h 23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455" h="235141">
                <a:moveTo>
                  <a:pt x="2" y="85726"/>
                </a:moveTo>
                <a:cubicBezTo>
                  <a:pt x="-527" y="86784"/>
                  <a:pt x="71969" y="155576"/>
                  <a:pt x="88902" y="165101"/>
                </a:cubicBezTo>
                <a:cubicBezTo>
                  <a:pt x="105835" y="174626"/>
                  <a:pt x="87844" y="131234"/>
                  <a:pt x="101602" y="142876"/>
                </a:cubicBezTo>
                <a:cubicBezTo>
                  <a:pt x="115360" y="154518"/>
                  <a:pt x="171981" y="231776"/>
                  <a:pt x="171452" y="234951"/>
                </a:cubicBezTo>
                <a:cubicBezTo>
                  <a:pt x="170923" y="238126"/>
                  <a:pt x="123827" y="201084"/>
                  <a:pt x="98427" y="161926"/>
                </a:cubicBezTo>
                <a:cubicBezTo>
                  <a:pt x="73027" y="122768"/>
                  <a:pt x="20110" y="530"/>
                  <a:pt x="19052" y="1"/>
                </a:cubicBezTo>
                <a:cubicBezTo>
                  <a:pt x="17994" y="-528"/>
                  <a:pt x="91019" y="141818"/>
                  <a:pt x="92077" y="158751"/>
                </a:cubicBezTo>
                <a:cubicBezTo>
                  <a:pt x="93135" y="175684"/>
                  <a:pt x="531" y="84668"/>
                  <a:pt x="2" y="8572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D45544A0-BBD7-0736-B5FC-5D281B555A31}"/>
              </a:ext>
            </a:extLst>
          </p:cNvPr>
          <p:cNvSpPr/>
          <p:nvPr/>
        </p:nvSpPr>
        <p:spPr>
          <a:xfrm>
            <a:off x="3997325" y="3593498"/>
            <a:ext cx="142886" cy="249358"/>
          </a:xfrm>
          <a:custGeom>
            <a:avLst/>
            <a:gdLst>
              <a:gd name="connsiteX0" fmla="*/ 142875 w 142886"/>
              <a:gd name="connsiteY0" fmla="*/ 22827 h 249358"/>
              <a:gd name="connsiteX1" fmla="*/ 50800 w 142886"/>
              <a:gd name="connsiteY1" fmla="*/ 105377 h 249358"/>
              <a:gd name="connsiteX2" fmla="*/ 9525 w 142886"/>
              <a:gd name="connsiteY2" fmla="*/ 248252 h 249358"/>
              <a:gd name="connsiteX3" fmla="*/ 31750 w 142886"/>
              <a:gd name="connsiteY3" fmla="*/ 162527 h 249358"/>
              <a:gd name="connsiteX4" fmla="*/ 0 w 142886"/>
              <a:gd name="connsiteY4" fmla="*/ 602 h 249358"/>
              <a:gd name="connsiteX5" fmla="*/ 31750 w 142886"/>
              <a:gd name="connsiteY5" fmla="*/ 105377 h 249358"/>
              <a:gd name="connsiteX6" fmla="*/ 57150 w 142886"/>
              <a:gd name="connsiteY6" fmla="*/ 48227 h 249358"/>
              <a:gd name="connsiteX7" fmla="*/ 142875 w 142886"/>
              <a:gd name="connsiteY7" fmla="*/ 22827 h 24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86" h="249358">
                <a:moveTo>
                  <a:pt x="142875" y="22827"/>
                </a:moveTo>
                <a:cubicBezTo>
                  <a:pt x="141817" y="32352"/>
                  <a:pt x="73025" y="67806"/>
                  <a:pt x="50800" y="105377"/>
                </a:cubicBezTo>
                <a:cubicBezTo>
                  <a:pt x="28575" y="142948"/>
                  <a:pt x="12700" y="238727"/>
                  <a:pt x="9525" y="248252"/>
                </a:cubicBezTo>
                <a:cubicBezTo>
                  <a:pt x="6350" y="257777"/>
                  <a:pt x="33337" y="203802"/>
                  <a:pt x="31750" y="162527"/>
                </a:cubicBezTo>
                <a:cubicBezTo>
                  <a:pt x="30163" y="121252"/>
                  <a:pt x="0" y="10127"/>
                  <a:pt x="0" y="602"/>
                </a:cubicBezTo>
                <a:cubicBezTo>
                  <a:pt x="0" y="-8923"/>
                  <a:pt x="22225" y="97440"/>
                  <a:pt x="31750" y="105377"/>
                </a:cubicBezTo>
                <a:cubicBezTo>
                  <a:pt x="41275" y="113314"/>
                  <a:pt x="40746" y="58810"/>
                  <a:pt x="57150" y="48227"/>
                </a:cubicBezTo>
                <a:cubicBezTo>
                  <a:pt x="73554" y="37644"/>
                  <a:pt x="143933" y="13302"/>
                  <a:pt x="142875" y="2282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41F11776-7209-F412-120B-7D707ACBBF01}"/>
              </a:ext>
            </a:extLst>
          </p:cNvPr>
          <p:cNvSpPr/>
          <p:nvPr/>
        </p:nvSpPr>
        <p:spPr>
          <a:xfrm>
            <a:off x="3693652" y="4387719"/>
            <a:ext cx="803908" cy="232485"/>
          </a:xfrm>
          <a:custGeom>
            <a:avLst/>
            <a:gdLst>
              <a:gd name="connsiteX0" fmla="*/ 113173 w 803908"/>
              <a:gd name="connsiteY0" fmla="*/ 82681 h 232485"/>
              <a:gd name="connsiteX1" fmla="*/ 357648 w 803908"/>
              <a:gd name="connsiteY1" fmla="*/ 28706 h 232485"/>
              <a:gd name="connsiteX2" fmla="*/ 265573 w 803908"/>
              <a:gd name="connsiteY2" fmla="*/ 50931 h 232485"/>
              <a:gd name="connsiteX3" fmla="*/ 798973 w 803908"/>
              <a:gd name="connsiteY3" fmla="*/ 131 h 232485"/>
              <a:gd name="connsiteX4" fmla="*/ 516398 w 803908"/>
              <a:gd name="connsiteY4" fmla="*/ 38231 h 232485"/>
              <a:gd name="connsiteX5" fmla="*/ 262398 w 803908"/>
              <a:gd name="connsiteY5" fmla="*/ 98556 h 232485"/>
              <a:gd name="connsiteX6" fmla="*/ 2048 w 803908"/>
              <a:gd name="connsiteY6" fmla="*/ 231906 h 232485"/>
              <a:gd name="connsiteX7" fmla="*/ 408448 w 803908"/>
              <a:gd name="connsiteY7" fmla="*/ 41406 h 232485"/>
              <a:gd name="connsiteX8" fmla="*/ 214773 w 803908"/>
              <a:gd name="connsiteY8" fmla="*/ 63631 h 232485"/>
              <a:gd name="connsiteX9" fmla="*/ 113173 w 803908"/>
              <a:gd name="connsiteY9" fmla="*/ 82681 h 23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3908" h="232485">
                <a:moveTo>
                  <a:pt x="113173" y="82681"/>
                </a:moveTo>
                <a:cubicBezTo>
                  <a:pt x="136986" y="76860"/>
                  <a:pt x="332248" y="33998"/>
                  <a:pt x="357648" y="28706"/>
                </a:cubicBezTo>
                <a:cubicBezTo>
                  <a:pt x="383048" y="23414"/>
                  <a:pt x="192019" y="55693"/>
                  <a:pt x="265573" y="50931"/>
                </a:cubicBezTo>
                <a:cubicBezTo>
                  <a:pt x="339127" y="46169"/>
                  <a:pt x="757169" y="2248"/>
                  <a:pt x="798973" y="131"/>
                </a:cubicBezTo>
                <a:cubicBezTo>
                  <a:pt x="840777" y="-1986"/>
                  <a:pt x="605827" y="21827"/>
                  <a:pt x="516398" y="38231"/>
                </a:cubicBezTo>
                <a:cubicBezTo>
                  <a:pt x="426969" y="54635"/>
                  <a:pt x="348123" y="66277"/>
                  <a:pt x="262398" y="98556"/>
                </a:cubicBezTo>
                <a:cubicBezTo>
                  <a:pt x="176673" y="130835"/>
                  <a:pt x="-22294" y="241431"/>
                  <a:pt x="2048" y="231906"/>
                </a:cubicBezTo>
                <a:cubicBezTo>
                  <a:pt x="26390" y="222381"/>
                  <a:pt x="372994" y="69452"/>
                  <a:pt x="408448" y="41406"/>
                </a:cubicBezTo>
                <a:cubicBezTo>
                  <a:pt x="443902" y="13360"/>
                  <a:pt x="260811" y="57281"/>
                  <a:pt x="214773" y="63631"/>
                </a:cubicBezTo>
                <a:cubicBezTo>
                  <a:pt x="168735" y="69981"/>
                  <a:pt x="89360" y="88502"/>
                  <a:pt x="113173" y="8268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807BE521-03DE-7CCD-26C3-5873898D4B1F}"/>
              </a:ext>
            </a:extLst>
          </p:cNvPr>
          <p:cNvSpPr/>
          <p:nvPr/>
        </p:nvSpPr>
        <p:spPr>
          <a:xfrm>
            <a:off x="5128982" y="7246905"/>
            <a:ext cx="876931" cy="648432"/>
          </a:xfrm>
          <a:custGeom>
            <a:avLst/>
            <a:gdLst>
              <a:gd name="connsiteX0" fmla="*/ 8626 w 876931"/>
              <a:gd name="connsiteY0" fmla="*/ 648043 h 648432"/>
              <a:gd name="connsiteX1" fmla="*/ 621369 w 876931"/>
              <a:gd name="connsiteY1" fmla="*/ 525495 h 648432"/>
              <a:gd name="connsiteX2" fmla="*/ 508247 w 876931"/>
              <a:gd name="connsiteY2" fmla="*/ 567916 h 648432"/>
              <a:gd name="connsiteX3" fmla="*/ 687356 w 876931"/>
              <a:gd name="connsiteY3" fmla="*/ 398233 h 648432"/>
              <a:gd name="connsiteX4" fmla="*/ 654362 w 876931"/>
              <a:gd name="connsiteY4" fmla="*/ 459507 h 648432"/>
              <a:gd name="connsiteX5" fmla="*/ 875892 w 876931"/>
              <a:gd name="connsiteY5" fmla="*/ 2307 h 648432"/>
              <a:gd name="connsiteX6" fmla="*/ 729777 w 876931"/>
              <a:gd name="connsiteY6" fmla="*/ 289825 h 648432"/>
              <a:gd name="connsiteX7" fmla="*/ 550667 w 876931"/>
              <a:gd name="connsiteY7" fmla="*/ 459507 h 648432"/>
              <a:gd name="connsiteX8" fmla="*/ 428119 w 876931"/>
              <a:gd name="connsiteY8" fmla="*/ 539635 h 648432"/>
              <a:gd name="connsiteX9" fmla="*/ 272577 w 876931"/>
              <a:gd name="connsiteY9" fmla="*/ 563202 h 648432"/>
              <a:gd name="connsiteX10" fmla="*/ 8626 w 876931"/>
              <a:gd name="connsiteY10" fmla="*/ 648043 h 64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6931" h="648432">
                <a:moveTo>
                  <a:pt x="8626" y="648043"/>
                </a:moveTo>
                <a:cubicBezTo>
                  <a:pt x="66758" y="641758"/>
                  <a:pt x="538099" y="538849"/>
                  <a:pt x="621369" y="525495"/>
                </a:cubicBezTo>
                <a:cubicBezTo>
                  <a:pt x="704639" y="512141"/>
                  <a:pt x="497249" y="589126"/>
                  <a:pt x="508247" y="567916"/>
                </a:cubicBezTo>
                <a:cubicBezTo>
                  <a:pt x="519245" y="546706"/>
                  <a:pt x="663004" y="416301"/>
                  <a:pt x="687356" y="398233"/>
                </a:cubicBezTo>
                <a:cubicBezTo>
                  <a:pt x="711709" y="380165"/>
                  <a:pt x="622939" y="525495"/>
                  <a:pt x="654362" y="459507"/>
                </a:cubicBezTo>
                <a:cubicBezTo>
                  <a:pt x="685785" y="393519"/>
                  <a:pt x="863323" y="30587"/>
                  <a:pt x="875892" y="2307"/>
                </a:cubicBezTo>
                <a:cubicBezTo>
                  <a:pt x="888461" y="-25973"/>
                  <a:pt x="783981" y="213625"/>
                  <a:pt x="729777" y="289825"/>
                </a:cubicBezTo>
                <a:cubicBezTo>
                  <a:pt x="675573" y="366025"/>
                  <a:pt x="600943" y="417872"/>
                  <a:pt x="550667" y="459507"/>
                </a:cubicBezTo>
                <a:cubicBezTo>
                  <a:pt x="500391" y="501142"/>
                  <a:pt x="474467" y="522352"/>
                  <a:pt x="428119" y="539635"/>
                </a:cubicBezTo>
                <a:cubicBezTo>
                  <a:pt x="381771" y="556917"/>
                  <a:pt x="342493" y="543563"/>
                  <a:pt x="272577" y="563202"/>
                </a:cubicBezTo>
                <a:cubicBezTo>
                  <a:pt x="202662" y="582841"/>
                  <a:pt x="-49506" y="654328"/>
                  <a:pt x="8626" y="648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37EEC4A5-8343-B23E-8A24-FA3F4199C142}"/>
              </a:ext>
            </a:extLst>
          </p:cNvPr>
          <p:cNvSpPr/>
          <p:nvPr/>
        </p:nvSpPr>
        <p:spPr>
          <a:xfrm>
            <a:off x="5748573" y="6640413"/>
            <a:ext cx="529801" cy="1145584"/>
          </a:xfrm>
          <a:custGeom>
            <a:avLst/>
            <a:gdLst>
              <a:gd name="connsiteX0" fmla="*/ 529679 w 529801"/>
              <a:gd name="connsiteY0" fmla="*/ 771 h 1145584"/>
              <a:gd name="connsiteX1" fmla="*/ 294008 w 529801"/>
              <a:gd name="connsiteY1" fmla="*/ 604086 h 1145584"/>
              <a:gd name="connsiteX2" fmla="*/ 345856 w 529801"/>
              <a:gd name="connsiteY2" fmla="*/ 533385 h 1145584"/>
              <a:gd name="connsiteX3" fmla="*/ 152606 w 529801"/>
              <a:gd name="connsiteY3" fmla="*/ 901030 h 1145584"/>
              <a:gd name="connsiteX4" fmla="*/ 232734 w 529801"/>
              <a:gd name="connsiteY4" fmla="*/ 806762 h 1145584"/>
              <a:gd name="connsiteX5" fmla="*/ 1778 w 529801"/>
              <a:gd name="connsiteY5" fmla="*/ 1141414 h 1145584"/>
              <a:gd name="connsiteX6" fmla="*/ 138466 w 529801"/>
              <a:gd name="connsiteY6" fmla="*/ 957591 h 1145584"/>
              <a:gd name="connsiteX7" fmla="*/ 364709 w 529801"/>
              <a:gd name="connsiteY7" fmla="*/ 439117 h 1145584"/>
              <a:gd name="connsiteX8" fmla="*/ 327002 w 529801"/>
              <a:gd name="connsiteY8" fmla="*/ 476824 h 1145584"/>
              <a:gd name="connsiteX9" fmla="*/ 529679 w 529801"/>
              <a:gd name="connsiteY9" fmla="*/ 771 h 114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9801" h="1145584">
                <a:moveTo>
                  <a:pt x="529679" y="771"/>
                </a:moveTo>
                <a:cubicBezTo>
                  <a:pt x="524180" y="21981"/>
                  <a:pt x="324645" y="515317"/>
                  <a:pt x="294008" y="604086"/>
                </a:cubicBezTo>
                <a:cubicBezTo>
                  <a:pt x="263371" y="692855"/>
                  <a:pt x="369423" y="483895"/>
                  <a:pt x="345856" y="533385"/>
                </a:cubicBezTo>
                <a:cubicBezTo>
                  <a:pt x="322289" y="582875"/>
                  <a:pt x="171460" y="855467"/>
                  <a:pt x="152606" y="901030"/>
                </a:cubicBezTo>
                <a:cubicBezTo>
                  <a:pt x="133752" y="946593"/>
                  <a:pt x="257872" y="766698"/>
                  <a:pt x="232734" y="806762"/>
                </a:cubicBezTo>
                <a:cubicBezTo>
                  <a:pt x="207596" y="846826"/>
                  <a:pt x="17489" y="1116276"/>
                  <a:pt x="1778" y="1141414"/>
                </a:cubicBezTo>
                <a:cubicBezTo>
                  <a:pt x="-13933" y="1166552"/>
                  <a:pt x="77978" y="1074640"/>
                  <a:pt x="138466" y="957591"/>
                </a:cubicBezTo>
                <a:cubicBezTo>
                  <a:pt x="198954" y="840542"/>
                  <a:pt x="333286" y="519245"/>
                  <a:pt x="364709" y="439117"/>
                </a:cubicBezTo>
                <a:cubicBezTo>
                  <a:pt x="396132" y="358989"/>
                  <a:pt x="299507" y="551453"/>
                  <a:pt x="327002" y="476824"/>
                </a:cubicBezTo>
                <a:cubicBezTo>
                  <a:pt x="354497" y="402195"/>
                  <a:pt x="535178" y="-20439"/>
                  <a:pt x="529679" y="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CD51CEEC-8FA3-2270-CB29-E52A9D0B4789}"/>
              </a:ext>
            </a:extLst>
          </p:cNvPr>
          <p:cNvSpPr/>
          <p:nvPr/>
        </p:nvSpPr>
        <p:spPr>
          <a:xfrm>
            <a:off x="5320169" y="4406779"/>
            <a:ext cx="584886" cy="587203"/>
          </a:xfrm>
          <a:custGeom>
            <a:avLst/>
            <a:gdLst>
              <a:gd name="connsiteX0" fmla="*/ 1131 w 584886"/>
              <a:gd name="connsiteY0" fmla="*/ 584321 h 587203"/>
              <a:gd name="connsiteX1" fmla="*/ 258306 w 584886"/>
              <a:gd name="connsiteY1" fmla="*/ 60446 h 587203"/>
              <a:gd name="connsiteX2" fmla="*/ 112256 w 584886"/>
              <a:gd name="connsiteY2" fmla="*/ 216021 h 587203"/>
              <a:gd name="connsiteX3" fmla="*/ 283706 w 584886"/>
              <a:gd name="connsiteY3" fmla="*/ 44571 h 587203"/>
              <a:gd name="connsiteX4" fmla="*/ 382131 w 584886"/>
              <a:gd name="connsiteY4" fmla="*/ 25521 h 587203"/>
              <a:gd name="connsiteX5" fmla="*/ 328156 w 584886"/>
              <a:gd name="connsiteY5" fmla="*/ 54096 h 587203"/>
              <a:gd name="connsiteX6" fmla="*/ 423406 w 584886"/>
              <a:gd name="connsiteY6" fmla="*/ 9646 h 587203"/>
              <a:gd name="connsiteX7" fmla="*/ 515481 w 584886"/>
              <a:gd name="connsiteY7" fmla="*/ 31871 h 587203"/>
              <a:gd name="connsiteX8" fmla="*/ 483731 w 584886"/>
              <a:gd name="connsiteY8" fmla="*/ 3296 h 587203"/>
              <a:gd name="connsiteX9" fmla="*/ 582156 w 584886"/>
              <a:gd name="connsiteY9" fmla="*/ 9646 h 587203"/>
              <a:gd name="connsiteX10" fmla="*/ 356731 w 584886"/>
              <a:gd name="connsiteY10" fmla="*/ 9646 h 587203"/>
              <a:gd name="connsiteX11" fmla="*/ 153531 w 584886"/>
              <a:gd name="connsiteY11" fmla="*/ 142996 h 587203"/>
              <a:gd name="connsiteX12" fmla="*/ 153531 w 584886"/>
              <a:gd name="connsiteY12" fmla="*/ 142996 h 587203"/>
              <a:gd name="connsiteX13" fmla="*/ 194806 w 584886"/>
              <a:gd name="connsiteY13" fmla="*/ 120771 h 587203"/>
              <a:gd name="connsiteX14" fmla="*/ 51931 w 584886"/>
              <a:gd name="connsiteY14" fmla="*/ 377946 h 587203"/>
              <a:gd name="connsiteX15" fmla="*/ 159881 w 584886"/>
              <a:gd name="connsiteY15" fmla="*/ 276346 h 587203"/>
              <a:gd name="connsiteX16" fmla="*/ 1131 w 584886"/>
              <a:gd name="connsiteY16" fmla="*/ 584321 h 58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886" h="587203">
                <a:moveTo>
                  <a:pt x="1131" y="584321"/>
                </a:moveTo>
                <a:cubicBezTo>
                  <a:pt x="17535" y="548338"/>
                  <a:pt x="239785" y="121829"/>
                  <a:pt x="258306" y="60446"/>
                </a:cubicBezTo>
                <a:cubicBezTo>
                  <a:pt x="276827" y="-937"/>
                  <a:pt x="108023" y="218667"/>
                  <a:pt x="112256" y="216021"/>
                </a:cubicBezTo>
                <a:cubicBezTo>
                  <a:pt x="116489" y="213375"/>
                  <a:pt x="238727" y="76321"/>
                  <a:pt x="283706" y="44571"/>
                </a:cubicBezTo>
                <a:cubicBezTo>
                  <a:pt x="328685" y="12821"/>
                  <a:pt x="374723" y="23934"/>
                  <a:pt x="382131" y="25521"/>
                </a:cubicBezTo>
                <a:cubicBezTo>
                  <a:pt x="389539" y="27108"/>
                  <a:pt x="321277" y="56742"/>
                  <a:pt x="328156" y="54096"/>
                </a:cubicBezTo>
                <a:cubicBezTo>
                  <a:pt x="335035" y="51450"/>
                  <a:pt x="392185" y="13350"/>
                  <a:pt x="423406" y="9646"/>
                </a:cubicBezTo>
                <a:cubicBezTo>
                  <a:pt x="454627" y="5942"/>
                  <a:pt x="505427" y="32929"/>
                  <a:pt x="515481" y="31871"/>
                </a:cubicBezTo>
                <a:cubicBezTo>
                  <a:pt x="525535" y="30813"/>
                  <a:pt x="472619" y="7000"/>
                  <a:pt x="483731" y="3296"/>
                </a:cubicBezTo>
                <a:cubicBezTo>
                  <a:pt x="494843" y="-408"/>
                  <a:pt x="603323" y="8588"/>
                  <a:pt x="582156" y="9646"/>
                </a:cubicBezTo>
                <a:cubicBezTo>
                  <a:pt x="560989" y="10704"/>
                  <a:pt x="428169" y="-12579"/>
                  <a:pt x="356731" y="9646"/>
                </a:cubicBezTo>
                <a:cubicBezTo>
                  <a:pt x="285294" y="31871"/>
                  <a:pt x="153531" y="142996"/>
                  <a:pt x="153531" y="142996"/>
                </a:cubicBezTo>
                <a:lnTo>
                  <a:pt x="153531" y="142996"/>
                </a:lnTo>
                <a:cubicBezTo>
                  <a:pt x="160410" y="139292"/>
                  <a:pt x="211739" y="81613"/>
                  <a:pt x="194806" y="120771"/>
                </a:cubicBezTo>
                <a:cubicBezTo>
                  <a:pt x="177873" y="159929"/>
                  <a:pt x="57752" y="352017"/>
                  <a:pt x="51931" y="377946"/>
                </a:cubicBezTo>
                <a:cubicBezTo>
                  <a:pt x="46110" y="403875"/>
                  <a:pt x="167818" y="244596"/>
                  <a:pt x="159881" y="276346"/>
                </a:cubicBezTo>
                <a:cubicBezTo>
                  <a:pt x="151944" y="308096"/>
                  <a:pt x="-15273" y="620304"/>
                  <a:pt x="1131" y="58432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D329066D-6865-81AD-23CB-FFF821AEF9EA}"/>
              </a:ext>
            </a:extLst>
          </p:cNvPr>
          <p:cNvSpPr/>
          <p:nvPr/>
        </p:nvSpPr>
        <p:spPr>
          <a:xfrm>
            <a:off x="4441722" y="4687965"/>
            <a:ext cx="302667" cy="370376"/>
          </a:xfrm>
          <a:custGeom>
            <a:avLst/>
            <a:gdLst>
              <a:gd name="connsiteX0" fmla="*/ 924 w 302667"/>
              <a:gd name="connsiteY0" fmla="*/ 80296 h 370376"/>
              <a:gd name="connsiteX1" fmla="*/ 223948 w 302667"/>
              <a:gd name="connsiteY1" fmla="*/ 312242 h 370376"/>
              <a:gd name="connsiteX2" fmla="*/ 223948 w 302667"/>
              <a:gd name="connsiteY2" fmla="*/ 223032 h 370376"/>
              <a:gd name="connsiteX3" fmla="*/ 299777 w 302667"/>
              <a:gd name="connsiteY3" fmla="*/ 370228 h 370376"/>
              <a:gd name="connsiteX4" fmla="*/ 286395 w 302667"/>
              <a:gd name="connsiteY4" fmla="*/ 245335 h 370376"/>
              <a:gd name="connsiteX5" fmla="*/ 281935 w 302667"/>
              <a:gd name="connsiteY5" fmla="*/ 8 h 370376"/>
              <a:gd name="connsiteX6" fmla="*/ 259632 w 302667"/>
              <a:gd name="connsiteY6" fmla="*/ 236414 h 370376"/>
              <a:gd name="connsiteX7" fmla="*/ 148120 w 302667"/>
              <a:gd name="connsiteY7" fmla="*/ 200730 h 370376"/>
              <a:gd name="connsiteX8" fmla="*/ 924 w 302667"/>
              <a:gd name="connsiteY8" fmla="*/ 80296 h 37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67" h="370376">
                <a:moveTo>
                  <a:pt x="924" y="80296"/>
                </a:moveTo>
                <a:cubicBezTo>
                  <a:pt x="13562" y="98881"/>
                  <a:pt x="186778" y="288453"/>
                  <a:pt x="223948" y="312242"/>
                </a:cubicBezTo>
                <a:cubicBezTo>
                  <a:pt x="261118" y="336031"/>
                  <a:pt x="211310" y="213368"/>
                  <a:pt x="223948" y="223032"/>
                </a:cubicBezTo>
                <a:cubicBezTo>
                  <a:pt x="236586" y="232696"/>
                  <a:pt x="289369" y="366511"/>
                  <a:pt x="299777" y="370228"/>
                </a:cubicBezTo>
                <a:cubicBezTo>
                  <a:pt x="310185" y="373945"/>
                  <a:pt x="289369" y="307038"/>
                  <a:pt x="286395" y="245335"/>
                </a:cubicBezTo>
                <a:cubicBezTo>
                  <a:pt x="283421" y="183632"/>
                  <a:pt x="286395" y="1495"/>
                  <a:pt x="281935" y="8"/>
                </a:cubicBezTo>
                <a:cubicBezTo>
                  <a:pt x="277475" y="-1479"/>
                  <a:pt x="281934" y="202960"/>
                  <a:pt x="259632" y="236414"/>
                </a:cubicBezTo>
                <a:cubicBezTo>
                  <a:pt x="237330" y="269868"/>
                  <a:pt x="187521" y="225263"/>
                  <a:pt x="148120" y="200730"/>
                </a:cubicBezTo>
                <a:cubicBezTo>
                  <a:pt x="108719" y="176197"/>
                  <a:pt x="-11714" y="61711"/>
                  <a:pt x="924" y="8029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548C2BAE-27D4-1292-BDD2-51471B31036F}"/>
              </a:ext>
            </a:extLst>
          </p:cNvPr>
          <p:cNvSpPr/>
          <p:nvPr/>
        </p:nvSpPr>
        <p:spPr>
          <a:xfrm>
            <a:off x="4785968" y="4498254"/>
            <a:ext cx="55089" cy="863734"/>
          </a:xfrm>
          <a:custGeom>
            <a:avLst/>
            <a:gdLst>
              <a:gd name="connsiteX0" fmla="*/ 44740 w 55089"/>
              <a:gd name="connsiteY0" fmla="*/ 6839 h 863734"/>
              <a:gd name="connsiteX1" fmla="*/ 135 w 55089"/>
              <a:gd name="connsiteY1" fmla="*/ 412743 h 863734"/>
              <a:gd name="connsiteX2" fmla="*/ 31359 w 55089"/>
              <a:gd name="connsiteY2" fmla="*/ 546558 h 863734"/>
              <a:gd name="connsiteX3" fmla="*/ 44740 w 55089"/>
              <a:gd name="connsiteY3" fmla="*/ 385980 h 863734"/>
              <a:gd name="connsiteX4" fmla="*/ 53661 w 55089"/>
              <a:gd name="connsiteY4" fmla="*/ 675912 h 863734"/>
              <a:gd name="connsiteX5" fmla="*/ 13517 w 55089"/>
              <a:gd name="connsiteY5" fmla="*/ 863252 h 863734"/>
              <a:gd name="connsiteX6" fmla="*/ 49201 w 55089"/>
              <a:gd name="connsiteY6" fmla="*/ 622386 h 863734"/>
              <a:gd name="connsiteX7" fmla="*/ 13517 w 55089"/>
              <a:gd name="connsiteY7" fmla="*/ 189719 h 863734"/>
              <a:gd name="connsiteX8" fmla="*/ 44740 w 55089"/>
              <a:gd name="connsiteY8" fmla="*/ 6839 h 86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89" h="863734">
                <a:moveTo>
                  <a:pt x="44740" y="6839"/>
                </a:moveTo>
                <a:cubicBezTo>
                  <a:pt x="42510" y="44010"/>
                  <a:pt x="2365" y="322790"/>
                  <a:pt x="135" y="412743"/>
                </a:cubicBezTo>
                <a:cubicBezTo>
                  <a:pt x="-2095" y="502696"/>
                  <a:pt x="23925" y="551018"/>
                  <a:pt x="31359" y="546558"/>
                </a:cubicBezTo>
                <a:cubicBezTo>
                  <a:pt x="38793" y="542098"/>
                  <a:pt x="41023" y="364421"/>
                  <a:pt x="44740" y="385980"/>
                </a:cubicBezTo>
                <a:cubicBezTo>
                  <a:pt x="48457" y="407539"/>
                  <a:pt x="58865" y="596367"/>
                  <a:pt x="53661" y="675912"/>
                </a:cubicBezTo>
                <a:cubicBezTo>
                  <a:pt x="48457" y="755457"/>
                  <a:pt x="14260" y="872173"/>
                  <a:pt x="13517" y="863252"/>
                </a:cubicBezTo>
                <a:cubicBezTo>
                  <a:pt x="12774" y="854331"/>
                  <a:pt x="49201" y="734641"/>
                  <a:pt x="49201" y="622386"/>
                </a:cubicBezTo>
                <a:cubicBezTo>
                  <a:pt x="49201" y="510131"/>
                  <a:pt x="17977" y="287850"/>
                  <a:pt x="13517" y="189719"/>
                </a:cubicBezTo>
                <a:cubicBezTo>
                  <a:pt x="9057" y="91588"/>
                  <a:pt x="46970" y="-30332"/>
                  <a:pt x="44740" y="683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5E54F15E-5CDD-26CD-D37F-FA95DB017970}"/>
              </a:ext>
            </a:extLst>
          </p:cNvPr>
          <p:cNvSpPr/>
          <p:nvPr/>
        </p:nvSpPr>
        <p:spPr>
          <a:xfrm>
            <a:off x="4577739" y="5851348"/>
            <a:ext cx="231287" cy="267983"/>
          </a:xfrm>
          <a:custGeom>
            <a:avLst/>
            <a:gdLst>
              <a:gd name="connsiteX0" fmla="*/ 107549 w 231287"/>
              <a:gd name="connsiteY0" fmla="*/ 7286 h 267983"/>
              <a:gd name="connsiteX1" fmla="*/ 228930 w 231287"/>
              <a:gd name="connsiteY1" fmla="*/ 169126 h 267983"/>
              <a:gd name="connsiteX2" fmla="*/ 188470 w 231287"/>
              <a:gd name="connsiteY2" fmla="*/ 266231 h 267983"/>
              <a:gd name="connsiteX3" fmla="*/ 196562 w 231287"/>
              <a:gd name="connsiteY3" fmla="*/ 88206 h 267983"/>
              <a:gd name="connsiteX4" fmla="*/ 204654 w 231287"/>
              <a:gd name="connsiteY4" fmla="*/ 7286 h 267983"/>
              <a:gd name="connsiteX5" fmla="*/ 2353 w 231287"/>
              <a:gd name="connsiteY5" fmla="*/ 23470 h 267983"/>
              <a:gd name="connsiteX6" fmla="*/ 107549 w 231287"/>
              <a:gd name="connsiteY6" fmla="*/ 7286 h 26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287" h="267983">
                <a:moveTo>
                  <a:pt x="107549" y="7286"/>
                </a:moveTo>
                <a:cubicBezTo>
                  <a:pt x="145312" y="31562"/>
                  <a:pt x="215443" y="125969"/>
                  <a:pt x="228930" y="169126"/>
                </a:cubicBezTo>
                <a:cubicBezTo>
                  <a:pt x="242417" y="212284"/>
                  <a:pt x="193865" y="279718"/>
                  <a:pt x="188470" y="266231"/>
                </a:cubicBezTo>
                <a:cubicBezTo>
                  <a:pt x="183075" y="252744"/>
                  <a:pt x="193865" y="131364"/>
                  <a:pt x="196562" y="88206"/>
                </a:cubicBezTo>
                <a:cubicBezTo>
                  <a:pt x="199259" y="45048"/>
                  <a:pt x="237022" y="18075"/>
                  <a:pt x="204654" y="7286"/>
                </a:cubicBezTo>
                <a:cubicBezTo>
                  <a:pt x="172286" y="-3503"/>
                  <a:pt x="19886" y="19424"/>
                  <a:pt x="2353" y="23470"/>
                </a:cubicBezTo>
                <a:cubicBezTo>
                  <a:pt x="-15180" y="27516"/>
                  <a:pt x="69786" y="-16990"/>
                  <a:pt x="107549" y="728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7A8EEE4A-74F0-B328-11E9-D3FD66C90EC0}"/>
              </a:ext>
            </a:extLst>
          </p:cNvPr>
          <p:cNvSpPr/>
          <p:nvPr/>
        </p:nvSpPr>
        <p:spPr>
          <a:xfrm>
            <a:off x="2938480" y="6339917"/>
            <a:ext cx="1669866" cy="1605688"/>
          </a:xfrm>
          <a:custGeom>
            <a:avLst/>
            <a:gdLst>
              <a:gd name="connsiteX0" fmla="*/ 15113 w 1669866"/>
              <a:gd name="connsiteY0" fmla="*/ 28515 h 1605688"/>
              <a:gd name="connsiteX1" fmla="*/ 565371 w 1669866"/>
              <a:gd name="connsiteY1" fmla="*/ 918639 h 1605688"/>
              <a:gd name="connsiteX2" fmla="*/ 460175 w 1669866"/>
              <a:gd name="connsiteY2" fmla="*/ 789166 h 1605688"/>
              <a:gd name="connsiteX3" fmla="*/ 945697 w 1669866"/>
              <a:gd name="connsiteY3" fmla="*/ 1282780 h 1605688"/>
              <a:gd name="connsiteX4" fmla="*/ 880961 w 1669866"/>
              <a:gd name="connsiteY4" fmla="*/ 1088571 h 1605688"/>
              <a:gd name="connsiteX5" fmla="*/ 1657796 w 1669866"/>
              <a:gd name="connsiteY5" fmla="*/ 1598370 h 1605688"/>
              <a:gd name="connsiteX6" fmla="*/ 1261286 w 1669866"/>
              <a:gd name="connsiteY6" fmla="*/ 1323241 h 1605688"/>
              <a:gd name="connsiteX7" fmla="*/ 63665 w 1669866"/>
              <a:gd name="connsiteY7" fmla="*/ 441209 h 1605688"/>
              <a:gd name="connsiteX8" fmla="*/ 233598 w 1669866"/>
              <a:gd name="connsiteY8" fmla="*/ 562589 h 1605688"/>
              <a:gd name="connsiteX9" fmla="*/ 160770 w 1669866"/>
              <a:gd name="connsiteY9" fmla="*/ 247000 h 1605688"/>
              <a:gd name="connsiteX10" fmla="*/ 15113 w 1669866"/>
              <a:gd name="connsiteY10" fmla="*/ 28515 h 160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9866" h="1605688">
                <a:moveTo>
                  <a:pt x="15113" y="28515"/>
                </a:moveTo>
                <a:cubicBezTo>
                  <a:pt x="82546" y="140455"/>
                  <a:pt x="491194" y="791864"/>
                  <a:pt x="565371" y="918639"/>
                </a:cubicBezTo>
                <a:cubicBezTo>
                  <a:pt x="639548" y="1045414"/>
                  <a:pt x="396787" y="728476"/>
                  <a:pt x="460175" y="789166"/>
                </a:cubicBezTo>
                <a:cubicBezTo>
                  <a:pt x="523563" y="849856"/>
                  <a:pt x="875566" y="1232879"/>
                  <a:pt x="945697" y="1282780"/>
                </a:cubicBezTo>
                <a:cubicBezTo>
                  <a:pt x="1015828" y="1332681"/>
                  <a:pt x="762278" y="1035973"/>
                  <a:pt x="880961" y="1088571"/>
                </a:cubicBezTo>
                <a:cubicBezTo>
                  <a:pt x="999644" y="1141169"/>
                  <a:pt x="1594409" y="1559258"/>
                  <a:pt x="1657796" y="1598370"/>
                </a:cubicBezTo>
                <a:cubicBezTo>
                  <a:pt x="1721184" y="1637482"/>
                  <a:pt x="1526974" y="1516101"/>
                  <a:pt x="1261286" y="1323241"/>
                </a:cubicBezTo>
                <a:cubicBezTo>
                  <a:pt x="995598" y="1130381"/>
                  <a:pt x="234946" y="567984"/>
                  <a:pt x="63665" y="441209"/>
                </a:cubicBezTo>
                <a:cubicBezTo>
                  <a:pt x="-107616" y="314434"/>
                  <a:pt x="217414" y="594957"/>
                  <a:pt x="233598" y="562589"/>
                </a:cubicBezTo>
                <a:cubicBezTo>
                  <a:pt x="249782" y="530221"/>
                  <a:pt x="195836" y="329269"/>
                  <a:pt x="160770" y="247000"/>
                </a:cubicBezTo>
                <a:cubicBezTo>
                  <a:pt x="125705" y="164731"/>
                  <a:pt x="-52320" y="-83425"/>
                  <a:pt x="15113" y="28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5338398F-441D-532F-3E0D-84FE6F93B4ED}"/>
              </a:ext>
            </a:extLst>
          </p:cNvPr>
          <p:cNvSpPr/>
          <p:nvPr/>
        </p:nvSpPr>
        <p:spPr>
          <a:xfrm>
            <a:off x="5955738" y="5488001"/>
            <a:ext cx="438389" cy="1949568"/>
          </a:xfrm>
          <a:custGeom>
            <a:avLst/>
            <a:gdLst>
              <a:gd name="connsiteX0" fmla="*/ 436970 w 438389"/>
              <a:gd name="connsiteY0" fmla="*/ 22675 h 1949568"/>
              <a:gd name="connsiteX1" fmla="*/ 275129 w 438389"/>
              <a:gd name="connsiteY1" fmla="*/ 1066548 h 1949568"/>
              <a:gd name="connsiteX2" fmla="*/ 372234 w 438389"/>
              <a:gd name="connsiteY2" fmla="*/ 888523 h 1949568"/>
              <a:gd name="connsiteX3" fmla="*/ 161841 w 438389"/>
              <a:gd name="connsiteY3" fmla="*/ 1487334 h 1949568"/>
              <a:gd name="connsiteX4" fmla="*/ 258945 w 438389"/>
              <a:gd name="connsiteY4" fmla="*/ 1301217 h 1949568"/>
              <a:gd name="connsiteX5" fmla="*/ 0 w 438389"/>
              <a:gd name="connsiteY5" fmla="*/ 1948580 h 1949568"/>
              <a:gd name="connsiteX6" fmla="*/ 258945 w 438389"/>
              <a:gd name="connsiteY6" fmla="*/ 1422597 h 1949568"/>
              <a:gd name="connsiteX7" fmla="*/ 347958 w 438389"/>
              <a:gd name="connsiteY7" fmla="*/ 435369 h 1949568"/>
              <a:gd name="connsiteX8" fmla="*/ 436970 w 438389"/>
              <a:gd name="connsiteY8" fmla="*/ 22675 h 194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89" h="1949568">
                <a:moveTo>
                  <a:pt x="436970" y="22675"/>
                </a:moveTo>
                <a:cubicBezTo>
                  <a:pt x="424832" y="127871"/>
                  <a:pt x="285918" y="922240"/>
                  <a:pt x="275129" y="1066548"/>
                </a:cubicBezTo>
                <a:cubicBezTo>
                  <a:pt x="264340" y="1210856"/>
                  <a:pt x="391115" y="818392"/>
                  <a:pt x="372234" y="888523"/>
                </a:cubicBezTo>
                <a:cubicBezTo>
                  <a:pt x="353353" y="958654"/>
                  <a:pt x="180722" y="1418552"/>
                  <a:pt x="161841" y="1487334"/>
                </a:cubicBezTo>
                <a:cubicBezTo>
                  <a:pt x="142959" y="1556116"/>
                  <a:pt x="285918" y="1224343"/>
                  <a:pt x="258945" y="1301217"/>
                </a:cubicBezTo>
                <a:cubicBezTo>
                  <a:pt x="231972" y="1378091"/>
                  <a:pt x="0" y="1928350"/>
                  <a:pt x="0" y="1948580"/>
                </a:cubicBezTo>
                <a:cubicBezTo>
                  <a:pt x="0" y="1968810"/>
                  <a:pt x="200952" y="1674799"/>
                  <a:pt x="258945" y="1422597"/>
                </a:cubicBezTo>
                <a:cubicBezTo>
                  <a:pt x="316938" y="1170395"/>
                  <a:pt x="315590" y="671387"/>
                  <a:pt x="347958" y="435369"/>
                </a:cubicBezTo>
                <a:cubicBezTo>
                  <a:pt x="380326" y="199351"/>
                  <a:pt x="449108" y="-82521"/>
                  <a:pt x="436970" y="226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922CBD9F-AD8C-6A36-8324-5EC1950126EB}"/>
              </a:ext>
            </a:extLst>
          </p:cNvPr>
          <p:cNvSpPr/>
          <p:nvPr/>
        </p:nvSpPr>
        <p:spPr>
          <a:xfrm>
            <a:off x="2466093" y="5962526"/>
            <a:ext cx="479487" cy="875348"/>
          </a:xfrm>
          <a:custGeom>
            <a:avLst/>
            <a:gdLst>
              <a:gd name="connsiteX0" fmla="*/ 1978 w 479487"/>
              <a:gd name="connsiteY0" fmla="*/ 381630 h 875348"/>
              <a:gd name="connsiteX1" fmla="*/ 325659 w 479487"/>
              <a:gd name="connsiteY1" fmla="*/ 567747 h 875348"/>
              <a:gd name="connsiteX2" fmla="*/ 285199 w 479487"/>
              <a:gd name="connsiteY2" fmla="*/ 713403 h 875348"/>
              <a:gd name="connsiteX3" fmla="*/ 479408 w 479487"/>
              <a:gd name="connsiteY3" fmla="*/ 875244 h 875348"/>
              <a:gd name="connsiteX4" fmla="*/ 309475 w 479487"/>
              <a:gd name="connsiteY4" fmla="*/ 689127 h 875348"/>
              <a:gd name="connsiteX5" fmla="*/ 349935 w 479487"/>
              <a:gd name="connsiteY5" fmla="*/ 567747 h 875348"/>
              <a:gd name="connsiteX6" fmla="*/ 220463 w 479487"/>
              <a:gd name="connsiteY6" fmla="*/ 470642 h 875348"/>
              <a:gd name="connsiteX7" fmla="*/ 228555 w 479487"/>
              <a:gd name="connsiteY7" fmla="*/ 1304 h 875348"/>
              <a:gd name="connsiteX8" fmla="*/ 204279 w 479487"/>
              <a:gd name="connsiteY8" fmla="*/ 333078 h 875348"/>
              <a:gd name="connsiteX9" fmla="*/ 188095 w 479487"/>
              <a:gd name="connsiteY9" fmla="*/ 413998 h 875348"/>
              <a:gd name="connsiteX10" fmla="*/ 1978 w 479487"/>
              <a:gd name="connsiteY10" fmla="*/ 381630 h 87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9487" h="875348">
                <a:moveTo>
                  <a:pt x="1978" y="381630"/>
                </a:moveTo>
                <a:cubicBezTo>
                  <a:pt x="24905" y="407255"/>
                  <a:pt x="278456" y="512452"/>
                  <a:pt x="325659" y="567747"/>
                </a:cubicBezTo>
                <a:cubicBezTo>
                  <a:pt x="372862" y="623042"/>
                  <a:pt x="259574" y="662154"/>
                  <a:pt x="285199" y="713403"/>
                </a:cubicBezTo>
                <a:cubicBezTo>
                  <a:pt x="310824" y="764652"/>
                  <a:pt x="475362" y="879290"/>
                  <a:pt x="479408" y="875244"/>
                </a:cubicBezTo>
                <a:cubicBezTo>
                  <a:pt x="483454" y="871198"/>
                  <a:pt x="331054" y="740376"/>
                  <a:pt x="309475" y="689127"/>
                </a:cubicBezTo>
                <a:cubicBezTo>
                  <a:pt x="287896" y="637878"/>
                  <a:pt x="364770" y="604161"/>
                  <a:pt x="349935" y="567747"/>
                </a:cubicBezTo>
                <a:cubicBezTo>
                  <a:pt x="335100" y="531333"/>
                  <a:pt x="240693" y="565049"/>
                  <a:pt x="220463" y="470642"/>
                </a:cubicBezTo>
                <a:cubicBezTo>
                  <a:pt x="200233" y="376235"/>
                  <a:pt x="231252" y="24231"/>
                  <a:pt x="228555" y="1304"/>
                </a:cubicBezTo>
                <a:cubicBezTo>
                  <a:pt x="225858" y="-21623"/>
                  <a:pt x="211022" y="264296"/>
                  <a:pt x="204279" y="333078"/>
                </a:cubicBezTo>
                <a:cubicBezTo>
                  <a:pt x="197536" y="401860"/>
                  <a:pt x="213720" y="407255"/>
                  <a:pt x="188095" y="413998"/>
                </a:cubicBezTo>
                <a:cubicBezTo>
                  <a:pt x="162470" y="420741"/>
                  <a:pt x="-20949" y="356005"/>
                  <a:pt x="1978" y="381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27F084A4-11A5-B0A0-6489-C8EF9ECBE594}"/>
              </a:ext>
            </a:extLst>
          </p:cNvPr>
          <p:cNvSpPr/>
          <p:nvPr/>
        </p:nvSpPr>
        <p:spPr>
          <a:xfrm>
            <a:off x="2927688" y="1780025"/>
            <a:ext cx="1952305" cy="1392056"/>
          </a:xfrm>
          <a:custGeom>
            <a:avLst/>
            <a:gdLst>
              <a:gd name="connsiteX0" fmla="*/ 1150698 w 1952305"/>
              <a:gd name="connsiteY0" fmla="*/ 1392053 h 1392056"/>
              <a:gd name="connsiteX1" fmla="*/ 260574 w 1952305"/>
              <a:gd name="connsiteY1" fmla="*/ 882255 h 1392056"/>
              <a:gd name="connsiteX2" fmla="*/ 114917 w 1952305"/>
              <a:gd name="connsiteY2" fmla="*/ 671862 h 1392056"/>
              <a:gd name="connsiteX3" fmla="*/ 632808 w 1952305"/>
              <a:gd name="connsiteY3" fmla="*/ 283444 h 1392056"/>
              <a:gd name="connsiteX4" fmla="*/ 276758 w 1952305"/>
              <a:gd name="connsiteY4" fmla="*/ 445285 h 1392056"/>
              <a:gd name="connsiteX5" fmla="*/ 1239710 w 1952305"/>
              <a:gd name="connsiteY5" fmla="*/ 145879 h 1392056"/>
              <a:gd name="connsiteX6" fmla="*/ 1951809 w 1952305"/>
              <a:gd name="connsiteY6" fmla="*/ 223 h 1392056"/>
              <a:gd name="connsiteX7" fmla="*/ 1134514 w 1952305"/>
              <a:gd name="connsiteY7" fmla="*/ 121603 h 1392056"/>
              <a:gd name="connsiteX8" fmla="*/ 9721 w 1952305"/>
              <a:gd name="connsiteY8" fmla="*/ 445285 h 1392056"/>
              <a:gd name="connsiteX9" fmla="*/ 584255 w 1952305"/>
              <a:gd name="connsiteY9" fmla="*/ 914623 h 1392056"/>
              <a:gd name="connsiteX10" fmla="*/ 495243 w 1952305"/>
              <a:gd name="connsiteY10" fmla="*/ 890347 h 1392056"/>
              <a:gd name="connsiteX11" fmla="*/ 1150698 w 1952305"/>
              <a:gd name="connsiteY11" fmla="*/ 1392053 h 139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52305" h="1392056">
                <a:moveTo>
                  <a:pt x="1150698" y="1392053"/>
                </a:moveTo>
                <a:cubicBezTo>
                  <a:pt x="1111587" y="1390704"/>
                  <a:pt x="433204" y="1002287"/>
                  <a:pt x="260574" y="882255"/>
                </a:cubicBezTo>
                <a:cubicBezTo>
                  <a:pt x="87944" y="762223"/>
                  <a:pt x="52878" y="771664"/>
                  <a:pt x="114917" y="671862"/>
                </a:cubicBezTo>
                <a:cubicBezTo>
                  <a:pt x="176956" y="572060"/>
                  <a:pt x="605834" y="321207"/>
                  <a:pt x="632808" y="283444"/>
                </a:cubicBezTo>
                <a:cubicBezTo>
                  <a:pt x="659782" y="245681"/>
                  <a:pt x="175608" y="468212"/>
                  <a:pt x="276758" y="445285"/>
                </a:cubicBezTo>
                <a:cubicBezTo>
                  <a:pt x="377908" y="422358"/>
                  <a:pt x="960535" y="220056"/>
                  <a:pt x="1239710" y="145879"/>
                </a:cubicBezTo>
                <a:cubicBezTo>
                  <a:pt x="1518885" y="71702"/>
                  <a:pt x="1969342" y="4269"/>
                  <a:pt x="1951809" y="223"/>
                </a:cubicBezTo>
                <a:cubicBezTo>
                  <a:pt x="1934276" y="-3823"/>
                  <a:pt x="1458195" y="47426"/>
                  <a:pt x="1134514" y="121603"/>
                </a:cubicBezTo>
                <a:cubicBezTo>
                  <a:pt x="810833" y="195780"/>
                  <a:pt x="101431" y="313115"/>
                  <a:pt x="9721" y="445285"/>
                </a:cubicBezTo>
                <a:cubicBezTo>
                  <a:pt x="-81989" y="577455"/>
                  <a:pt x="503335" y="840446"/>
                  <a:pt x="584255" y="914623"/>
                </a:cubicBezTo>
                <a:cubicBezTo>
                  <a:pt x="665175" y="988800"/>
                  <a:pt x="396790" y="804032"/>
                  <a:pt x="495243" y="890347"/>
                </a:cubicBezTo>
                <a:cubicBezTo>
                  <a:pt x="593696" y="976662"/>
                  <a:pt x="1189809" y="1393402"/>
                  <a:pt x="1150698" y="1392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7DD178AA-9780-FDCC-8611-33798F926A89}"/>
              </a:ext>
            </a:extLst>
          </p:cNvPr>
          <p:cNvSpPr/>
          <p:nvPr/>
        </p:nvSpPr>
        <p:spPr>
          <a:xfrm>
            <a:off x="3953455" y="1885404"/>
            <a:ext cx="2570419" cy="1981261"/>
          </a:xfrm>
          <a:custGeom>
            <a:avLst/>
            <a:gdLst>
              <a:gd name="connsiteX0" fmla="*/ 133023 w 2570419"/>
              <a:gd name="connsiteY0" fmla="*/ 1165293 h 1981261"/>
              <a:gd name="connsiteX1" fmla="*/ 133023 w 2570419"/>
              <a:gd name="connsiteY1" fmla="*/ 647403 h 1981261"/>
              <a:gd name="connsiteX2" fmla="*/ 764202 w 2570419"/>
              <a:gd name="connsiteY2" fmla="*/ 307538 h 1981261"/>
              <a:gd name="connsiteX3" fmla="*/ 1516761 w 2570419"/>
              <a:gd name="connsiteY3" fmla="*/ 695955 h 1981261"/>
              <a:gd name="connsiteX4" fmla="*/ 1241632 w 2570419"/>
              <a:gd name="connsiteY4" fmla="*/ 356090 h 1981261"/>
              <a:gd name="connsiteX5" fmla="*/ 1913271 w 2570419"/>
              <a:gd name="connsiteY5" fmla="*/ 995361 h 1981261"/>
              <a:gd name="connsiteX6" fmla="*/ 1864718 w 2570419"/>
              <a:gd name="connsiteY6" fmla="*/ 687863 h 1981261"/>
              <a:gd name="connsiteX7" fmla="*/ 2568726 w 2570419"/>
              <a:gd name="connsiteY7" fmla="*/ 1974497 h 1981261"/>
              <a:gd name="connsiteX8" fmla="*/ 2034651 w 2570419"/>
              <a:gd name="connsiteY8" fmla="*/ 1157201 h 1981261"/>
              <a:gd name="connsiteX9" fmla="*/ 1193080 w 2570419"/>
              <a:gd name="connsiteY9" fmla="*/ 323722 h 1981261"/>
              <a:gd name="connsiteX10" fmla="*/ 529533 w 2570419"/>
              <a:gd name="connsiteY10" fmla="*/ 40 h 1981261"/>
              <a:gd name="connsiteX11" fmla="*/ 788478 w 2570419"/>
              <a:gd name="connsiteY11" fmla="*/ 339906 h 1981261"/>
              <a:gd name="connsiteX12" fmla="*/ 294864 w 2570419"/>
              <a:gd name="connsiteY12" fmla="*/ 598851 h 1981261"/>
              <a:gd name="connsiteX13" fmla="*/ 3550 w 2570419"/>
              <a:gd name="connsiteY13" fmla="*/ 752600 h 1981261"/>
              <a:gd name="connsiteX14" fmla="*/ 133023 w 2570419"/>
              <a:gd name="connsiteY14" fmla="*/ 1165293 h 198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70419" h="1981261">
                <a:moveTo>
                  <a:pt x="133023" y="1165293"/>
                </a:moveTo>
                <a:cubicBezTo>
                  <a:pt x="154602" y="1147760"/>
                  <a:pt x="27827" y="790362"/>
                  <a:pt x="133023" y="647403"/>
                </a:cubicBezTo>
                <a:cubicBezTo>
                  <a:pt x="238219" y="504444"/>
                  <a:pt x="533579" y="299446"/>
                  <a:pt x="764202" y="307538"/>
                </a:cubicBezTo>
                <a:cubicBezTo>
                  <a:pt x="994825" y="315630"/>
                  <a:pt x="1437189" y="687863"/>
                  <a:pt x="1516761" y="695955"/>
                </a:cubicBezTo>
                <a:cubicBezTo>
                  <a:pt x="1596333" y="704047"/>
                  <a:pt x="1175547" y="306189"/>
                  <a:pt x="1241632" y="356090"/>
                </a:cubicBezTo>
                <a:cubicBezTo>
                  <a:pt x="1307717" y="405991"/>
                  <a:pt x="1809423" y="940066"/>
                  <a:pt x="1913271" y="995361"/>
                </a:cubicBezTo>
                <a:cubicBezTo>
                  <a:pt x="2017119" y="1050656"/>
                  <a:pt x="1755476" y="524674"/>
                  <a:pt x="1864718" y="687863"/>
                </a:cubicBezTo>
                <a:cubicBezTo>
                  <a:pt x="1973961" y="851052"/>
                  <a:pt x="2540404" y="1896274"/>
                  <a:pt x="2568726" y="1974497"/>
                </a:cubicBezTo>
                <a:cubicBezTo>
                  <a:pt x="2597048" y="2052720"/>
                  <a:pt x="2263925" y="1432330"/>
                  <a:pt x="2034651" y="1157201"/>
                </a:cubicBezTo>
                <a:cubicBezTo>
                  <a:pt x="1805377" y="882072"/>
                  <a:pt x="1443933" y="516582"/>
                  <a:pt x="1193080" y="323722"/>
                </a:cubicBezTo>
                <a:cubicBezTo>
                  <a:pt x="942227" y="130862"/>
                  <a:pt x="596966" y="-2657"/>
                  <a:pt x="529533" y="40"/>
                </a:cubicBezTo>
                <a:cubicBezTo>
                  <a:pt x="462100" y="2737"/>
                  <a:pt x="827590" y="240104"/>
                  <a:pt x="788478" y="339906"/>
                </a:cubicBezTo>
                <a:cubicBezTo>
                  <a:pt x="749367" y="439708"/>
                  <a:pt x="294864" y="598851"/>
                  <a:pt x="294864" y="598851"/>
                </a:cubicBezTo>
                <a:cubicBezTo>
                  <a:pt x="164043" y="667633"/>
                  <a:pt x="30523" y="663588"/>
                  <a:pt x="3550" y="752600"/>
                </a:cubicBezTo>
                <a:cubicBezTo>
                  <a:pt x="-23423" y="841612"/>
                  <a:pt x="111444" y="1182826"/>
                  <a:pt x="133023" y="1165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7431EDD4-7A0A-F4A2-D09D-FBA6336A2C32}"/>
              </a:ext>
            </a:extLst>
          </p:cNvPr>
          <p:cNvSpPr/>
          <p:nvPr/>
        </p:nvSpPr>
        <p:spPr>
          <a:xfrm>
            <a:off x="4432163" y="2855844"/>
            <a:ext cx="2418734" cy="2250944"/>
          </a:xfrm>
          <a:custGeom>
            <a:avLst/>
            <a:gdLst>
              <a:gd name="connsiteX0" fmla="*/ 34641 w 2418734"/>
              <a:gd name="connsiteY0" fmla="*/ 65381 h 2250944"/>
              <a:gd name="connsiteX1" fmla="*/ 67009 w 2418734"/>
              <a:gd name="connsiteY1" fmla="*/ 113933 h 2250944"/>
              <a:gd name="connsiteX2" fmla="*/ 471610 w 2418734"/>
              <a:gd name="connsiteY2" fmla="*/ 16829 h 2250944"/>
              <a:gd name="connsiteX3" fmla="*/ 876212 w 2418734"/>
              <a:gd name="connsiteY3" fmla="*/ 518535 h 2250944"/>
              <a:gd name="connsiteX4" fmla="*/ 722464 w 2418734"/>
              <a:gd name="connsiteY4" fmla="*/ 211037 h 2250944"/>
              <a:gd name="connsiteX5" fmla="*/ 1539759 w 2418734"/>
              <a:gd name="connsiteY5" fmla="*/ 720836 h 2250944"/>
              <a:gd name="connsiteX6" fmla="*/ 1418379 w 2418734"/>
              <a:gd name="connsiteY6" fmla="*/ 567087 h 2250944"/>
              <a:gd name="connsiteX7" fmla="*/ 2397515 w 2418734"/>
              <a:gd name="connsiteY7" fmla="*/ 2225954 h 2250944"/>
              <a:gd name="connsiteX8" fmla="*/ 2049557 w 2418734"/>
              <a:gd name="connsiteY8" fmla="*/ 1505763 h 2250944"/>
              <a:gd name="connsiteX9" fmla="*/ 1555943 w 2418734"/>
              <a:gd name="connsiteY9" fmla="*/ 680375 h 2250944"/>
              <a:gd name="connsiteX10" fmla="*/ 1062329 w 2418734"/>
              <a:gd name="connsiteY10" fmla="*/ 130117 h 2250944"/>
              <a:gd name="connsiteX11" fmla="*/ 1232262 w 2418734"/>
              <a:gd name="connsiteY11" fmla="*/ 445706 h 2250944"/>
              <a:gd name="connsiteX12" fmla="*/ 754832 w 2418734"/>
              <a:gd name="connsiteY12" fmla="*/ 170577 h 2250944"/>
              <a:gd name="connsiteX13" fmla="*/ 414966 w 2418734"/>
              <a:gd name="connsiteY13" fmla="*/ 65381 h 2250944"/>
              <a:gd name="connsiteX14" fmla="*/ 34641 w 2418734"/>
              <a:gd name="connsiteY14" fmla="*/ 65381 h 225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8734" h="2250944">
                <a:moveTo>
                  <a:pt x="34641" y="65381"/>
                </a:moveTo>
                <a:cubicBezTo>
                  <a:pt x="-23352" y="73473"/>
                  <a:pt x="-5819" y="122025"/>
                  <a:pt x="67009" y="113933"/>
                </a:cubicBezTo>
                <a:cubicBezTo>
                  <a:pt x="139837" y="105841"/>
                  <a:pt x="336743" y="-50605"/>
                  <a:pt x="471610" y="16829"/>
                </a:cubicBezTo>
                <a:cubicBezTo>
                  <a:pt x="606477" y="84263"/>
                  <a:pt x="834403" y="486167"/>
                  <a:pt x="876212" y="518535"/>
                </a:cubicBezTo>
                <a:cubicBezTo>
                  <a:pt x="918021" y="550903"/>
                  <a:pt x="611873" y="177320"/>
                  <a:pt x="722464" y="211037"/>
                </a:cubicBezTo>
                <a:cubicBezTo>
                  <a:pt x="833055" y="244754"/>
                  <a:pt x="1423773" y="661494"/>
                  <a:pt x="1539759" y="720836"/>
                </a:cubicBezTo>
                <a:cubicBezTo>
                  <a:pt x="1655745" y="780178"/>
                  <a:pt x="1275420" y="316234"/>
                  <a:pt x="1418379" y="567087"/>
                </a:cubicBezTo>
                <a:cubicBezTo>
                  <a:pt x="1561338" y="817940"/>
                  <a:pt x="2292319" y="2069508"/>
                  <a:pt x="2397515" y="2225954"/>
                </a:cubicBezTo>
                <a:cubicBezTo>
                  <a:pt x="2502711" y="2382400"/>
                  <a:pt x="2189819" y="1763359"/>
                  <a:pt x="2049557" y="1505763"/>
                </a:cubicBezTo>
                <a:cubicBezTo>
                  <a:pt x="1909295" y="1248167"/>
                  <a:pt x="1720481" y="909649"/>
                  <a:pt x="1555943" y="680375"/>
                </a:cubicBezTo>
                <a:cubicBezTo>
                  <a:pt x="1391405" y="451101"/>
                  <a:pt x="1116276" y="169229"/>
                  <a:pt x="1062329" y="130117"/>
                </a:cubicBezTo>
                <a:cubicBezTo>
                  <a:pt x="1008382" y="91006"/>
                  <a:pt x="1283512" y="438963"/>
                  <a:pt x="1232262" y="445706"/>
                </a:cubicBezTo>
                <a:cubicBezTo>
                  <a:pt x="1181013" y="452449"/>
                  <a:pt x="891048" y="233964"/>
                  <a:pt x="754832" y="170577"/>
                </a:cubicBezTo>
                <a:cubicBezTo>
                  <a:pt x="618616" y="107190"/>
                  <a:pt x="530952" y="82914"/>
                  <a:pt x="414966" y="65381"/>
                </a:cubicBezTo>
                <a:cubicBezTo>
                  <a:pt x="298980" y="47848"/>
                  <a:pt x="92634" y="57289"/>
                  <a:pt x="34641" y="65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878D733A-53A6-C6D1-5E69-D88C4DE168B5}"/>
              </a:ext>
            </a:extLst>
          </p:cNvPr>
          <p:cNvSpPr/>
          <p:nvPr/>
        </p:nvSpPr>
        <p:spPr>
          <a:xfrm>
            <a:off x="5154627" y="2929317"/>
            <a:ext cx="1941246" cy="3352167"/>
          </a:xfrm>
          <a:custGeom>
            <a:avLst/>
            <a:gdLst>
              <a:gd name="connsiteX0" fmla="*/ 0 w 1941246"/>
              <a:gd name="connsiteY0" fmla="*/ 0 h 3352167"/>
              <a:gd name="connsiteX1" fmla="*/ 946768 w 1941246"/>
              <a:gd name="connsiteY1" fmla="*/ 720191 h 3352167"/>
              <a:gd name="connsiteX2" fmla="*/ 995320 w 1941246"/>
              <a:gd name="connsiteY2" fmla="*/ 1262357 h 3352167"/>
              <a:gd name="connsiteX3" fmla="*/ 1051964 w 1941246"/>
              <a:gd name="connsiteY3" fmla="*/ 1149069 h 3352167"/>
              <a:gd name="connsiteX4" fmla="*/ 1327093 w 1941246"/>
              <a:gd name="connsiteY4" fmla="*/ 2152481 h 3352167"/>
              <a:gd name="connsiteX5" fmla="*/ 1820708 w 1941246"/>
              <a:gd name="connsiteY5" fmla="*/ 3002145 h 3352167"/>
              <a:gd name="connsiteX6" fmla="*/ 1933996 w 1941246"/>
              <a:gd name="connsiteY6" fmla="*/ 3350102 h 3352167"/>
              <a:gd name="connsiteX7" fmla="*/ 1675051 w 1941246"/>
              <a:gd name="connsiteY7" fmla="*/ 2864580 h 3352167"/>
              <a:gd name="connsiteX8" fmla="*/ 1335185 w 1941246"/>
              <a:gd name="connsiteY8" fmla="*/ 1933996 h 3352167"/>
              <a:gd name="connsiteX9" fmla="*/ 1221897 w 1941246"/>
              <a:gd name="connsiteY9" fmla="*/ 550258 h 3352167"/>
              <a:gd name="connsiteX10" fmla="*/ 1132885 w 1941246"/>
              <a:gd name="connsiteY10" fmla="*/ 817295 h 3352167"/>
              <a:gd name="connsiteX11" fmla="*/ 445061 w 1941246"/>
              <a:gd name="connsiteY11" fmla="*/ 323681 h 3352167"/>
              <a:gd name="connsiteX12" fmla="*/ 0 w 1941246"/>
              <a:gd name="connsiteY12" fmla="*/ 0 h 335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1246" h="3352167">
                <a:moveTo>
                  <a:pt x="0" y="0"/>
                </a:moveTo>
                <a:cubicBezTo>
                  <a:pt x="390440" y="254899"/>
                  <a:pt x="780881" y="509798"/>
                  <a:pt x="946768" y="720191"/>
                </a:cubicBezTo>
                <a:cubicBezTo>
                  <a:pt x="1112655" y="930584"/>
                  <a:pt x="977787" y="1190877"/>
                  <a:pt x="995320" y="1262357"/>
                </a:cubicBezTo>
                <a:cubicBezTo>
                  <a:pt x="1012853" y="1333837"/>
                  <a:pt x="996669" y="1000715"/>
                  <a:pt x="1051964" y="1149069"/>
                </a:cubicBezTo>
                <a:cubicBezTo>
                  <a:pt x="1107259" y="1297423"/>
                  <a:pt x="1198969" y="1843635"/>
                  <a:pt x="1327093" y="2152481"/>
                </a:cubicBezTo>
                <a:cubicBezTo>
                  <a:pt x="1455217" y="2461327"/>
                  <a:pt x="1719558" y="2802542"/>
                  <a:pt x="1820708" y="3002145"/>
                </a:cubicBezTo>
                <a:cubicBezTo>
                  <a:pt x="1921859" y="3201749"/>
                  <a:pt x="1958272" y="3373029"/>
                  <a:pt x="1933996" y="3350102"/>
                </a:cubicBezTo>
                <a:cubicBezTo>
                  <a:pt x="1909720" y="3327175"/>
                  <a:pt x="1774853" y="3100598"/>
                  <a:pt x="1675051" y="2864580"/>
                </a:cubicBezTo>
                <a:cubicBezTo>
                  <a:pt x="1575249" y="2628562"/>
                  <a:pt x="1410711" y="2319716"/>
                  <a:pt x="1335185" y="1933996"/>
                </a:cubicBezTo>
                <a:cubicBezTo>
                  <a:pt x="1259659" y="1548276"/>
                  <a:pt x="1255614" y="736375"/>
                  <a:pt x="1221897" y="550258"/>
                </a:cubicBezTo>
                <a:cubicBezTo>
                  <a:pt x="1188180" y="364141"/>
                  <a:pt x="1262358" y="855058"/>
                  <a:pt x="1132885" y="817295"/>
                </a:cubicBezTo>
                <a:cubicBezTo>
                  <a:pt x="1003412" y="779532"/>
                  <a:pt x="445061" y="323681"/>
                  <a:pt x="445061" y="323681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264431C3-BECA-F44A-47E1-033FBD668758}"/>
              </a:ext>
            </a:extLst>
          </p:cNvPr>
          <p:cNvSpPr/>
          <p:nvPr/>
        </p:nvSpPr>
        <p:spPr>
          <a:xfrm>
            <a:off x="6443356" y="5287009"/>
            <a:ext cx="597234" cy="1866740"/>
          </a:xfrm>
          <a:custGeom>
            <a:avLst/>
            <a:gdLst>
              <a:gd name="connsiteX0" fmla="*/ 22180 w 597234"/>
              <a:gd name="connsiteY0" fmla="*/ 29458 h 1866740"/>
              <a:gd name="connsiteX1" fmla="*/ 353954 w 597234"/>
              <a:gd name="connsiteY1" fmla="*/ 1057147 h 1866740"/>
              <a:gd name="connsiteX2" fmla="*/ 572439 w 597234"/>
              <a:gd name="connsiteY2" fmla="*/ 1340368 h 1866740"/>
              <a:gd name="connsiteX3" fmla="*/ 305402 w 597234"/>
              <a:gd name="connsiteY3" fmla="*/ 1866350 h 1866740"/>
              <a:gd name="connsiteX4" fmla="*/ 588623 w 597234"/>
              <a:gd name="connsiteY4" fmla="*/ 1421288 h 1866740"/>
              <a:gd name="connsiteX5" fmla="*/ 483426 w 597234"/>
              <a:gd name="connsiteY5" fmla="*/ 1154251 h 1866740"/>
              <a:gd name="connsiteX6" fmla="*/ 78825 w 597234"/>
              <a:gd name="connsiteY6" fmla="*/ 353140 h 1866740"/>
              <a:gd name="connsiteX7" fmla="*/ 22180 w 597234"/>
              <a:gd name="connsiteY7" fmla="*/ 29458 h 186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234" h="1866740">
                <a:moveTo>
                  <a:pt x="22180" y="29458"/>
                </a:moveTo>
                <a:cubicBezTo>
                  <a:pt x="68035" y="146792"/>
                  <a:pt x="262244" y="838662"/>
                  <a:pt x="353954" y="1057147"/>
                </a:cubicBezTo>
                <a:cubicBezTo>
                  <a:pt x="445664" y="1275632"/>
                  <a:pt x="580531" y="1205501"/>
                  <a:pt x="572439" y="1340368"/>
                </a:cubicBezTo>
                <a:cubicBezTo>
                  <a:pt x="564347" y="1475235"/>
                  <a:pt x="302705" y="1852863"/>
                  <a:pt x="305402" y="1866350"/>
                </a:cubicBezTo>
                <a:cubicBezTo>
                  <a:pt x="308099" y="1879837"/>
                  <a:pt x="558952" y="1539971"/>
                  <a:pt x="588623" y="1421288"/>
                </a:cubicBezTo>
                <a:cubicBezTo>
                  <a:pt x="618294" y="1302605"/>
                  <a:pt x="568392" y="1332276"/>
                  <a:pt x="483426" y="1154251"/>
                </a:cubicBezTo>
                <a:cubicBezTo>
                  <a:pt x="398460" y="976226"/>
                  <a:pt x="153002" y="535211"/>
                  <a:pt x="78825" y="353140"/>
                </a:cubicBezTo>
                <a:cubicBezTo>
                  <a:pt x="4648" y="171069"/>
                  <a:pt x="-23675" y="-87876"/>
                  <a:pt x="22180" y="29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A5D31C48-E6F0-3206-0553-5D38FF8958AD}"/>
              </a:ext>
            </a:extLst>
          </p:cNvPr>
          <p:cNvSpPr/>
          <p:nvPr/>
        </p:nvSpPr>
        <p:spPr>
          <a:xfrm>
            <a:off x="6384284" y="5915022"/>
            <a:ext cx="579815" cy="2607038"/>
          </a:xfrm>
          <a:custGeom>
            <a:avLst/>
            <a:gdLst>
              <a:gd name="connsiteX0" fmla="*/ 332 w 579815"/>
              <a:gd name="connsiteY0" fmla="*/ 256 h 2607038"/>
              <a:gd name="connsiteX1" fmla="*/ 566774 w 579815"/>
              <a:gd name="connsiteY1" fmla="*/ 340121 h 2607038"/>
              <a:gd name="connsiteX2" fmla="*/ 396842 w 579815"/>
              <a:gd name="connsiteY2" fmla="*/ 979392 h 2607038"/>
              <a:gd name="connsiteX3" fmla="*/ 380658 w 579815"/>
              <a:gd name="connsiteY3" fmla="*/ 1586295 h 2607038"/>
              <a:gd name="connsiteX4" fmla="*/ 566774 w 579815"/>
              <a:gd name="connsiteY4" fmla="*/ 1375902 h 2607038"/>
              <a:gd name="connsiteX5" fmla="*/ 315921 w 579815"/>
              <a:gd name="connsiteY5" fmla="*/ 1731951 h 2607038"/>
              <a:gd name="connsiteX6" fmla="*/ 202633 w 579815"/>
              <a:gd name="connsiteY6" fmla="*/ 2605891 h 2607038"/>
              <a:gd name="connsiteX7" fmla="*/ 404934 w 579815"/>
              <a:gd name="connsiteY7" fmla="*/ 1901884 h 2607038"/>
              <a:gd name="connsiteX8" fmla="*/ 396842 w 579815"/>
              <a:gd name="connsiteY8" fmla="*/ 1230245 h 2607038"/>
              <a:gd name="connsiteX9" fmla="*/ 194541 w 579815"/>
              <a:gd name="connsiteY9" fmla="*/ 526238 h 2607038"/>
              <a:gd name="connsiteX10" fmla="*/ 356381 w 579815"/>
              <a:gd name="connsiteY10" fmla="*/ 1108865 h 2607038"/>
              <a:gd name="connsiteX11" fmla="*/ 566774 w 579815"/>
              <a:gd name="connsiteY11" fmla="*/ 550514 h 2607038"/>
              <a:gd name="connsiteX12" fmla="*/ 485854 w 579815"/>
              <a:gd name="connsiteY12" fmla="*/ 388674 h 2607038"/>
              <a:gd name="connsiteX13" fmla="*/ 332 w 579815"/>
              <a:gd name="connsiteY13" fmla="*/ 256 h 260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9815" h="2607038">
                <a:moveTo>
                  <a:pt x="332" y="256"/>
                </a:moveTo>
                <a:cubicBezTo>
                  <a:pt x="13819" y="-7836"/>
                  <a:pt x="500689" y="176932"/>
                  <a:pt x="566774" y="340121"/>
                </a:cubicBezTo>
                <a:cubicBezTo>
                  <a:pt x="632859" y="503310"/>
                  <a:pt x="427861" y="771696"/>
                  <a:pt x="396842" y="979392"/>
                </a:cubicBezTo>
                <a:cubicBezTo>
                  <a:pt x="365823" y="1187088"/>
                  <a:pt x="352336" y="1520210"/>
                  <a:pt x="380658" y="1586295"/>
                </a:cubicBezTo>
                <a:cubicBezTo>
                  <a:pt x="408980" y="1652380"/>
                  <a:pt x="577563" y="1351626"/>
                  <a:pt x="566774" y="1375902"/>
                </a:cubicBezTo>
                <a:cubicBezTo>
                  <a:pt x="555985" y="1400178"/>
                  <a:pt x="376611" y="1526953"/>
                  <a:pt x="315921" y="1731951"/>
                </a:cubicBezTo>
                <a:cubicBezTo>
                  <a:pt x="255231" y="1936949"/>
                  <a:pt x="187798" y="2577569"/>
                  <a:pt x="202633" y="2605891"/>
                </a:cubicBezTo>
                <a:cubicBezTo>
                  <a:pt x="217468" y="2634213"/>
                  <a:pt x="372566" y="2131158"/>
                  <a:pt x="404934" y="1901884"/>
                </a:cubicBezTo>
                <a:cubicBezTo>
                  <a:pt x="437302" y="1672610"/>
                  <a:pt x="431907" y="1459519"/>
                  <a:pt x="396842" y="1230245"/>
                </a:cubicBezTo>
                <a:cubicBezTo>
                  <a:pt x="361777" y="1000971"/>
                  <a:pt x="201285" y="546468"/>
                  <a:pt x="194541" y="526238"/>
                </a:cubicBezTo>
                <a:cubicBezTo>
                  <a:pt x="187797" y="506008"/>
                  <a:pt x="294342" y="1104819"/>
                  <a:pt x="356381" y="1108865"/>
                </a:cubicBezTo>
                <a:cubicBezTo>
                  <a:pt x="418420" y="1112911"/>
                  <a:pt x="545195" y="670546"/>
                  <a:pt x="566774" y="550514"/>
                </a:cubicBezTo>
                <a:cubicBezTo>
                  <a:pt x="588353" y="430482"/>
                  <a:pt x="584307" y="480384"/>
                  <a:pt x="485854" y="388674"/>
                </a:cubicBezTo>
                <a:cubicBezTo>
                  <a:pt x="387401" y="296964"/>
                  <a:pt x="-13155" y="8348"/>
                  <a:pt x="332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23B1E6E8-5823-9C46-5ADA-E1465D992380}"/>
              </a:ext>
            </a:extLst>
          </p:cNvPr>
          <p:cNvSpPr/>
          <p:nvPr/>
        </p:nvSpPr>
        <p:spPr>
          <a:xfrm>
            <a:off x="5385215" y="6360062"/>
            <a:ext cx="1303837" cy="3782875"/>
          </a:xfrm>
          <a:custGeom>
            <a:avLst/>
            <a:gdLst>
              <a:gd name="connsiteX0" fmla="*/ 1298806 w 1303837"/>
              <a:gd name="connsiteY0" fmla="*/ 278 h 3782875"/>
              <a:gd name="connsiteX1" fmla="*/ 991309 w 1303837"/>
              <a:gd name="connsiteY1" fmla="*/ 671917 h 3782875"/>
              <a:gd name="connsiteX2" fmla="*/ 764732 w 1303837"/>
              <a:gd name="connsiteY2" fmla="*/ 1157439 h 3782875"/>
              <a:gd name="connsiteX3" fmla="*/ 174013 w 1303837"/>
              <a:gd name="connsiteY3" fmla="*/ 1893814 h 3782875"/>
              <a:gd name="connsiteX4" fmla="*/ 206381 w 1303837"/>
              <a:gd name="connsiteY4" fmla="*/ 2484533 h 3782875"/>
              <a:gd name="connsiteX5" fmla="*/ 117369 w 1303837"/>
              <a:gd name="connsiteY5" fmla="*/ 2249864 h 3782875"/>
              <a:gd name="connsiteX6" fmla="*/ 52633 w 1303837"/>
              <a:gd name="connsiteY6" fmla="*/ 2783938 h 3782875"/>
              <a:gd name="connsiteX7" fmla="*/ 473419 w 1303837"/>
              <a:gd name="connsiteY7" fmla="*/ 3188540 h 3782875"/>
              <a:gd name="connsiteX8" fmla="*/ 335854 w 1303837"/>
              <a:gd name="connsiteY8" fmla="*/ 3196632 h 3782875"/>
              <a:gd name="connsiteX9" fmla="*/ 950849 w 1303837"/>
              <a:gd name="connsiteY9" fmla="*/ 3779258 h 3782875"/>
              <a:gd name="connsiteX10" fmla="*/ 109277 w 1303837"/>
              <a:gd name="connsiteY10" fmla="*/ 2881042 h 3782875"/>
              <a:gd name="connsiteX11" fmla="*/ 12173 w 1303837"/>
              <a:gd name="connsiteY11" fmla="*/ 1788618 h 3782875"/>
              <a:gd name="connsiteX12" fmla="*/ 125461 w 1303837"/>
              <a:gd name="connsiteY12" fmla="*/ 1950458 h 3782875"/>
              <a:gd name="connsiteX13" fmla="*/ 667627 w 1303837"/>
              <a:gd name="connsiteY13" fmla="*/ 1019874 h 3782875"/>
              <a:gd name="connsiteX14" fmla="*/ 667627 w 1303837"/>
              <a:gd name="connsiteY14" fmla="*/ 1157439 h 3782875"/>
              <a:gd name="connsiteX15" fmla="*/ 1039861 w 1303837"/>
              <a:gd name="connsiteY15" fmla="*/ 105474 h 3782875"/>
              <a:gd name="connsiteX16" fmla="*/ 724272 w 1303837"/>
              <a:gd name="connsiteY16" fmla="*/ 582904 h 3782875"/>
              <a:gd name="connsiteX17" fmla="*/ 1298806 w 1303837"/>
              <a:gd name="connsiteY17" fmla="*/ 278 h 378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03837" h="3782875">
                <a:moveTo>
                  <a:pt x="1298806" y="278"/>
                </a:moveTo>
                <a:cubicBezTo>
                  <a:pt x="1343312" y="15114"/>
                  <a:pt x="1080321" y="479057"/>
                  <a:pt x="991309" y="671917"/>
                </a:cubicBezTo>
                <a:cubicBezTo>
                  <a:pt x="902297" y="864777"/>
                  <a:pt x="900948" y="953789"/>
                  <a:pt x="764732" y="1157439"/>
                </a:cubicBezTo>
                <a:cubicBezTo>
                  <a:pt x="628516" y="1361089"/>
                  <a:pt x="267071" y="1672632"/>
                  <a:pt x="174013" y="1893814"/>
                </a:cubicBezTo>
                <a:cubicBezTo>
                  <a:pt x="80955" y="2114996"/>
                  <a:pt x="215822" y="2425192"/>
                  <a:pt x="206381" y="2484533"/>
                </a:cubicBezTo>
                <a:cubicBezTo>
                  <a:pt x="196940" y="2543874"/>
                  <a:pt x="142994" y="2199963"/>
                  <a:pt x="117369" y="2249864"/>
                </a:cubicBezTo>
                <a:cubicBezTo>
                  <a:pt x="91744" y="2299765"/>
                  <a:pt x="-6709" y="2627492"/>
                  <a:pt x="52633" y="2783938"/>
                </a:cubicBezTo>
                <a:cubicBezTo>
                  <a:pt x="111975" y="2940384"/>
                  <a:pt x="426216" y="3119758"/>
                  <a:pt x="473419" y="3188540"/>
                </a:cubicBezTo>
                <a:cubicBezTo>
                  <a:pt x="520622" y="3257322"/>
                  <a:pt x="256282" y="3098179"/>
                  <a:pt x="335854" y="3196632"/>
                </a:cubicBezTo>
                <a:cubicBezTo>
                  <a:pt x="415426" y="3295085"/>
                  <a:pt x="988612" y="3831856"/>
                  <a:pt x="950849" y="3779258"/>
                </a:cubicBezTo>
                <a:cubicBezTo>
                  <a:pt x="913086" y="3726660"/>
                  <a:pt x="265723" y="3212815"/>
                  <a:pt x="109277" y="2881042"/>
                </a:cubicBezTo>
                <a:cubicBezTo>
                  <a:pt x="-47169" y="2549269"/>
                  <a:pt x="9476" y="1943715"/>
                  <a:pt x="12173" y="1788618"/>
                </a:cubicBezTo>
                <a:cubicBezTo>
                  <a:pt x="14870" y="1633521"/>
                  <a:pt x="16219" y="2078582"/>
                  <a:pt x="125461" y="1950458"/>
                </a:cubicBezTo>
                <a:cubicBezTo>
                  <a:pt x="234703" y="1822334"/>
                  <a:pt x="577266" y="1152044"/>
                  <a:pt x="667627" y="1019874"/>
                </a:cubicBezTo>
                <a:cubicBezTo>
                  <a:pt x="757988" y="887704"/>
                  <a:pt x="605588" y="1309839"/>
                  <a:pt x="667627" y="1157439"/>
                </a:cubicBezTo>
                <a:cubicBezTo>
                  <a:pt x="729666" y="1005039"/>
                  <a:pt x="1030420" y="201230"/>
                  <a:pt x="1039861" y="105474"/>
                </a:cubicBezTo>
                <a:cubicBezTo>
                  <a:pt x="1049302" y="9718"/>
                  <a:pt x="681115" y="597739"/>
                  <a:pt x="724272" y="582904"/>
                </a:cubicBezTo>
                <a:cubicBezTo>
                  <a:pt x="767429" y="568069"/>
                  <a:pt x="1254300" y="-14558"/>
                  <a:pt x="1298806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6E61A0AA-A91E-2A4A-F381-41DFCAD81606}"/>
              </a:ext>
            </a:extLst>
          </p:cNvPr>
          <p:cNvSpPr/>
          <p:nvPr/>
        </p:nvSpPr>
        <p:spPr>
          <a:xfrm>
            <a:off x="812736" y="3014718"/>
            <a:ext cx="2234153" cy="3830929"/>
          </a:xfrm>
          <a:custGeom>
            <a:avLst/>
            <a:gdLst>
              <a:gd name="connsiteX0" fmla="*/ 2184464 w 2234153"/>
              <a:gd name="connsiteY0" fmla="*/ 96782 h 3830929"/>
              <a:gd name="connsiteX1" fmla="*/ 1231964 w 2234153"/>
              <a:gd name="connsiteY1" fmla="*/ 1862082 h 3830929"/>
              <a:gd name="connsiteX2" fmla="*/ 1320864 w 2234153"/>
              <a:gd name="connsiteY2" fmla="*/ 2281182 h 3830929"/>
              <a:gd name="connsiteX3" fmla="*/ 444564 w 2234153"/>
              <a:gd name="connsiteY3" fmla="*/ 3424182 h 3830929"/>
              <a:gd name="connsiteX4" fmla="*/ 533464 w 2234153"/>
              <a:gd name="connsiteY4" fmla="*/ 2865382 h 3830929"/>
              <a:gd name="connsiteX5" fmla="*/ 64 w 2234153"/>
              <a:gd name="connsiteY5" fmla="*/ 3830582 h 3830929"/>
              <a:gd name="connsiteX6" fmla="*/ 571564 w 2234153"/>
              <a:gd name="connsiteY6" fmla="*/ 2954282 h 3830929"/>
              <a:gd name="connsiteX7" fmla="*/ 1612964 w 2234153"/>
              <a:gd name="connsiteY7" fmla="*/ 1252482 h 3830929"/>
              <a:gd name="connsiteX8" fmla="*/ 2044764 w 2234153"/>
              <a:gd name="connsiteY8" fmla="*/ 338082 h 3830929"/>
              <a:gd name="connsiteX9" fmla="*/ 2184464 w 2234153"/>
              <a:gd name="connsiteY9" fmla="*/ 96782 h 383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4153" h="3830929">
                <a:moveTo>
                  <a:pt x="2184464" y="96782"/>
                </a:moveTo>
                <a:cubicBezTo>
                  <a:pt x="2048997" y="350782"/>
                  <a:pt x="1375897" y="1498015"/>
                  <a:pt x="1231964" y="1862082"/>
                </a:cubicBezTo>
                <a:cubicBezTo>
                  <a:pt x="1088031" y="2226149"/>
                  <a:pt x="1452097" y="2020832"/>
                  <a:pt x="1320864" y="2281182"/>
                </a:cubicBezTo>
                <a:cubicBezTo>
                  <a:pt x="1189631" y="2541532"/>
                  <a:pt x="575797" y="3326815"/>
                  <a:pt x="444564" y="3424182"/>
                </a:cubicBezTo>
                <a:cubicBezTo>
                  <a:pt x="313331" y="3521549"/>
                  <a:pt x="607547" y="2797649"/>
                  <a:pt x="533464" y="2865382"/>
                </a:cubicBezTo>
                <a:cubicBezTo>
                  <a:pt x="459381" y="2933115"/>
                  <a:pt x="-6286" y="3815765"/>
                  <a:pt x="64" y="3830582"/>
                </a:cubicBezTo>
                <a:cubicBezTo>
                  <a:pt x="6414" y="3845399"/>
                  <a:pt x="302747" y="3383965"/>
                  <a:pt x="571564" y="2954282"/>
                </a:cubicBezTo>
                <a:cubicBezTo>
                  <a:pt x="840381" y="2524599"/>
                  <a:pt x="1367431" y="1688515"/>
                  <a:pt x="1612964" y="1252482"/>
                </a:cubicBezTo>
                <a:cubicBezTo>
                  <a:pt x="1858497" y="816449"/>
                  <a:pt x="1943164" y="528582"/>
                  <a:pt x="2044764" y="338082"/>
                </a:cubicBezTo>
                <a:cubicBezTo>
                  <a:pt x="2146364" y="147582"/>
                  <a:pt x="2319931" y="-157218"/>
                  <a:pt x="2184464" y="96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8C8EAFFF-81CA-FD5B-69BE-41B4079097A8}"/>
              </a:ext>
            </a:extLst>
          </p:cNvPr>
          <p:cNvSpPr/>
          <p:nvPr/>
        </p:nvSpPr>
        <p:spPr>
          <a:xfrm>
            <a:off x="1509481" y="2847159"/>
            <a:ext cx="1475068" cy="3325252"/>
          </a:xfrm>
          <a:custGeom>
            <a:avLst/>
            <a:gdLst>
              <a:gd name="connsiteX0" fmla="*/ 1309919 w 1475068"/>
              <a:gd name="connsiteY0" fmla="*/ 48441 h 3325252"/>
              <a:gd name="connsiteX1" fmla="*/ 65319 w 1475068"/>
              <a:gd name="connsiteY1" fmla="*/ 1788341 h 3325252"/>
              <a:gd name="connsiteX2" fmla="*/ 509819 w 1475068"/>
              <a:gd name="connsiteY2" fmla="*/ 3032941 h 3325252"/>
              <a:gd name="connsiteX3" fmla="*/ 179619 w 1475068"/>
              <a:gd name="connsiteY3" fmla="*/ 3286941 h 3325252"/>
              <a:gd name="connsiteX4" fmla="*/ 662219 w 1475068"/>
              <a:gd name="connsiteY4" fmla="*/ 2423341 h 3325252"/>
              <a:gd name="connsiteX5" fmla="*/ 1475019 w 1475068"/>
              <a:gd name="connsiteY5" fmla="*/ 734241 h 3325252"/>
              <a:gd name="connsiteX6" fmla="*/ 624119 w 1475068"/>
              <a:gd name="connsiteY6" fmla="*/ 2283641 h 3325252"/>
              <a:gd name="connsiteX7" fmla="*/ 370119 w 1475068"/>
              <a:gd name="connsiteY7" fmla="*/ 2461441 h 3325252"/>
              <a:gd name="connsiteX8" fmla="*/ 1819 w 1475068"/>
              <a:gd name="connsiteY8" fmla="*/ 2067741 h 3325252"/>
              <a:gd name="connsiteX9" fmla="*/ 535219 w 1475068"/>
              <a:gd name="connsiteY9" fmla="*/ 1089841 h 3325252"/>
              <a:gd name="connsiteX10" fmla="*/ 255819 w 1475068"/>
              <a:gd name="connsiteY10" fmla="*/ 1204141 h 3325252"/>
              <a:gd name="connsiteX11" fmla="*/ 763819 w 1475068"/>
              <a:gd name="connsiteY11" fmla="*/ 543741 h 3325252"/>
              <a:gd name="connsiteX12" fmla="*/ 1309919 w 1475068"/>
              <a:gd name="connsiteY12" fmla="*/ 48441 h 332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5068" h="3325252">
                <a:moveTo>
                  <a:pt x="1309919" y="48441"/>
                </a:moveTo>
                <a:cubicBezTo>
                  <a:pt x="1193502" y="255874"/>
                  <a:pt x="198669" y="1290924"/>
                  <a:pt x="65319" y="1788341"/>
                </a:cubicBezTo>
                <a:cubicBezTo>
                  <a:pt x="-68031" y="2285758"/>
                  <a:pt x="490769" y="2783174"/>
                  <a:pt x="509819" y="3032941"/>
                </a:cubicBezTo>
                <a:cubicBezTo>
                  <a:pt x="528869" y="3282708"/>
                  <a:pt x="154219" y="3388541"/>
                  <a:pt x="179619" y="3286941"/>
                </a:cubicBezTo>
                <a:cubicBezTo>
                  <a:pt x="205019" y="3185341"/>
                  <a:pt x="446319" y="2848791"/>
                  <a:pt x="662219" y="2423341"/>
                </a:cubicBezTo>
                <a:cubicBezTo>
                  <a:pt x="878119" y="1997891"/>
                  <a:pt x="1481369" y="757524"/>
                  <a:pt x="1475019" y="734241"/>
                </a:cubicBezTo>
                <a:cubicBezTo>
                  <a:pt x="1468669" y="710958"/>
                  <a:pt x="808269" y="1995774"/>
                  <a:pt x="624119" y="2283641"/>
                </a:cubicBezTo>
                <a:cubicBezTo>
                  <a:pt x="439969" y="2571508"/>
                  <a:pt x="473836" y="2497424"/>
                  <a:pt x="370119" y="2461441"/>
                </a:cubicBezTo>
                <a:cubicBezTo>
                  <a:pt x="266402" y="2425458"/>
                  <a:pt x="-25698" y="2296341"/>
                  <a:pt x="1819" y="2067741"/>
                </a:cubicBezTo>
                <a:cubicBezTo>
                  <a:pt x="29336" y="1839141"/>
                  <a:pt x="492886" y="1233774"/>
                  <a:pt x="535219" y="1089841"/>
                </a:cubicBezTo>
                <a:cubicBezTo>
                  <a:pt x="577552" y="945908"/>
                  <a:pt x="217719" y="1295158"/>
                  <a:pt x="255819" y="1204141"/>
                </a:cubicBezTo>
                <a:cubicBezTo>
                  <a:pt x="293919" y="1113124"/>
                  <a:pt x="581786" y="732124"/>
                  <a:pt x="763819" y="543741"/>
                </a:cubicBezTo>
                <a:cubicBezTo>
                  <a:pt x="945852" y="355358"/>
                  <a:pt x="1426336" y="-158992"/>
                  <a:pt x="1309919" y="48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257C034A-FB57-9FF0-8926-39B306E331A3}"/>
              </a:ext>
            </a:extLst>
          </p:cNvPr>
          <p:cNvSpPr/>
          <p:nvPr/>
        </p:nvSpPr>
        <p:spPr>
          <a:xfrm>
            <a:off x="1608584" y="6041500"/>
            <a:ext cx="1492109" cy="2764264"/>
          </a:xfrm>
          <a:custGeom>
            <a:avLst/>
            <a:gdLst>
              <a:gd name="connsiteX0" fmla="*/ 753616 w 1492109"/>
              <a:gd name="connsiteY0" fmla="*/ 3700 h 2764264"/>
              <a:gd name="connsiteX1" fmla="*/ 182116 w 1492109"/>
              <a:gd name="connsiteY1" fmla="*/ 854600 h 2764264"/>
              <a:gd name="connsiteX2" fmla="*/ 499616 w 1492109"/>
              <a:gd name="connsiteY2" fmla="*/ 1642000 h 2764264"/>
              <a:gd name="connsiteX3" fmla="*/ 436116 w 1492109"/>
              <a:gd name="connsiteY3" fmla="*/ 1946800 h 2764264"/>
              <a:gd name="connsiteX4" fmla="*/ 499616 w 1492109"/>
              <a:gd name="connsiteY4" fmla="*/ 2213500 h 2764264"/>
              <a:gd name="connsiteX5" fmla="*/ 448816 w 1492109"/>
              <a:gd name="connsiteY5" fmla="*/ 2340500 h 2764264"/>
              <a:gd name="connsiteX6" fmla="*/ 4316 w 1492109"/>
              <a:gd name="connsiteY6" fmla="*/ 2759600 h 2764264"/>
              <a:gd name="connsiteX7" fmla="*/ 753616 w 1492109"/>
              <a:gd name="connsiteY7" fmla="*/ 2035700 h 2764264"/>
              <a:gd name="connsiteX8" fmla="*/ 1388616 w 1492109"/>
              <a:gd name="connsiteY8" fmla="*/ 1565800 h 2764264"/>
              <a:gd name="connsiteX9" fmla="*/ 1083816 w 1492109"/>
              <a:gd name="connsiteY9" fmla="*/ 1349900 h 2764264"/>
              <a:gd name="connsiteX10" fmla="*/ 1477516 w 1492109"/>
              <a:gd name="connsiteY10" fmla="*/ 1667400 h 2764264"/>
              <a:gd name="connsiteX11" fmla="*/ 461516 w 1492109"/>
              <a:gd name="connsiteY11" fmla="*/ 2023000 h 2764264"/>
              <a:gd name="connsiteX12" fmla="*/ 347216 w 1492109"/>
              <a:gd name="connsiteY12" fmla="*/ 1337200 h 2764264"/>
              <a:gd name="connsiteX13" fmla="*/ 359916 w 1492109"/>
              <a:gd name="connsiteY13" fmla="*/ 1299100 h 2764264"/>
              <a:gd name="connsiteX14" fmla="*/ 347216 w 1492109"/>
              <a:gd name="connsiteY14" fmla="*/ 575200 h 2764264"/>
              <a:gd name="connsiteX15" fmla="*/ 753616 w 1492109"/>
              <a:gd name="connsiteY15" fmla="*/ 3700 h 276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92109" h="2764264">
                <a:moveTo>
                  <a:pt x="753616" y="3700"/>
                </a:moveTo>
                <a:cubicBezTo>
                  <a:pt x="726099" y="50267"/>
                  <a:pt x="224449" y="581550"/>
                  <a:pt x="182116" y="854600"/>
                </a:cubicBezTo>
                <a:cubicBezTo>
                  <a:pt x="139783" y="1127650"/>
                  <a:pt x="457283" y="1459967"/>
                  <a:pt x="499616" y="1642000"/>
                </a:cubicBezTo>
                <a:cubicBezTo>
                  <a:pt x="541949" y="1824033"/>
                  <a:pt x="436116" y="1851550"/>
                  <a:pt x="436116" y="1946800"/>
                </a:cubicBezTo>
                <a:cubicBezTo>
                  <a:pt x="436116" y="2042050"/>
                  <a:pt x="497499" y="2147883"/>
                  <a:pt x="499616" y="2213500"/>
                </a:cubicBezTo>
                <a:cubicBezTo>
                  <a:pt x="501733" y="2279117"/>
                  <a:pt x="531366" y="2249483"/>
                  <a:pt x="448816" y="2340500"/>
                </a:cubicBezTo>
                <a:cubicBezTo>
                  <a:pt x="366266" y="2431517"/>
                  <a:pt x="-46484" y="2810400"/>
                  <a:pt x="4316" y="2759600"/>
                </a:cubicBezTo>
                <a:cubicBezTo>
                  <a:pt x="55116" y="2708800"/>
                  <a:pt x="522899" y="2234667"/>
                  <a:pt x="753616" y="2035700"/>
                </a:cubicBezTo>
                <a:cubicBezTo>
                  <a:pt x="984333" y="1836733"/>
                  <a:pt x="1333583" y="1680100"/>
                  <a:pt x="1388616" y="1565800"/>
                </a:cubicBezTo>
                <a:cubicBezTo>
                  <a:pt x="1443649" y="1451500"/>
                  <a:pt x="1068999" y="1332967"/>
                  <a:pt x="1083816" y="1349900"/>
                </a:cubicBezTo>
                <a:cubicBezTo>
                  <a:pt x="1098633" y="1366833"/>
                  <a:pt x="1581233" y="1555217"/>
                  <a:pt x="1477516" y="1667400"/>
                </a:cubicBezTo>
                <a:cubicBezTo>
                  <a:pt x="1373799" y="1779583"/>
                  <a:pt x="649899" y="2078033"/>
                  <a:pt x="461516" y="2023000"/>
                </a:cubicBezTo>
                <a:cubicBezTo>
                  <a:pt x="273133" y="1967967"/>
                  <a:pt x="364149" y="1457850"/>
                  <a:pt x="347216" y="1337200"/>
                </a:cubicBezTo>
                <a:cubicBezTo>
                  <a:pt x="330283" y="1216550"/>
                  <a:pt x="359916" y="1426100"/>
                  <a:pt x="359916" y="1299100"/>
                </a:cubicBezTo>
                <a:cubicBezTo>
                  <a:pt x="359916" y="1172100"/>
                  <a:pt x="283716" y="788983"/>
                  <a:pt x="347216" y="575200"/>
                </a:cubicBezTo>
                <a:cubicBezTo>
                  <a:pt x="410716" y="361417"/>
                  <a:pt x="781133" y="-42867"/>
                  <a:pt x="753616" y="3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6C7ED3A3-26FA-04DE-AA78-3AD81C6079F3}"/>
              </a:ext>
            </a:extLst>
          </p:cNvPr>
          <p:cNvSpPr/>
          <p:nvPr/>
        </p:nvSpPr>
        <p:spPr>
          <a:xfrm>
            <a:off x="886968" y="4541587"/>
            <a:ext cx="1901380" cy="4586360"/>
          </a:xfrm>
          <a:custGeom>
            <a:avLst/>
            <a:gdLst>
              <a:gd name="connsiteX0" fmla="*/ 1868932 w 1901380"/>
              <a:gd name="connsiteY0" fmla="*/ 55813 h 4586360"/>
              <a:gd name="connsiteX1" fmla="*/ 230632 w 1901380"/>
              <a:gd name="connsiteY1" fmla="*/ 2456113 h 4586360"/>
              <a:gd name="connsiteX2" fmla="*/ 154432 w 1901380"/>
              <a:gd name="connsiteY2" fmla="*/ 3256213 h 4586360"/>
              <a:gd name="connsiteX3" fmla="*/ 27432 w 1901380"/>
              <a:gd name="connsiteY3" fmla="*/ 2837113 h 4586360"/>
              <a:gd name="connsiteX4" fmla="*/ 738632 w 1901380"/>
              <a:gd name="connsiteY4" fmla="*/ 4526213 h 4586360"/>
              <a:gd name="connsiteX5" fmla="*/ 573532 w 1901380"/>
              <a:gd name="connsiteY5" fmla="*/ 4094413 h 4586360"/>
              <a:gd name="connsiteX6" fmla="*/ 129032 w 1901380"/>
              <a:gd name="connsiteY6" fmla="*/ 2989513 h 4586360"/>
              <a:gd name="connsiteX7" fmla="*/ 167132 w 1901380"/>
              <a:gd name="connsiteY7" fmla="*/ 2684713 h 4586360"/>
              <a:gd name="connsiteX8" fmla="*/ 1221232 w 1901380"/>
              <a:gd name="connsiteY8" fmla="*/ 1071813 h 4586360"/>
              <a:gd name="connsiteX9" fmla="*/ 878332 w 1901380"/>
              <a:gd name="connsiteY9" fmla="*/ 1275013 h 4586360"/>
              <a:gd name="connsiteX10" fmla="*/ 1437132 w 1901380"/>
              <a:gd name="connsiteY10" fmla="*/ 767013 h 4586360"/>
              <a:gd name="connsiteX11" fmla="*/ 725932 w 1901380"/>
              <a:gd name="connsiteY11" fmla="*/ 855913 h 4586360"/>
              <a:gd name="connsiteX12" fmla="*/ 1360932 w 1901380"/>
              <a:gd name="connsiteY12" fmla="*/ 640013 h 4586360"/>
              <a:gd name="connsiteX13" fmla="*/ 1322832 w 1901380"/>
              <a:gd name="connsiteY13" fmla="*/ 754313 h 4586360"/>
              <a:gd name="connsiteX14" fmla="*/ 1868932 w 1901380"/>
              <a:gd name="connsiteY14" fmla="*/ 55813 h 458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01380" h="4586360">
                <a:moveTo>
                  <a:pt x="1868932" y="55813"/>
                </a:moveTo>
                <a:cubicBezTo>
                  <a:pt x="1686899" y="339446"/>
                  <a:pt x="516382" y="1922713"/>
                  <a:pt x="230632" y="2456113"/>
                </a:cubicBezTo>
                <a:cubicBezTo>
                  <a:pt x="-55118" y="2989513"/>
                  <a:pt x="188299" y="3192713"/>
                  <a:pt x="154432" y="3256213"/>
                </a:cubicBezTo>
                <a:cubicBezTo>
                  <a:pt x="120565" y="3319713"/>
                  <a:pt x="-69935" y="2625446"/>
                  <a:pt x="27432" y="2837113"/>
                </a:cubicBezTo>
                <a:cubicBezTo>
                  <a:pt x="124799" y="3048780"/>
                  <a:pt x="647615" y="4316663"/>
                  <a:pt x="738632" y="4526213"/>
                </a:cubicBezTo>
                <a:cubicBezTo>
                  <a:pt x="829649" y="4735763"/>
                  <a:pt x="675132" y="4350530"/>
                  <a:pt x="573532" y="4094413"/>
                </a:cubicBezTo>
                <a:cubicBezTo>
                  <a:pt x="471932" y="3838296"/>
                  <a:pt x="196765" y="3224463"/>
                  <a:pt x="129032" y="2989513"/>
                </a:cubicBezTo>
                <a:cubicBezTo>
                  <a:pt x="61299" y="2754563"/>
                  <a:pt x="-14901" y="3004330"/>
                  <a:pt x="167132" y="2684713"/>
                </a:cubicBezTo>
                <a:cubicBezTo>
                  <a:pt x="349165" y="2365096"/>
                  <a:pt x="1102699" y="1306763"/>
                  <a:pt x="1221232" y="1071813"/>
                </a:cubicBezTo>
                <a:cubicBezTo>
                  <a:pt x="1339765" y="836863"/>
                  <a:pt x="842349" y="1325813"/>
                  <a:pt x="878332" y="1275013"/>
                </a:cubicBezTo>
                <a:cubicBezTo>
                  <a:pt x="914315" y="1224213"/>
                  <a:pt x="1462532" y="836863"/>
                  <a:pt x="1437132" y="767013"/>
                </a:cubicBezTo>
                <a:cubicBezTo>
                  <a:pt x="1411732" y="697163"/>
                  <a:pt x="738632" y="877080"/>
                  <a:pt x="725932" y="855913"/>
                </a:cubicBezTo>
                <a:cubicBezTo>
                  <a:pt x="713232" y="834746"/>
                  <a:pt x="1261449" y="656946"/>
                  <a:pt x="1360932" y="640013"/>
                </a:cubicBezTo>
                <a:cubicBezTo>
                  <a:pt x="1460415" y="623080"/>
                  <a:pt x="1233932" y="851680"/>
                  <a:pt x="1322832" y="754313"/>
                </a:cubicBezTo>
                <a:cubicBezTo>
                  <a:pt x="1411732" y="656946"/>
                  <a:pt x="2050965" y="-227820"/>
                  <a:pt x="1868932" y="55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9CD6DFE1-45D6-44CF-3111-3B252A797C69}"/>
              </a:ext>
            </a:extLst>
          </p:cNvPr>
          <p:cNvSpPr/>
          <p:nvPr/>
        </p:nvSpPr>
        <p:spPr>
          <a:xfrm>
            <a:off x="2456024" y="4467918"/>
            <a:ext cx="966443" cy="3081598"/>
          </a:xfrm>
          <a:custGeom>
            <a:avLst/>
            <a:gdLst>
              <a:gd name="connsiteX0" fmla="*/ 503076 w 966443"/>
              <a:gd name="connsiteY0" fmla="*/ 2482 h 3081598"/>
              <a:gd name="connsiteX1" fmla="*/ 96676 w 966443"/>
              <a:gd name="connsiteY1" fmla="*/ 1488382 h 3081598"/>
              <a:gd name="connsiteX2" fmla="*/ 566576 w 966443"/>
              <a:gd name="connsiteY2" fmla="*/ 2174182 h 3081598"/>
              <a:gd name="connsiteX3" fmla="*/ 236376 w 966443"/>
              <a:gd name="connsiteY3" fmla="*/ 1882082 h 3081598"/>
              <a:gd name="connsiteX4" fmla="*/ 960276 w 966443"/>
              <a:gd name="connsiteY4" fmla="*/ 3075882 h 3081598"/>
              <a:gd name="connsiteX5" fmla="*/ 553876 w 966443"/>
              <a:gd name="connsiteY5" fmla="*/ 2301182 h 3081598"/>
              <a:gd name="connsiteX6" fmla="*/ 7776 w 966443"/>
              <a:gd name="connsiteY6" fmla="*/ 1539182 h 3081598"/>
              <a:gd name="connsiteX7" fmla="*/ 249076 w 966443"/>
              <a:gd name="connsiteY7" fmla="*/ 1145482 h 3081598"/>
              <a:gd name="connsiteX8" fmla="*/ 503076 w 966443"/>
              <a:gd name="connsiteY8" fmla="*/ 2482 h 308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6443" h="3081598">
                <a:moveTo>
                  <a:pt x="503076" y="2482"/>
                </a:moveTo>
                <a:cubicBezTo>
                  <a:pt x="477676" y="59632"/>
                  <a:pt x="86093" y="1126432"/>
                  <a:pt x="96676" y="1488382"/>
                </a:cubicBezTo>
                <a:cubicBezTo>
                  <a:pt x="107259" y="1850332"/>
                  <a:pt x="543293" y="2108565"/>
                  <a:pt x="566576" y="2174182"/>
                </a:cubicBezTo>
                <a:cubicBezTo>
                  <a:pt x="589859" y="2239799"/>
                  <a:pt x="170759" y="1731799"/>
                  <a:pt x="236376" y="1882082"/>
                </a:cubicBezTo>
                <a:cubicBezTo>
                  <a:pt x="301993" y="2032365"/>
                  <a:pt x="907359" y="3006032"/>
                  <a:pt x="960276" y="3075882"/>
                </a:cubicBezTo>
                <a:cubicBezTo>
                  <a:pt x="1013193" y="3145732"/>
                  <a:pt x="712626" y="2557299"/>
                  <a:pt x="553876" y="2301182"/>
                </a:cubicBezTo>
                <a:cubicBezTo>
                  <a:pt x="395126" y="2045065"/>
                  <a:pt x="58576" y="1731799"/>
                  <a:pt x="7776" y="1539182"/>
                </a:cubicBezTo>
                <a:cubicBezTo>
                  <a:pt x="-43024" y="1346565"/>
                  <a:pt x="168643" y="1399482"/>
                  <a:pt x="249076" y="1145482"/>
                </a:cubicBezTo>
                <a:cubicBezTo>
                  <a:pt x="329509" y="891482"/>
                  <a:pt x="528476" y="-54668"/>
                  <a:pt x="503076" y="2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81BD3458-5A28-54BF-99D7-4D0D8E3EB1FD}"/>
              </a:ext>
            </a:extLst>
          </p:cNvPr>
          <p:cNvSpPr/>
          <p:nvPr/>
        </p:nvSpPr>
        <p:spPr>
          <a:xfrm>
            <a:off x="1739583" y="5746160"/>
            <a:ext cx="2833691" cy="3808098"/>
          </a:xfrm>
          <a:custGeom>
            <a:avLst/>
            <a:gdLst>
              <a:gd name="connsiteX0" fmla="*/ 686117 w 2833691"/>
              <a:gd name="connsiteY0" fmla="*/ 19640 h 3808098"/>
              <a:gd name="connsiteX1" fmla="*/ 571817 w 2833691"/>
              <a:gd name="connsiteY1" fmla="*/ 997540 h 3808098"/>
              <a:gd name="connsiteX2" fmla="*/ 1384617 w 2833691"/>
              <a:gd name="connsiteY2" fmla="*/ 2051640 h 3808098"/>
              <a:gd name="connsiteX3" fmla="*/ 1346517 w 2833691"/>
              <a:gd name="connsiteY3" fmla="*/ 1429340 h 3808098"/>
              <a:gd name="connsiteX4" fmla="*/ 1981517 w 2833691"/>
              <a:gd name="connsiteY4" fmla="*/ 2343740 h 3808098"/>
              <a:gd name="connsiteX5" fmla="*/ 1829117 w 2833691"/>
              <a:gd name="connsiteY5" fmla="*/ 1950040 h 3808098"/>
              <a:gd name="connsiteX6" fmla="*/ 2819717 w 2833691"/>
              <a:gd name="connsiteY6" fmla="*/ 3778840 h 3808098"/>
              <a:gd name="connsiteX7" fmla="*/ 2337117 w 2833691"/>
              <a:gd name="connsiteY7" fmla="*/ 2953340 h 3808098"/>
              <a:gd name="connsiteX8" fmla="*/ 1321117 w 2833691"/>
              <a:gd name="connsiteY8" fmla="*/ 1340440 h 3808098"/>
              <a:gd name="connsiteX9" fmla="*/ 1194117 w 2833691"/>
              <a:gd name="connsiteY9" fmla="*/ 2064340 h 3808098"/>
              <a:gd name="connsiteX10" fmla="*/ 419417 w 2833691"/>
              <a:gd name="connsiteY10" fmla="*/ 819740 h 3808098"/>
              <a:gd name="connsiteX11" fmla="*/ 432117 w 2833691"/>
              <a:gd name="connsiteY11" fmla="*/ 1124540 h 3808098"/>
              <a:gd name="connsiteX12" fmla="*/ 432117 w 2833691"/>
              <a:gd name="connsiteY12" fmla="*/ 553040 h 3808098"/>
              <a:gd name="connsiteX13" fmla="*/ 317 w 2833691"/>
              <a:gd name="connsiteY13" fmla="*/ 1734140 h 3808098"/>
              <a:gd name="connsiteX14" fmla="*/ 508317 w 2833691"/>
              <a:gd name="connsiteY14" fmla="*/ 451440 h 3808098"/>
              <a:gd name="connsiteX15" fmla="*/ 686117 w 2833691"/>
              <a:gd name="connsiteY15" fmla="*/ 19640 h 38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33691" h="3808098">
                <a:moveTo>
                  <a:pt x="686117" y="19640"/>
                </a:moveTo>
                <a:cubicBezTo>
                  <a:pt x="696700" y="110657"/>
                  <a:pt x="455400" y="658873"/>
                  <a:pt x="571817" y="997540"/>
                </a:cubicBezTo>
                <a:cubicBezTo>
                  <a:pt x="688234" y="1336207"/>
                  <a:pt x="1255500" y="1979673"/>
                  <a:pt x="1384617" y="2051640"/>
                </a:cubicBezTo>
                <a:cubicBezTo>
                  <a:pt x="1513734" y="2123607"/>
                  <a:pt x="1247034" y="1380657"/>
                  <a:pt x="1346517" y="1429340"/>
                </a:cubicBezTo>
                <a:cubicBezTo>
                  <a:pt x="1446000" y="1478023"/>
                  <a:pt x="1901084" y="2256957"/>
                  <a:pt x="1981517" y="2343740"/>
                </a:cubicBezTo>
                <a:cubicBezTo>
                  <a:pt x="2061950" y="2430523"/>
                  <a:pt x="1689417" y="1710857"/>
                  <a:pt x="1829117" y="1950040"/>
                </a:cubicBezTo>
                <a:cubicBezTo>
                  <a:pt x="1968817" y="2189223"/>
                  <a:pt x="2735050" y="3611623"/>
                  <a:pt x="2819717" y="3778840"/>
                </a:cubicBezTo>
                <a:cubicBezTo>
                  <a:pt x="2904384" y="3946057"/>
                  <a:pt x="2586884" y="3359740"/>
                  <a:pt x="2337117" y="2953340"/>
                </a:cubicBezTo>
                <a:cubicBezTo>
                  <a:pt x="2087350" y="2546940"/>
                  <a:pt x="1511617" y="1488607"/>
                  <a:pt x="1321117" y="1340440"/>
                </a:cubicBezTo>
                <a:cubicBezTo>
                  <a:pt x="1130617" y="1192273"/>
                  <a:pt x="1344400" y="2151123"/>
                  <a:pt x="1194117" y="2064340"/>
                </a:cubicBezTo>
                <a:cubicBezTo>
                  <a:pt x="1043834" y="1977557"/>
                  <a:pt x="546417" y="976373"/>
                  <a:pt x="419417" y="819740"/>
                </a:cubicBezTo>
                <a:cubicBezTo>
                  <a:pt x="292417" y="663107"/>
                  <a:pt x="430000" y="1168990"/>
                  <a:pt x="432117" y="1124540"/>
                </a:cubicBezTo>
                <a:cubicBezTo>
                  <a:pt x="434234" y="1080090"/>
                  <a:pt x="504084" y="451440"/>
                  <a:pt x="432117" y="553040"/>
                </a:cubicBezTo>
                <a:cubicBezTo>
                  <a:pt x="360150" y="654640"/>
                  <a:pt x="-12383" y="1751073"/>
                  <a:pt x="317" y="1734140"/>
                </a:cubicBezTo>
                <a:cubicBezTo>
                  <a:pt x="13017" y="1717207"/>
                  <a:pt x="389784" y="735073"/>
                  <a:pt x="508317" y="451440"/>
                </a:cubicBezTo>
                <a:cubicBezTo>
                  <a:pt x="626850" y="167807"/>
                  <a:pt x="675534" y="-71377"/>
                  <a:pt x="686117" y="19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69B8DDF9-7BD1-B4F8-8779-19E83F4C588F}"/>
              </a:ext>
            </a:extLst>
          </p:cNvPr>
          <p:cNvSpPr/>
          <p:nvPr/>
        </p:nvSpPr>
        <p:spPr>
          <a:xfrm>
            <a:off x="773522" y="5302829"/>
            <a:ext cx="2529404" cy="4659969"/>
          </a:xfrm>
          <a:custGeom>
            <a:avLst/>
            <a:gdLst>
              <a:gd name="connsiteX0" fmla="*/ 1575978 w 2529404"/>
              <a:gd name="connsiteY0" fmla="*/ 5771 h 4659969"/>
              <a:gd name="connsiteX1" fmla="*/ 1245778 w 2529404"/>
              <a:gd name="connsiteY1" fmla="*/ 1732971 h 4659969"/>
              <a:gd name="connsiteX2" fmla="*/ 356778 w 2529404"/>
              <a:gd name="connsiteY2" fmla="*/ 2406071 h 4659969"/>
              <a:gd name="connsiteX3" fmla="*/ 1106078 w 2529404"/>
              <a:gd name="connsiteY3" fmla="*/ 3066471 h 4659969"/>
              <a:gd name="connsiteX4" fmla="*/ 750478 w 2529404"/>
              <a:gd name="connsiteY4" fmla="*/ 3256971 h 4659969"/>
              <a:gd name="connsiteX5" fmla="*/ 1194978 w 2529404"/>
              <a:gd name="connsiteY5" fmla="*/ 3053771 h 4659969"/>
              <a:gd name="connsiteX6" fmla="*/ 1178 w 2529404"/>
              <a:gd name="connsiteY6" fmla="*/ 4653971 h 4659969"/>
              <a:gd name="connsiteX7" fmla="*/ 1448978 w 2529404"/>
              <a:gd name="connsiteY7" fmla="*/ 3587171 h 4659969"/>
              <a:gd name="connsiteX8" fmla="*/ 2528478 w 2529404"/>
              <a:gd name="connsiteY8" fmla="*/ 3269671 h 4659969"/>
              <a:gd name="connsiteX9" fmla="*/ 1271178 w 2529404"/>
              <a:gd name="connsiteY9" fmla="*/ 3828471 h 4659969"/>
              <a:gd name="connsiteX10" fmla="*/ 1169578 w 2529404"/>
              <a:gd name="connsiteY10" fmla="*/ 3561771 h 4659969"/>
              <a:gd name="connsiteX11" fmla="*/ 725078 w 2529404"/>
              <a:gd name="connsiteY11" fmla="*/ 2875971 h 4659969"/>
              <a:gd name="connsiteX12" fmla="*/ 1309278 w 2529404"/>
              <a:gd name="connsiteY12" fmla="*/ 1555171 h 4659969"/>
              <a:gd name="connsiteX13" fmla="*/ 1487078 w 2529404"/>
              <a:gd name="connsiteY13" fmla="*/ 1186871 h 4659969"/>
              <a:gd name="connsiteX14" fmla="*/ 1575978 w 2529404"/>
              <a:gd name="connsiteY14" fmla="*/ 5771 h 465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9404" h="4659969">
                <a:moveTo>
                  <a:pt x="1575978" y="5771"/>
                </a:moveTo>
                <a:cubicBezTo>
                  <a:pt x="1535761" y="96788"/>
                  <a:pt x="1448978" y="1332921"/>
                  <a:pt x="1245778" y="1732971"/>
                </a:cubicBezTo>
                <a:cubicBezTo>
                  <a:pt x="1042578" y="2133021"/>
                  <a:pt x="380061" y="2183821"/>
                  <a:pt x="356778" y="2406071"/>
                </a:cubicBezTo>
                <a:cubicBezTo>
                  <a:pt x="333495" y="2628321"/>
                  <a:pt x="1040461" y="2924654"/>
                  <a:pt x="1106078" y="3066471"/>
                </a:cubicBezTo>
                <a:cubicBezTo>
                  <a:pt x="1171695" y="3208288"/>
                  <a:pt x="735661" y="3259088"/>
                  <a:pt x="750478" y="3256971"/>
                </a:cubicBezTo>
                <a:cubicBezTo>
                  <a:pt x="765295" y="3254854"/>
                  <a:pt x="1319861" y="2820938"/>
                  <a:pt x="1194978" y="3053771"/>
                </a:cubicBezTo>
                <a:cubicBezTo>
                  <a:pt x="1070095" y="3286604"/>
                  <a:pt x="-41155" y="4565071"/>
                  <a:pt x="1178" y="4653971"/>
                </a:cubicBezTo>
                <a:cubicBezTo>
                  <a:pt x="43511" y="4742871"/>
                  <a:pt x="1027761" y="3817888"/>
                  <a:pt x="1448978" y="3587171"/>
                </a:cubicBezTo>
                <a:cubicBezTo>
                  <a:pt x="1870195" y="3356454"/>
                  <a:pt x="2558111" y="3229455"/>
                  <a:pt x="2528478" y="3269671"/>
                </a:cubicBezTo>
                <a:cubicBezTo>
                  <a:pt x="2498845" y="3309887"/>
                  <a:pt x="1497661" y="3779788"/>
                  <a:pt x="1271178" y="3828471"/>
                </a:cubicBezTo>
                <a:cubicBezTo>
                  <a:pt x="1044695" y="3877154"/>
                  <a:pt x="1260595" y="3720521"/>
                  <a:pt x="1169578" y="3561771"/>
                </a:cubicBezTo>
                <a:cubicBezTo>
                  <a:pt x="1078561" y="3403021"/>
                  <a:pt x="701795" y="3210404"/>
                  <a:pt x="725078" y="2875971"/>
                </a:cubicBezTo>
                <a:cubicBezTo>
                  <a:pt x="748361" y="2541538"/>
                  <a:pt x="1182278" y="1836688"/>
                  <a:pt x="1309278" y="1555171"/>
                </a:cubicBezTo>
                <a:cubicBezTo>
                  <a:pt x="1436278" y="1273654"/>
                  <a:pt x="1440511" y="1447221"/>
                  <a:pt x="1487078" y="1186871"/>
                </a:cubicBezTo>
                <a:cubicBezTo>
                  <a:pt x="1533645" y="926521"/>
                  <a:pt x="1616195" y="-85246"/>
                  <a:pt x="1575978" y="5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F0E8ABF3-B849-1F5D-F995-4F6ECE39437E}"/>
              </a:ext>
            </a:extLst>
          </p:cNvPr>
          <p:cNvSpPr/>
          <p:nvPr/>
        </p:nvSpPr>
        <p:spPr>
          <a:xfrm>
            <a:off x="5491701" y="6728537"/>
            <a:ext cx="1836064" cy="2241281"/>
          </a:xfrm>
          <a:custGeom>
            <a:avLst/>
            <a:gdLst>
              <a:gd name="connsiteX0" fmla="*/ 1747299 w 1836064"/>
              <a:gd name="connsiteY0" fmla="*/ 65963 h 2241281"/>
              <a:gd name="connsiteX1" fmla="*/ 1658399 w 1836064"/>
              <a:gd name="connsiteY1" fmla="*/ 192963 h 2241281"/>
              <a:gd name="connsiteX2" fmla="*/ 439199 w 1836064"/>
              <a:gd name="connsiteY2" fmla="*/ 1475663 h 2241281"/>
              <a:gd name="connsiteX3" fmla="*/ 20099 w 1836064"/>
              <a:gd name="connsiteY3" fmla="*/ 1958263 h 2241281"/>
              <a:gd name="connsiteX4" fmla="*/ 223299 w 1836064"/>
              <a:gd name="connsiteY4" fmla="*/ 2237663 h 2241281"/>
              <a:gd name="connsiteX5" fmla="*/ 32799 w 1836064"/>
              <a:gd name="connsiteY5" fmla="*/ 1767763 h 2241281"/>
              <a:gd name="connsiteX6" fmla="*/ 1036099 w 1836064"/>
              <a:gd name="connsiteY6" fmla="*/ 446963 h 2241281"/>
              <a:gd name="connsiteX7" fmla="*/ 870999 w 1836064"/>
              <a:gd name="connsiteY7" fmla="*/ 789863 h 2241281"/>
              <a:gd name="connsiteX8" fmla="*/ 1747299 w 1836064"/>
              <a:gd name="connsiteY8" fmla="*/ 65963 h 224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6064" h="2241281">
                <a:moveTo>
                  <a:pt x="1747299" y="65963"/>
                </a:moveTo>
                <a:cubicBezTo>
                  <a:pt x="1878532" y="-33520"/>
                  <a:pt x="1876416" y="-41987"/>
                  <a:pt x="1658399" y="192963"/>
                </a:cubicBezTo>
                <a:cubicBezTo>
                  <a:pt x="1440382" y="427913"/>
                  <a:pt x="712249" y="1181446"/>
                  <a:pt x="439199" y="1475663"/>
                </a:cubicBezTo>
                <a:cubicBezTo>
                  <a:pt x="166149" y="1769880"/>
                  <a:pt x="56082" y="1831263"/>
                  <a:pt x="20099" y="1958263"/>
                </a:cubicBezTo>
                <a:cubicBezTo>
                  <a:pt x="-15884" y="2085263"/>
                  <a:pt x="221182" y="2269413"/>
                  <a:pt x="223299" y="2237663"/>
                </a:cubicBezTo>
                <a:cubicBezTo>
                  <a:pt x="225416" y="2205913"/>
                  <a:pt x="-102668" y="2066213"/>
                  <a:pt x="32799" y="1767763"/>
                </a:cubicBezTo>
                <a:cubicBezTo>
                  <a:pt x="168266" y="1469313"/>
                  <a:pt x="896399" y="609946"/>
                  <a:pt x="1036099" y="446963"/>
                </a:cubicBezTo>
                <a:cubicBezTo>
                  <a:pt x="1175799" y="283980"/>
                  <a:pt x="756699" y="851246"/>
                  <a:pt x="870999" y="789863"/>
                </a:cubicBezTo>
                <a:cubicBezTo>
                  <a:pt x="985299" y="728480"/>
                  <a:pt x="1616066" y="165446"/>
                  <a:pt x="1747299" y="6596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D9A73085-7264-CA83-035D-FCF45132E590}"/>
              </a:ext>
            </a:extLst>
          </p:cNvPr>
          <p:cNvSpPr/>
          <p:nvPr/>
        </p:nvSpPr>
        <p:spPr>
          <a:xfrm>
            <a:off x="3473340" y="5066474"/>
            <a:ext cx="422863" cy="334201"/>
          </a:xfrm>
          <a:custGeom>
            <a:avLst/>
            <a:gdLst>
              <a:gd name="connsiteX0" fmla="*/ 422385 w 422863"/>
              <a:gd name="connsiteY0" fmla="*/ 826 h 334201"/>
              <a:gd name="connsiteX1" fmla="*/ 196960 w 422863"/>
              <a:gd name="connsiteY1" fmla="*/ 178626 h 334201"/>
              <a:gd name="connsiteX2" fmla="*/ 301735 w 422863"/>
              <a:gd name="connsiteY2" fmla="*/ 118301 h 334201"/>
              <a:gd name="connsiteX3" fmla="*/ 110 w 422863"/>
              <a:gd name="connsiteY3" fmla="*/ 334201 h 334201"/>
              <a:gd name="connsiteX4" fmla="*/ 263635 w 422863"/>
              <a:gd name="connsiteY4" fmla="*/ 118301 h 334201"/>
              <a:gd name="connsiteX5" fmla="*/ 257285 w 422863"/>
              <a:gd name="connsiteY5" fmla="*/ 111951 h 334201"/>
              <a:gd name="connsiteX6" fmla="*/ 422385 w 422863"/>
              <a:gd name="connsiteY6" fmla="*/ 826 h 33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863" h="334201">
                <a:moveTo>
                  <a:pt x="422385" y="826"/>
                </a:moveTo>
                <a:cubicBezTo>
                  <a:pt x="412331" y="11938"/>
                  <a:pt x="217068" y="159047"/>
                  <a:pt x="196960" y="178626"/>
                </a:cubicBezTo>
                <a:cubicBezTo>
                  <a:pt x="176852" y="198205"/>
                  <a:pt x="334543" y="92372"/>
                  <a:pt x="301735" y="118301"/>
                </a:cubicBezTo>
                <a:cubicBezTo>
                  <a:pt x="268927" y="144230"/>
                  <a:pt x="6460" y="334201"/>
                  <a:pt x="110" y="334201"/>
                </a:cubicBezTo>
                <a:cubicBezTo>
                  <a:pt x="-6240" y="334201"/>
                  <a:pt x="263635" y="118301"/>
                  <a:pt x="263635" y="118301"/>
                </a:cubicBezTo>
                <a:cubicBezTo>
                  <a:pt x="306497" y="81259"/>
                  <a:pt x="233472" y="129943"/>
                  <a:pt x="257285" y="111951"/>
                </a:cubicBezTo>
                <a:cubicBezTo>
                  <a:pt x="281097" y="93959"/>
                  <a:pt x="432439" y="-10286"/>
                  <a:pt x="422385" y="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E2531A13-3DCB-F6F9-62AD-7B92BF5E7D40}"/>
              </a:ext>
            </a:extLst>
          </p:cNvPr>
          <p:cNvSpPr/>
          <p:nvPr/>
        </p:nvSpPr>
        <p:spPr>
          <a:xfrm>
            <a:off x="3470961" y="5269834"/>
            <a:ext cx="948981" cy="193169"/>
          </a:xfrm>
          <a:custGeom>
            <a:avLst/>
            <a:gdLst>
              <a:gd name="connsiteX0" fmla="*/ 8839 w 948981"/>
              <a:gd name="connsiteY0" fmla="*/ 111791 h 193169"/>
              <a:gd name="connsiteX1" fmla="*/ 389839 w 948981"/>
              <a:gd name="connsiteY1" fmla="*/ 32416 h 193169"/>
              <a:gd name="connsiteX2" fmla="*/ 383489 w 948981"/>
              <a:gd name="connsiteY2" fmla="*/ 89566 h 193169"/>
              <a:gd name="connsiteX3" fmla="*/ 450164 w 948981"/>
              <a:gd name="connsiteY3" fmla="*/ 114966 h 193169"/>
              <a:gd name="connsiteX4" fmla="*/ 453339 w 948981"/>
              <a:gd name="connsiteY4" fmla="*/ 83216 h 193169"/>
              <a:gd name="connsiteX5" fmla="*/ 704164 w 948981"/>
              <a:gd name="connsiteY5" fmla="*/ 191166 h 193169"/>
              <a:gd name="connsiteX6" fmla="*/ 650189 w 948981"/>
              <a:gd name="connsiteY6" fmla="*/ 149891 h 193169"/>
              <a:gd name="connsiteX7" fmla="*/ 948639 w 948981"/>
              <a:gd name="connsiteY7" fmla="*/ 105441 h 193169"/>
              <a:gd name="connsiteX8" fmla="*/ 707339 w 948981"/>
              <a:gd name="connsiteY8" fmla="*/ 165766 h 193169"/>
              <a:gd name="connsiteX9" fmla="*/ 596214 w 948981"/>
              <a:gd name="connsiteY9" fmla="*/ 137191 h 193169"/>
              <a:gd name="connsiteX10" fmla="*/ 427939 w 948981"/>
              <a:gd name="connsiteY10" fmla="*/ 666 h 193169"/>
              <a:gd name="connsiteX11" fmla="*/ 145364 w 948981"/>
              <a:gd name="connsiteY11" fmla="*/ 86391 h 193169"/>
              <a:gd name="connsiteX12" fmla="*/ 8839 w 948981"/>
              <a:gd name="connsiteY12" fmla="*/ 111791 h 19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8981" h="193169">
                <a:moveTo>
                  <a:pt x="8839" y="111791"/>
                </a:moveTo>
                <a:cubicBezTo>
                  <a:pt x="49585" y="102795"/>
                  <a:pt x="327397" y="36120"/>
                  <a:pt x="389839" y="32416"/>
                </a:cubicBezTo>
                <a:cubicBezTo>
                  <a:pt x="452281" y="28712"/>
                  <a:pt x="373435" y="75808"/>
                  <a:pt x="383489" y="89566"/>
                </a:cubicBezTo>
                <a:cubicBezTo>
                  <a:pt x="393543" y="103324"/>
                  <a:pt x="438522" y="116024"/>
                  <a:pt x="450164" y="114966"/>
                </a:cubicBezTo>
                <a:cubicBezTo>
                  <a:pt x="461806" y="113908"/>
                  <a:pt x="411006" y="70516"/>
                  <a:pt x="453339" y="83216"/>
                </a:cubicBezTo>
                <a:cubicBezTo>
                  <a:pt x="495672" y="95916"/>
                  <a:pt x="671356" y="180054"/>
                  <a:pt x="704164" y="191166"/>
                </a:cubicBezTo>
                <a:cubicBezTo>
                  <a:pt x="736972" y="202279"/>
                  <a:pt x="609443" y="164178"/>
                  <a:pt x="650189" y="149891"/>
                </a:cubicBezTo>
                <a:cubicBezTo>
                  <a:pt x="690935" y="135604"/>
                  <a:pt x="939114" y="102795"/>
                  <a:pt x="948639" y="105441"/>
                </a:cubicBezTo>
                <a:cubicBezTo>
                  <a:pt x="958164" y="108087"/>
                  <a:pt x="766076" y="160474"/>
                  <a:pt x="707339" y="165766"/>
                </a:cubicBezTo>
                <a:cubicBezTo>
                  <a:pt x="648602" y="171058"/>
                  <a:pt x="642781" y="164708"/>
                  <a:pt x="596214" y="137191"/>
                </a:cubicBezTo>
                <a:cubicBezTo>
                  <a:pt x="549647" y="109674"/>
                  <a:pt x="503081" y="9133"/>
                  <a:pt x="427939" y="666"/>
                </a:cubicBezTo>
                <a:cubicBezTo>
                  <a:pt x="352797" y="-7801"/>
                  <a:pt x="213097" y="66812"/>
                  <a:pt x="145364" y="86391"/>
                </a:cubicBezTo>
                <a:cubicBezTo>
                  <a:pt x="77631" y="105970"/>
                  <a:pt x="-31907" y="120787"/>
                  <a:pt x="8839" y="111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2A0B986C-BF0E-7D20-E274-A9E58F620866}"/>
              </a:ext>
            </a:extLst>
          </p:cNvPr>
          <p:cNvSpPr/>
          <p:nvPr/>
        </p:nvSpPr>
        <p:spPr>
          <a:xfrm>
            <a:off x="5289123" y="4863995"/>
            <a:ext cx="811280" cy="250954"/>
          </a:xfrm>
          <a:custGeom>
            <a:avLst/>
            <a:gdLst>
              <a:gd name="connsiteX0" fmla="*/ 810052 w 811280"/>
              <a:gd name="connsiteY0" fmla="*/ 105 h 250954"/>
              <a:gd name="connsiteX1" fmla="*/ 603677 w 811280"/>
              <a:gd name="connsiteY1" fmla="*/ 168380 h 250954"/>
              <a:gd name="connsiteX2" fmla="*/ 664002 w 811280"/>
              <a:gd name="connsiteY2" fmla="*/ 127105 h 250954"/>
              <a:gd name="connsiteX3" fmla="*/ 435402 w 811280"/>
              <a:gd name="connsiteY3" fmla="*/ 158855 h 250954"/>
              <a:gd name="connsiteX4" fmla="*/ 270302 w 811280"/>
              <a:gd name="connsiteY4" fmla="*/ 162030 h 250954"/>
              <a:gd name="connsiteX5" fmla="*/ 427 w 811280"/>
              <a:gd name="connsiteY5" fmla="*/ 250930 h 250954"/>
              <a:gd name="connsiteX6" fmla="*/ 336977 w 811280"/>
              <a:gd name="connsiteY6" fmla="*/ 152505 h 250954"/>
              <a:gd name="connsiteX7" fmla="*/ 673527 w 811280"/>
              <a:gd name="connsiteY7" fmla="*/ 142980 h 250954"/>
              <a:gd name="connsiteX8" fmla="*/ 810052 w 811280"/>
              <a:gd name="connsiteY8" fmla="*/ 105 h 25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1280" h="250954">
                <a:moveTo>
                  <a:pt x="810052" y="105"/>
                </a:moveTo>
                <a:cubicBezTo>
                  <a:pt x="798410" y="4338"/>
                  <a:pt x="628019" y="147213"/>
                  <a:pt x="603677" y="168380"/>
                </a:cubicBezTo>
                <a:cubicBezTo>
                  <a:pt x="579335" y="189547"/>
                  <a:pt x="692048" y="128692"/>
                  <a:pt x="664002" y="127105"/>
                </a:cubicBezTo>
                <a:cubicBezTo>
                  <a:pt x="635956" y="125518"/>
                  <a:pt x="501019" y="153034"/>
                  <a:pt x="435402" y="158855"/>
                </a:cubicBezTo>
                <a:cubicBezTo>
                  <a:pt x="369785" y="164676"/>
                  <a:pt x="342798" y="146684"/>
                  <a:pt x="270302" y="162030"/>
                </a:cubicBezTo>
                <a:cubicBezTo>
                  <a:pt x="197806" y="177376"/>
                  <a:pt x="-10685" y="252517"/>
                  <a:pt x="427" y="250930"/>
                </a:cubicBezTo>
                <a:cubicBezTo>
                  <a:pt x="11539" y="249343"/>
                  <a:pt x="224794" y="170497"/>
                  <a:pt x="336977" y="152505"/>
                </a:cubicBezTo>
                <a:cubicBezTo>
                  <a:pt x="449160" y="134513"/>
                  <a:pt x="598385" y="165205"/>
                  <a:pt x="673527" y="142980"/>
                </a:cubicBezTo>
                <a:cubicBezTo>
                  <a:pt x="748669" y="120755"/>
                  <a:pt x="821694" y="-4128"/>
                  <a:pt x="810052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C44A39AC-409B-4274-D971-0C2264B4D199}"/>
              </a:ext>
            </a:extLst>
          </p:cNvPr>
          <p:cNvSpPr/>
          <p:nvPr/>
        </p:nvSpPr>
        <p:spPr>
          <a:xfrm>
            <a:off x="3928919" y="7589571"/>
            <a:ext cx="1681204" cy="357748"/>
          </a:xfrm>
          <a:custGeom>
            <a:avLst/>
            <a:gdLst>
              <a:gd name="connsiteX0" fmla="*/ 49192 w 1681204"/>
              <a:gd name="connsiteY0" fmla="*/ 27287 h 357748"/>
              <a:gd name="connsiteX1" fmla="*/ 124607 w 1681204"/>
              <a:gd name="connsiteY1" fmla="*/ 32000 h 357748"/>
              <a:gd name="connsiteX2" fmla="*/ 808050 w 1681204"/>
              <a:gd name="connsiteY2" fmla="*/ 328944 h 357748"/>
              <a:gd name="connsiteX3" fmla="*/ 892891 w 1681204"/>
              <a:gd name="connsiteY3" fmla="*/ 277097 h 357748"/>
              <a:gd name="connsiteX4" fmla="*/ 1189836 w 1681204"/>
              <a:gd name="connsiteY4" fmla="*/ 352511 h 357748"/>
              <a:gd name="connsiteX5" fmla="*/ 1180409 w 1681204"/>
              <a:gd name="connsiteY5" fmla="*/ 343085 h 357748"/>
              <a:gd name="connsiteX6" fmla="*/ 1675316 w 1681204"/>
              <a:gd name="connsiteY6" fmla="*/ 277097 h 357748"/>
              <a:gd name="connsiteX7" fmla="*/ 1401939 w 1681204"/>
              <a:gd name="connsiteY7" fmla="*/ 277097 h 357748"/>
              <a:gd name="connsiteX8" fmla="*/ 666648 w 1681204"/>
              <a:gd name="connsiteY8" fmla="*/ 201683 h 357748"/>
              <a:gd name="connsiteX9" fmla="*/ 49192 w 1681204"/>
              <a:gd name="connsiteY9" fmla="*/ 27287 h 35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1204" h="357748">
                <a:moveTo>
                  <a:pt x="49192" y="27287"/>
                </a:moveTo>
                <a:cubicBezTo>
                  <a:pt x="-41148" y="-993"/>
                  <a:pt x="-1869" y="-18276"/>
                  <a:pt x="124607" y="32000"/>
                </a:cubicBezTo>
                <a:cubicBezTo>
                  <a:pt x="251083" y="82276"/>
                  <a:pt x="680003" y="288095"/>
                  <a:pt x="808050" y="328944"/>
                </a:cubicBezTo>
                <a:cubicBezTo>
                  <a:pt x="936097" y="369793"/>
                  <a:pt x="829260" y="273169"/>
                  <a:pt x="892891" y="277097"/>
                </a:cubicBezTo>
                <a:cubicBezTo>
                  <a:pt x="956522" y="281025"/>
                  <a:pt x="1141916" y="341513"/>
                  <a:pt x="1189836" y="352511"/>
                </a:cubicBezTo>
                <a:cubicBezTo>
                  <a:pt x="1237756" y="363509"/>
                  <a:pt x="1099496" y="355654"/>
                  <a:pt x="1180409" y="343085"/>
                </a:cubicBezTo>
                <a:cubicBezTo>
                  <a:pt x="1261322" y="330516"/>
                  <a:pt x="1638394" y="288095"/>
                  <a:pt x="1675316" y="277097"/>
                </a:cubicBezTo>
                <a:cubicBezTo>
                  <a:pt x="1712238" y="266099"/>
                  <a:pt x="1570050" y="289666"/>
                  <a:pt x="1401939" y="277097"/>
                </a:cubicBezTo>
                <a:cubicBezTo>
                  <a:pt x="1233828" y="264528"/>
                  <a:pt x="891320" y="244889"/>
                  <a:pt x="666648" y="201683"/>
                </a:cubicBezTo>
                <a:cubicBezTo>
                  <a:pt x="441976" y="158477"/>
                  <a:pt x="139532" y="55567"/>
                  <a:pt x="49192" y="27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ADC224B9-7024-0A3E-8222-B6DA63307E49}"/>
              </a:ext>
            </a:extLst>
          </p:cNvPr>
          <p:cNvSpPr/>
          <p:nvPr/>
        </p:nvSpPr>
        <p:spPr>
          <a:xfrm>
            <a:off x="4153720" y="2932543"/>
            <a:ext cx="1272677" cy="536068"/>
          </a:xfrm>
          <a:custGeom>
            <a:avLst/>
            <a:gdLst>
              <a:gd name="connsiteX0" fmla="*/ 15055 w 1272677"/>
              <a:gd name="connsiteY0" fmla="*/ 42432 h 536068"/>
              <a:gd name="connsiteX1" fmla="*/ 65855 w 1272677"/>
              <a:gd name="connsiteY1" fmla="*/ 42432 h 536068"/>
              <a:gd name="connsiteX2" fmla="*/ 580205 w 1272677"/>
              <a:gd name="connsiteY2" fmla="*/ 137682 h 536068"/>
              <a:gd name="connsiteX3" fmla="*/ 608780 w 1272677"/>
              <a:gd name="connsiteY3" fmla="*/ 112282 h 536068"/>
              <a:gd name="connsiteX4" fmla="*/ 856430 w 1272677"/>
              <a:gd name="connsiteY4" fmla="*/ 245632 h 536068"/>
              <a:gd name="connsiteX5" fmla="*/ 821505 w 1272677"/>
              <a:gd name="connsiteY5" fmla="*/ 198007 h 536068"/>
              <a:gd name="connsiteX6" fmla="*/ 1269180 w 1272677"/>
              <a:gd name="connsiteY6" fmla="*/ 534557 h 536068"/>
              <a:gd name="connsiteX7" fmla="*/ 999305 w 1272677"/>
              <a:gd name="connsiteY7" fmla="*/ 309132 h 536068"/>
              <a:gd name="connsiteX8" fmla="*/ 459555 w 1272677"/>
              <a:gd name="connsiteY8" fmla="*/ 7507 h 536068"/>
              <a:gd name="connsiteX9" fmla="*/ 561155 w 1272677"/>
              <a:gd name="connsiteY9" fmla="*/ 90057 h 536068"/>
              <a:gd name="connsiteX10" fmla="*/ 142055 w 1272677"/>
              <a:gd name="connsiteY10" fmla="*/ 74182 h 536068"/>
              <a:gd name="connsiteX11" fmla="*/ 15055 w 1272677"/>
              <a:gd name="connsiteY11" fmla="*/ 42432 h 536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677" h="536068">
                <a:moveTo>
                  <a:pt x="15055" y="42432"/>
                </a:moveTo>
                <a:cubicBezTo>
                  <a:pt x="2355" y="37140"/>
                  <a:pt x="-28337" y="26557"/>
                  <a:pt x="65855" y="42432"/>
                </a:cubicBezTo>
                <a:cubicBezTo>
                  <a:pt x="160047" y="58307"/>
                  <a:pt x="489718" y="126040"/>
                  <a:pt x="580205" y="137682"/>
                </a:cubicBezTo>
                <a:cubicBezTo>
                  <a:pt x="670692" y="149324"/>
                  <a:pt x="562743" y="94290"/>
                  <a:pt x="608780" y="112282"/>
                </a:cubicBezTo>
                <a:cubicBezTo>
                  <a:pt x="654817" y="130274"/>
                  <a:pt x="820976" y="231345"/>
                  <a:pt x="856430" y="245632"/>
                </a:cubicBezTo>
                <a:cubicBezTo>
                  <a:pt x="891884" y="259920"/>
                  <a:pt x="752713" y="149853"/>
                  <a:pt x="821505" y="198007"/>
                </a:cubicBezTo>
                <a:cubicBezTo>
                  <a:pt x="890297" y="246161"/>
                  <a:pt x="1239547" y="516036"/>
                  <a:pt x="1269180" y="534557"/>
                </a:cubicBezTo>
                <a:cubicBezTo>
                  <a:pt x="1298813" y="553078"/>
                  <a:pt x="1134243" y="396974"/>
                  <a:pt x="999305" y="309132"/>
                </a:cubicBezTo>
                <a:cubicBezTo>
                  <a:pt x="864368" y="221290"/>
                  <a:pt x="532580" y="44019"/>
                  <a:pt x="459555" y="7507"/>
                </a:cubicBezTo>
                <a:cubicBezTo>
                  <a:pt x="386530" y="-29005"/>
                  <a:pt x="614072" y="78945"/>
                  <a:pt x="561155" y="90057"/>
                </a:cubicBezTo>
                <a:cubicBezTo>
                  <a:pt x="508238" y="101170"/>
                  <a:pt x="226722" y="82120"/>
                  <a:pt x="142055" y="74182"/>
                </a:cubicBezTo>
                <a:cubicBezTo>
                  <a:pt x="57388" y="66245"/>
                  <a:pt x="27755" y="47724"/>
                  <a:pt x="15055" y="42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A6B78D98-81F0-E559-8091-8AEE7DC91FD4}"/>
              </a:ext>
            </a:extLst>
          </p:cNvPr>
          <p:cNvSpPr/>
          <p:nvPr/>
        </p:nvSpPr>
        <p:spPr>
          <a:xfrm>
            <a:off x="3778763" y="2955792"/>
            <a:ext cx="1190232" cy="347837"/>
          </a:xfrm>
          <a:custGeom>
            <a:avLst/>
            <a:gdLst>
              <a:gd name="connsiteX0" fmla="*/ 12187 w 1190232"/>
              <a:gd name="connsiteY0" fmla="*/ 343033 h 347837"/>
              <a:gd name="connsiteX1" fmla="*/ 463037 w 1190232"/>
              <a:gd name="connsiteY1" fmla="*/ 117608 h 347837"/>
              <a:gd name="connsiteX2" fmla="*/ 482087 w 1190232"/>
              <a:gd name="connsiteY2" fmla="*/ 165233 h 347837"/>
              <a:gd name="connsiteX3" fmla="*/ 875787 w 1190232"/>
              <a:gd name="connsiteY3" fmla="*/ 133 h 347837"/>
              <a:gd name="connsiteX4" fmla="*/ 704337 w 1190232"/>
              <a:gd name="connsiteY4" fmla="*/ 136658 h 347837"/>
              <a:gd name="connsiteX5" fmla="*/ 1190112 w 1190232"/>
              <a:gd name="connsiteY5" fmla="*/ 104908 h 347837"/>
              <a:gd name="connsiteX6" fmla="*/ 653537 w 1190232"/>
              <a:gd name="connsiteY6" fmla="*/ 162058 h 347837"/>
              <a:gd name="connsiteX7" fmla="*/ 183637 w 1190232"/>
              <a:gd name="connsiteY7" fmla="*/ 60458 h 347837"/>
              <a:gd name="connsiteX8" fmla="*/ 358262 w 1190232"/>
              <a:gd name="connsiteY8" fmla="*/ 82683 h 347837"/>
              <a:gd name="connsiteX9" fmla="*/ 145537 w 1190232"/>
              <a:gd name="connsiteY9" fmla="*/ 257308 h 347837"/>
              <a:gd name="connsiteX10" fmla="*/ 12187 w 1190232"/>
              <a:gd name="connsiteY10" fmla="*/ 343033 h 34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0232" h="347837">
                <a:moveTo>
                  <a:pt x="12187" y="343033"/>
                </a:moveTo>
                <a:cubicBezTo>
                  <a:pt x="65104" y="319750"/>
                  <a:pt x="384720" y="147241"/>
                  <a:pt x="463037" y="117608"/>
                </a:cubicBezTo>
                <a:cubicBezTo>
                  <a:pt x="541354" y="87975"/>
                  <a:pt x="413295" y="184812"/>
                  <a:pt x="482087" y="165233"/>
                </a:cubicBezTo>
                <a:cubicBezTo>
                  <a:pt x="550879" y="145654"/>
                  <a:pt x="838745" y="4895"/>
                  <a:pt x="875787" y="133"/>
                </a:cubicBezTo>
                <a:cubicBezTo>
                  <a:pt x="912829" y="-4629"/>
                  <a:pt x="651950" y="119196"/>
                  <a:pt x="704337" y="136658"/>
                </a:cubicBezTo>
                <a:cubicBezTo>
                  <a:pt x="756724" y="154120"/>
                  <a:pt x="1198579" y="100675"/>
                  <a:pt x="1190112" y="104908"/>
                </a:cubicBezTo>
                <a:cubicBezTo>
                  <a:pt x="1181645" y="109141"/>
                  <a:pt x="821283" y="169466"/>
                  <a:pt x="653537" y="162058"/>
                </a:cubicBezTo>
                <a:cubicBezTo>
                  <a:pt x="485791" y="154650"/>
                  <a:pt x="232850" y="73687"/>
                  <a:pt x="183637" y="60458"/>
                </a:cubicBezTo>
                <a:cubicBezTo>
                  <a:pt x="134425" y="47229"/>
                  <a:pt x="364612" y="49875"/>
                  <a:pt x="358262" y="82683"/>
                </a:cubicBezTo>
                <a:cubicBezTo>
                  <a:pt x="351912" y="115491"/>
                  <a:pt x="198454" y="214975"/>
                  <a:pt x="145537" y="257308"/>
                </a:cubicBezTo>
                <a:cubicBezTo>
                  <a:pt x="92620" y="299641"/>
                  <a:pt x="-40730" y="366316"/>
                  <a:pt x="12187" y="343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323F8F6B-0A0A-A356-EF73-BD0461BEA1D8}"/>
              </a:ext>
            </a:extLst>
          </p:cNvPr>
          <p:cNvSpPr/>
          <p:nvPr/>
        </p:nvSpPr>
        <p:spPr>
          <a:xfrm>
            <a:off x="4029775" y="7504210"/>
            <a:ext cx="1308227" cy="744206"/>
          </a:xfrm>
          <a:custGeom>
            <a:avLst/>
            <a:gdLst>
              <a:gd name="connsiteX0" fmla="*/ 47550 w 1308227"/>
              <a:gd name="connsiteY0" fmla="*/ 50833 h 744206"/>
              <a:gd name="connsiteX1" fmla="*/ 137491 w 1308227"/>
              <a:gd name="connsiteY1" fmla="*/ 65823 h 744206"/>
              <a:gd name="connsiteX2" fmla="*/ 901989 w 1308227"/>
              <a:gd name="connsiteY2" fmla="*/ 545508 h 744206"/>
              <a:gd name="connsiteX3" fmla="*/ 842028 w 1308227"/>
              <a:gd name="connsiteY3" fmla="*/ 320656 h 744206"/>
              <a:gd name="connsiteX4" fmla="*/ 1306723 w 1308227"/>
              <a:gd name="connsiteY4" fmla="*/ 740380 h 744206"/>
              <a:gd name="connsiteX5" fmla="*/ 662146 w 1308227"/>
              <a:gd name="connsiteY5" fmla="*/ 500538 h 744206"/>
              <a:gd name="connsiteX6" fmla="*/ 47550 w 1308227"/>
              <a:gd name="connsiteY6" fmla="*/ 50833 h 74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227" h="744206">
                <a:moveTo>
                  <a:pt x="47550" y="50833"/>
                </a:moveTo>
                <a:cubicBezTo>
                  <a:pt x="-39893" y="-21620"/>
                  <a:pt x="-4916" y="-16623"/>
                  <a:pt x="137491" y="65823"/>
                </a:cubicBezTo>
                <a:cubicBezTo>
                  <a:pt x="279898" y="148269"/>
                  <a:pt x="784566" y="503036"/>
                  <a:pt x="901989" y="545508"/>
                </a:cubicBezTo>
                <a:cubicBezTo>
                  <a:pt x="1019412" y="587980"/>
                  <a:pt x="774572" y="288177"/>
                  <a:pt x="842028" y="320656"/>
                </a:cubicBezTo>
                <a:cubicBezTo>
                  <a:pt x="909484" y="353135"/>
                  <a:pt x="1336703" y="710400"/>
                  <a:pt x="1306723" y="740380"/>
                </a:cubicBezTo>
                <a:cubicBezTo>
                  <a:pt x="1276743" y="770360"/>
                  <a:pt x="872008" y="617961"/>
                  <a:pt x="662146" y="500538"/>
                </a:cubicBezTo>
                <a:cubicBezTo>
                  <a:pt x="452284" y="383115"/>
                  <a:pt x="134993" y="123286"/>
                  <a:pt x="47550" y="50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6908B444-34AB-5C2B-16D8-D7077602B4F4}"/>
              </a:ext>
            </a:extLst>
          </p:cNvPr>
          <p:cNvSpPr/>
          <p:nvPr/>
        </p:nvSpPr>
        <p:spPr>
          <a:xfrm>
            <a:off x="4173246" y="2796439"/>
            <a:ext cx="1255314" cy="1223962"/>
          </a:xfrm>
          <a:custGeom>
            <a:avLst/>
            <a:gdLst>
              <a:gd name="connsiteX0" fmla="*/ 38990 w 1255314"/>
              <a:gd name="connsiteY0" fmla="*/ 51692 h 1223962"/>
              <a:gd name="connsiteX1" fmla="*/ 203882 w 1255314"/>
              <a:gd name="connsiteY1" fmla="*/ 66682 h 1223962"/>
              <a:gd name="connsiteX2" fmla="*/ 1028341 w 1255314"/>
              <a:gd name="connsiteY2" fmla="*/ 621318 h 1223962"/>
              <a:gd name="connsiteX3" fmla="*/ 923410 w 1255314"/>
              <a:gd name="connsiteY3" fmla="*/ 456427 h 1223962"/>
              <a:gd name="connsiteX4" fmla="*/ 1253193 w 1255314"/>
              <a:gd name="connsiteY4" fmla="*/ 1220925 h 1223962"/>
              <a:gd name="connsiteX5" fmla="*/ 1058321 w 1255314"/>
              <a:gd name="connsiteY5" fmla="*/ 711259 h 1223962"/>
              <a:gd name="connsiteX6" fmla="*/ 923410 w 1255314"/>
              <a:gd name="connsiteY6" fmla="*/ 396466 h 1223962"/>
              <a:gd name="connsiteX7" fmla="*/ 83961 w 1255314"/>
              <a:gd name="connsiteY7" fmla="*/ 21712 h 1223962"/>
              <a:gd name="connsiteX8" fmla="*/ 38990 w 1255314"/>
              <a:gd name="connsiteY8" fmla="*/ 51692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314" h="1223962">
                <a:moveTo>
                  <a:pt x="38990" y="51692"/>
                </a:moveTo>
                <a:cubicBezTo>
                  <a:pt x="58977" y="59187"/>
                  <a:pt x="38990" y="-28256"/>
                  <a:pt x="203882" y="66682"/>
                </a:cubicBezTo>
                <a:cubicBezTo>
                  <a:pt x="368774" y="161620"/>
                  <a:pt x="908420" y="556361"/>
                  <a:pt x="1028341" y="621318"/>
                </a:cubicBezTo>
                <a:cubicBezTo>
                  <a:pt x="1148262" y="686276"/>
                  <a:pt x="885935" y="356493"/>
                  <a:pt x="923410" y="456427"/>
                </a:cubicBezTo>
                <a:cubicBezTo>
                  <a:pt x="960885" y="556361"/>
                  <a:pt x="1230708" y="1178453"/>
                  <a:pt x="1253193" y="1220925"/>
                </a:cubicBezTo>
                <a:cubicBezTo>
                  <a:pt x="1275678" y="1263397"/>
                  <a:pt x="1113285" y="848669"/>
                  <a:pt x="1058321" y="711259"/>
                </a:cubicBezTo>
                <a:cubicBezTo>
                  <a:pt x="1003357" y="573849"/>
                  <a:pt x="1085803" y="511390"/>
                  <a:pt x="923410" y="396466"/>
                </a:cubicBezTo>
                <a:cubicBezTo>
                  <a:pt x="761017" y="281542"/>
                  <a:pt x="226368" y="81673"/>
                  <a:pt x="83961" y="21712"/>
                </a:cubicBezTo>
                <a:cubicBezTo>
                  <a:pt x="-58446" y="-38249"/>
                  <a:pt x="19003" y="44197"/>
                  <a:pt x="38990" y="5169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C373476A-4F9D-8FF1-F0FE-065E83821C00}"/>
              </a:ext>
            </a:extLst>
          </p:cNvPr>
          <p:cNvSpPr/>
          <p:nvPr/>
        </p:nvSpPr>
        <p:spPr>
          <a:xfrm>
            <a:off x="4871714" y="7464799"/>
            <a:ext cx="1231424" cy="931433"/>
          </a:xfrm>
          <a:custGeom>
            <a:avLst/>
            <a:gdLst>
              <a:gd name="connsiteX0" fmla="*/ 1229283 w 1231424"/>
              <a:gd name="connsiteY0" fmla="*/ 303 h 931433"/>
              <a:gd name="connsiteX1" fmla="*/ 449794 w 1231424"/>
              <a:gd name="connsiteY1" fmla="*/ 420027 h 931433"/>
              <a:gd name="connsiteX2" fmla="*/ 704627 w 1231424"/>
              <a:gd name="connsiteY2" fmla="*/ 330086 h 931433"/>
              <a:gd name="connsiteX3" fmla="*/ 89 w 1231424"/>
              <a:gd name="connsiteY3" fmla="*/ 929693 h 931433"/>
              <a:gd name="connsiteX4" fmla="*/ 659656 w 1231424"/>
              <a:gd name="connsiteY4" fmla="*/ 494978 h 931433"/>
              <a:gd name="connsiteX5" fmla="*/ 1229283 w 1231424"/>
              <a:gd name="connsiteY5" fmla="*/ 303 h 93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1424" h="931433">
                <a:moveTo>
                  <a:pt x="1229283" y="303"/>
                </a:moveTo>
                <a:cubicBezTo>
                  <a:pt x="1194306" y="-12189"/>
                  <a:pt x="537237" y="365063"/>
                  <a:pt x="449794" y="420027"/>
                </a:cubicBezTo>
                <a:cubicBezTo>
                  <a:pt x="362351" y="474991"/>
                  <a:pt x="779578" y="245142"/>
                  <a:pt x="704627" y="330086"/>
                </a:cubicBezTo>
                <a:cubicBezTo>
                  <a:pt x="629676" y="415030"/>
                  <a:pt x="7584" y="902211"/>
                  <a:pt x="89" y="929693"/>
                </a:cubicBezTo>
                <a:cubicBezTo>
                  <a:pt x="-7406" y="957175"/>
                  <a:pt x="457289" y="652375"/>
                  <a:pt x="659656" y="494978"/>
                </a:cubicBezTo>
                <a:cubicBezTo>
                  <a:pt x="862023" y="337581"/>
                  <a:pt x="1264260" y="12795"/>
                  <a:pt x="1229283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1BC750BF-71C6-1467-1F54-F69EA3D31651}"/>
              </a:ext>
            </a:extLst>
          </p:cNvPr>
          <p:cNvSpPr/>
          <p:nvPr/>
        </p:nvSpPr>
        <p:spPr>
          <a:xfrm>
            <a:off x="5001558" y="7627018"/>
            <a:ext cx="1073300" cy="348816"/>
          </a:xfrm>
          <a:custGeom>
            <a:avLst/>
            <a:gdLst>
              <a:gd name="connsiteX0" fmla="*/ 35137 w 1073300"/>
              <a:gd name="connsiteY0" fmla="*/ 32956 h 348816"/>
              <a:gd name="connsiteX1" fmla="*/ 125078 w 1073300"/>
              <a:gd name="connsiteY1" fmla="*/ 32956 h 348816"/>
              <a:gd name="connsiteX2" fmla="*/ 1039478 w 1073300"/>
              <a:gd name="connsiteY2" fmla="*/ 332759 h 348816"/>
              <a:gd name="connsiteX3" fmla="*/ 829616 w 1073300"/>
              <a:gd name="connsiteY3" fmla="*/ 302779 h 348816"/>
              <a:gd name="connsiteX4" fmla="*/ 379911 w 1073300"/>
              <a:gd name="connsiteY4" fmla="*/ 257808 h 348816"/>
              <a:gd name="connsiteX5" fmla="*/ 35137 w 1073300"/>
              <a:gd name="connsiteY5" fmla="*/ 32956 h 34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300" h="348816">
                <a:moveTo>
                  <a:pt x="35137" y="32956"/>
                </a:moveTo>
                <a:cubicBezTo>
                  <a:pt x="-7335" y="-4519"/>
                  <a:pt x="-42312" y="-17011"/>
                  <a:pt x="125078" y="32956"/>
                </a:cubicBezTo>
                <a:cubicBezTo>
                  <a:pt x="292468" y="82923"/>
                  <a:pt x="922055" y="287789"/>
                  <a:pt x="1039478" y="332759"/>
                </a:cubicBezTo>
                <a:cubicBezTo>
                  <a:pt x="1156901" y="377730"/>
                  <a:pt x="939544" y="315271"/>
                  <a:pt x="829616" y="302779"/>
                </a:cubicBezTo>
                <a:cubicBezTo>
                  <a:pt x="719688" y="290287"/>
                  <a:pt x="504829" y="305277"/>
                  <a:pt x="379911" y="257808"/>
                </a:cubicBezTo>
                <a:cubicBezTo>
                  <a:pt x="254993" y="210339"/>
                  <a:pt x="77609" y="70431"/>
                  <a:pt x="35137" y="32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1B3D0760-E5F9-D775-10CD-45C781A15D71}"/>
              </a:ext>
            </a:extLst>
          </p:cNvPr>
          <p:cNvSpPr/>
          <p:nvPr/>
        </p:nvSpPr>
        <p:spPr>
          <a:xfrm>
            <a:off x="4691025" y="3012601"/>
            <a:ext cx="931707" cy="1280844"/>
          </a:xfrm>
          <a:custGeom>
            <a:avLst/>
            <a:gdLst>
              <a:gd name="connsiteX0" fmla="*/ 896 w 931707"/>
              <a:gd name="connsiteY0" fmla="*/ 422 h 1280844"/>
              <a:gd name="connsiteX1" fmla="*/ 465591 w 931707"/>
              <a:gd name="connsiteY1" fmla="*/ 779910 h 1280844"/>
              <a:gd name="connsiteX2" fmla="*/ 480582 w 931707"/>
              <a:gd name="connsiteY2" fmla="*/ 630009 h 1280844"/>
              <a:gd name="connsiteX3" fmla="*/ 930286 w 931707"/>
              <a:gd name="connsiteY3" fmla="*/ 1274586 h 1280844"/>
              <a:gd name="connsiteX4" fmla="*/ 600503 w 931707"/>
              <a:gd name="connsiteY4" fmla="*/ 899832 h 1280844"/>
              <a:gd name="connsiteX5" fmla="*/ 896 w 931707"/>
              <a:gd name="connsiteY5" fmla="*/ 422 h 128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1707" h="1280844">
                <a:moveTo>
                  <a:pt x="896" y="422"/>
                </a:moveTo>
                <a:cubicBezTo>
                  <a:pt x="-21589" y="-19565"/>
                  <a:pt x="385643" y="674979"/>
                  <a:pt x="465591" y="779910"/>
                </a:cubicBezTo>
                <a:cubicBezTo>
                  <a:pt x="545539" y="884841"/>
                  <a:pt x="403133" y="547563"/>
                  <a:pt x="480582" y="630009"/>
                </a:cubicBezTo>
                <a:cubicBezTo>
                  <a:pt x="558031" y="712455"/>
                  <a:pt x="910299" y="1229616"/>
                  <a:pt x="930286" y="1274586"/>
                </a:cubicBezTo>
                <a:cubicBezTo>
                  <a:pt x="950273" y="1319556"/>
                  <a:pt x="755401" y="1114691"/>
                  <a:pt x="600503" y="899832"/>
                </a:cubicBezTo>
                <a:cubicBezTo>
                  <a:pt x="445605" y="684973"/>
                  <a:pt x="23381" y="20409"/>
                  <a:pt x="896" y="42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CCDBE4DB-6A2B-A576-85E5-03F23501CEA4}"/>
              </a:ext>
            </a:extLst>
          </p:cNvPr>
          <p:cNvSpPr/>
          <p:nvPr/>
        </p:nvSpPr>
        <p:spPr>
          <a:xfrm>
            <a:off x="4925513" y="7922054"/>
            <a:ext cx="281587" cy="1106761"/>
          </a:xfrm>
          <a:custGeom>
            <a:avLst/>
            <a:gdLst>
              <a:gd name="connsiteX0" fmla="*/ 281487 w 281587"/>
              <a:gd name="connsiteY0" fmla="*/ 2746 h 1106761"/>
              <a:gd name="connsiteX1" fmla="*/ 81462 w 281587"/>
              <a:gd name="connsiteY1" fmla="*/ 520271 h 1106761"/>
              <a:gd name="connsiteX2" fmla="*/ 148137 w 281587"/>
              <a:gd name="connsiteY2" fmla="*/ 450421 h 1106761"/>
              <a:gd name="connsiteX3" fmla="*/ 65587 w 281587"/>
              <a:gd name="connsiteY3" fmla="*/ 748871 h 1106761"/>
              <a:gd name="connsiteX4" fmla="*/ 129087 w 281587"/>
              <a:gd name="connsiteY4" fmla="*/ 647271 h 1106761"/>
              <a:gd name="connsiteX5" fmla="*/ 5262 w 281587"/>
              <a:gd name="connsiteY5" fmla="*/ 1091771 h 1106761"/>
              <a:gd name="connsiteX6" fmla="*/ 40187 w 281587"/>
              <a:gd name="connsiteY6" fmla="*/ 933021 h 1106761"/>
              <a:gd name="connsiteX7" fmla="*/ 195762 w 281587"/>
              <a:gd name="connsiteY7" fmla="*/ 269446 h 1106761"/>
              <a:gd name="connsiteX8" fmla="*/ 116387 w 281587"/>
              <a:gd name="connsiteY8" fmla="*/ 466296 h 1106761"/>
              <a:gd name="connsiteX9" fmla="*/ 214812 w 281587"/>
              <a:gd name="connsiteY9" fmla="*/ 136096 h 1106761"/>
              <a:gd name="connsiteX10" fmla="*/ 110037 w 281587"/>
              <a:gd name="connsiteY10" fmla="*/ 307546 h 1106761"/>
              <a:gd name="connsiteX11" fmla="*/ 281487 w 281587"/>
              <a:gd name="connsiteY11" fmla="*/ 2746 h 110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1587" h="1106761">
                <a:moveTo>
                  <a:pt x="281487" y="2746"/>
                </a:moveTo>
                <a:cubicBezTo>
                  <a:pt x="276725" y="38200"/>
                  <a:pt x="103687" y="445658"/>
                  <a:pt x="81462" y="520271"/>
                </a:cubicBezTo>
                <a:cubicBezTo>
                  <a:pt x="59237" y="594884"/>
                  <a:pt x="150783" y="412321"/>
                  <a:pt x="148137" y="450421"/>
                </a:cubicBezTo>
                <a:cubicBezTo>
                  <a:pt x="145491" y="488521"/>
                  <a:pt x="68762" y="716063"/>
                  <a:pt x="65587" y="748871"/>
                </a:cubicBezTo>
                <a:cubicBezTo>
                  <a:pt x="62412" y="781679"/>
                  <a:pt x="139141" y="590121"/>
                  <a:pt x="129087" y="647271"/>
                </a:cubicBezTo>
                <a:cubicBezTo>
                  <a:pt x="119033" y="704421"/>
                  <a:pt x="20079" y="1044146"/>
                  <a:pt x="5262" y="1091771"/>
                </a:cubicBezTo>
                <a:cubicBezTo>
                  <a:pt x="-9555" y="1139396"/>
                  <a:pt x="8437" y="1070075"/>
                  <a:pt x="40187" y="933021"/>
                </a:cubicBezTo>
                <a:cubicBezTo>
                  <a:pt x="71937" y="795967"/>
                  <a:pt x="183062" y="347234"/>
                  <a:pt x="195762" y="269446"/>
                </a:cubicBezTo>
                <a:cubicBezTo>
                  <a:pt x="208462" y="191659"/>
                  <a:pt x="113212" y="488521"/>
                  <a:pt x="116387" y="466296"/>
                </a:cubicBezTo>
                <a:cubicBezTo>
                  <a:pt x="119562" y="444071"/>
                  <a:pt x="215870" y="162554"/>
                  <a:pt x="214812" y="136096"/>
                </a:cubicBezTo>
                <a:cubicBezTo>
                  <a:pt x="213754" y="109638"/>
                  <a:pt x="100512" y="328713"/>
                  <a:pt x="110037" y="307546"/>
                </a:cubicBezTo>
                <a:cubicBezTo>
                  <a:pt x="119562" y="286379"/>
                  <a:pt x="286249" y="-32708"/>
                  <a:pt x="281487" y="2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8ED8DFE2-2B1C-AAFC-3C66-50C0166B12D7}"/>
              </a:ext>
            </a:extLst>
          </p:cNvPr>
          <p:cNvSpPr/>
          <p:nvPr/>
        </p:nvSpPr>
        <p:spPr>
          <a:xfrm>
            <a:off x="4951956" y="6944782"/>
            <a:ext cx="816258" cy="110143"/>
          </a:xfrm>
          <a:custGeom>
            <a:avLst/>
            <a:gdLst>
              <a:gd name="connsiteX0" fmla="*/ 16919 w 816258"/>
              <a:gd name="connsiteY0" fmla="*/ 5293 h 110143"/>
              <a:gd name="connsiteX1" fmla="*/ 610644 w 816258"/>
              <a:gd name="connsiteY1" fmla="*/ 81493 h 110143"/>
              <a:gd name="connsiteX2" fmla="*/ 512219 w 816258"/>
              <a:gd name="connsiteY2" fmla="*/ 71968 h 110143"/>
              <a:gd name="connsiteX3" fmla="*/ 810669 w 816258"/>
              <a:gd name="connsiteY3" fmla="*/ 81493 h 110143"/>
              <a:gd name="connsiteX4" fmla="*/ 693194 w 816258"/>
              <a:gd name="connsiteY4" fmla="*/ 71968 h 110143"/>
              <a:gd name="connsiteX5" fmla="*/ 521744 w 816258"/>
              <a:gd name="connsiteY5" fmla="*/ 110068 h 110143"/>
              <a:gd name="connsiteX6" fmla="*/ 382044 w 816258"/>
              <a:gd name="connsiteY6" fmla="*/ 81493 h 110143"/>
              <a:gd name="connsiteX7" fmla="*/ 537619 w 816258"/>
              <a:gd name="connsiteY7" fmla="*/ 71968 h 110143"/>
              <a:gd name="connsiteX8" fmla="*/ 289969 w 816258"/>
              <a:gd name="connsiteY8" fmla="*/ 52918 h 110143"/>
              <a:gd name="connsiteX9" fmla="*/ 458244 w 816258"/>
              <a:gd name="connsiteY9" fmla="*/ 49743 h 110143"/>
              <a:gd name="connsiteX10" fmla="*/ 188369 w 816258"/>
              <a:gd name="connsiteY10" fmla="*/ 11643 h 110143"/>
              <a:gd name="connsiteX11" fmla="*/ 16919 w 816258"/>
              <a:gd name="connsiteY11" fmla="*/ 5293 h 11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6258" h="110143">
                <a:moveTo>
                  <a:pt x="16919" y="5293"/>
                </a:moveTo>
                <a:cubicBezTo>
                  <a:pt x="87298" y="16935"/>
                  <a:pt x="528094" y="70381"/>
                  <a:pt x="610644" y="81493"/>
                </a:cubicBezTo>
                <a:cubicBezTo>
                  <a:pt x="693194" y="92605"/>
                  <a:pt x="478882" y="71968"/>
                  <a:pt x="512219" y="71968"/>
                </a:cubicBezTo>
                <a:cubicBezTo>
                  <a:pt x="545556" y="71968"/>
                  <a:pt x="780507" y="81493"/>
                  <a:pt x="810669" y="81493"/>
                </a:cubicBezTo>
                <a:cubicBezTo>
                  <a:pt x="840831" y="81493"/>
                  <a:pt x="741348" y="67206"/>
                  <a:pt x="693194" y="71968"/>
                </a:cubicBezTo>
                <a:cubicBezTo>
                  <a:pt x="645040" y="76730"/>
                  <a:pt x="573602" y="108481"/>
                  <a:pt x="521744" y="110068"/>
                </a:cubicBezTo>
                <a:cubicBezTo>
                  <a:pt x="469886" y="111656"/>
                  <a:pt x="379398" y="87843"/>
                  <a:pt x="382044" y="81493"/>
                </a:cubicBezTo>
                <a:cubicBezTo>
                  <a:pt x="384690" y="75143"/>
                  <a:pt x="552965" y="76731"/>
                  <a:pt x="537619" y="71968"/>
                </a:cubicBezTo>
                <a:cubicBezTo>
                  <a:pt x="522273" y="67205"/>
                  <a:pt x="303198" y="56622"/>
                  <a:pt x="289969" y="52918"/>
                </a:cubicBezTo>
                <a:cubicBezTo>
                  <a:pt x="276740" y="49214"/>
                  <a:pt x="475177" y="56622"/>
                  <a:pt x="458244" y="49743"/>
                </a:cubicBezTo>
                <a:cubicBezTo>
                  <a:pt x="441311" y="42864"/>
                  <a:pt x="262981" y="19580"/>
                  <a:pt x="188369" y="11643"/>
                </a:cubicBezTo>
                <a:cubicBezTo>
                  <a:pt x="113757" y="3706"/>
                  <a:pt x="-53460" y="-6349"/>
                  <a:pt x="16919" y="5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44B16929-7C82-9B6D-9487-90B5A629F60D}"/>
              </a:ext>
            </a:extLst>
          </p:cNvPr>
          <p:cNvSpPr/>
          <p:nvPr/>
        </p:nvSpPr>
        <p:spPr>
          <a:xfrm>
            <a:off x="5722567" y="6739108"/>
            <a:ext cx="191360" cy="300342"/>
          </a:xfrm>
          <a:custGeom>
            <a:avLst/>
            <a:gdLst>
              <a:gd name="connsiteX0" fmla="*/ 186108 w 191360"/>
              <a:gd name="connsiteY0" fmla="*/ 4592 h 300342"/>
              <a:gd name="connsiteX1" fmla="*/ 1958 w 191360"/>
              <a:gd name="connsiteY1" fmla="*/ 261767 h 300342"/>
              <a:gd name="connsiteX2" fmla="*/ 84508 w 191360"/>
              <a:gd name="connsiteY2" fmla="*/ 166517 h 300342"/>
              <a:gd name="connsiteX3" fmla="*/ 8308 w 191360"/>
              <a:gd name="connsiteY3" fmla="*/ 299867 h 300342"/>
              <a:gd name="connsiteX4" fmla="*/ 128958 w 191360"/>
              <a:gd name="connsiteY4" fmla="*/ 109367 h 300342"/>
              <a:gd name="connsiteX5" fmla="*/ 186108 w 191360"/>
              <a:gd name="connsiteY5" fmla="*/ 4592 h 30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360" h="300342">
                <a:moveTo>
                  <a:pt x="186108" y="4592"/>
                </a:moveTo>
                <a:cubicBezTo>
                  <a:pt x="164941" y="29992"/>
                  <a:pt x="18891" y="234780"/>
                  <a:pt x="1958" y="261767"/>
                </a:cubicBezTo>
                <a:cubicBezTo>
                  <a:pt x="-14975" y="288755"/>
                  <a:pt x="83450" y="160167"/>
                  <a:pt x="84508" y="166517"/>
                </a:cubicBezTo>
                <a:cubicBezTo>
                  <a:pt x="85566" y="172867"/>
                  <a:pt x="900" y="309392"/>
                  <a:pt x="8308" y="299867"/>
                </a:cubicBezTo>
                <a:cubicBezTo>
                  <a:pt x="15716" y="290342"/>
                  <a:pt x="98266" y="153288"/>
                  <a:pt x="128958" y="109367"/>
                </a:cubicBezTo>
                <a:cubicBezTo>
                  <a:pt x="159650" y="65446"/>
                  <a:pt x="207275" y="-20808"/>
                  <a:pt x="186108" y="4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38320358-C3B0-52C6-6E64-88C28F9DFB2D}"/>
              </a:ext>
            </a:extLst>
          </p:cNvPr>
          <p:cNvSpPr/>
          <p:nvPr/>
        </p:nvSpPr>
        <p:spPr>
          <a:xfrm>
            <a:off x="3781293" y="6524625"/>
            <a:ext cx="344265" cy="493204"/>
          </a:xfrm>
          <a:custGeom>
            <a:avLst/>
            <a:gdLst>
              <a:gd name="connsiteX0" fmla="*/ 132 w 344265"/>
              <a:gd name="connsiteY0" fmla="*/ 0 h 493204"/>
              <a:gd name="connsiteX1" fmla="*/ 98557 w 344265"/>
              <a:gd name="connsiteY1" fmla="*/ 276225 h 493204"/>
              <a:gd name="connsiteX2" fmla="*/ 79507 w 344265"/>
              <a:gd name="connsiteY2" fmla="*/ 228600 h 493204"/>
              <a:gd name="connsiteX3" fmla="*/ 168407 w 344265"/>
              <a:gd name="connsiteY3" fmla="*/ 336550 h 493204"/>
              <a:gd name="connsiteX4" fmla="*/ 343032 w 344265"/>
              <a:gd name="connsiteY4" fmla="*/ 492125 h 493204"/>
              <a:gd name="connsiteX5" fmla="*/ 250957 w 344265"/>
              <a:gd name="connsiteY5" fmla="*/ 409575 h 493204"/>
              <a:gd name="connsiteX6" fmla="*/ 38232 w 344265"/>
              <a:gd name="connsiteY6" fmla="*/ 219075 h 493204"/>
              <a:gd name="connsiteX7" fmla="*/ 76332 w 344265"/>
              <a:gd name="connsiteY7" fmla="*/ 279400 h 493204"/>
              <a:gd name="connsiteX8" fmla="*/ 132 w 344265"/>
              <a:gd name="connsiteY8" fmla="*/ 0 h 49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265" h="493204">
                <a:moveTo>
                  <a:pt x="132" y="0"/>
                </a:moveTo>
                <a:cubicBezTo>
                  <a:pt x="3836" y="-529"/>
                  <a:pt x="85328" y="238125"/>
                  <a:pt x="98557" y="276225"/>
                </a:cubicBezTo>
                <a:cubicBezTo>
                  <a:pt x="111786" y="314325"/>
                  <a:pt x="67865" y="218546"/>
                  <a:pt x="79507" y="228600"/>
                </a:cubicBezTo>
                <a:cubicBezTo>
                  <a:pt x="91149" y="238654"/>
                  <a:pt x="124486" y="292629"/>
                  <a:pt x="168407" y="336550"/>
                </a:cubicBezTo>
                <a:cubicBezTo>
                  <a:pt x="212328" y="380471"/>
                  <a:pt x="329274" y="479954"/>
                  <a:pt x="343032" y="492125"/>
                </a:cubicBezTo>
                <a:cubicBezTo>
                  <a:pt x="356790" y="504296"/>
                  <a:pt x="250957" y="409575"/>
                  <a:pt x="250957" y="409575"/>
                </a:cubicBezTo>
                <a:cubicBezTo>
                  <a:pt x="200157" y="364067"/>
                  <a:pt x="67336" y="240771"/>
                  <a:pt x="38232" y="219075"/>
                </a:cubicBezTo>
                <a:cubicBezTo>
                  <a:pt x="9128" y="197379"/>
                  <a:pt x="81094" y="312737"/>
                  <a:pt x="76332" y="279400"/>
                </a:cubicBezTo>
                <a:cubicBezTo>
                  <a:pt x="71570" y="246063"/>
                  <a:pt x="-3572" y="529"/>
                  <a:pt x="132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D086C523-9662-EA1F-7058-2B369A4E58F3}"/>
              </a:ext>
            </a:extLst>
          </p:cNvPr>
          <p:cNvSpPr/>
          <p:nvPr/>
        </p:nvSpPr>
        <p:spPr>
          <a:xfrm>
            <a:off x="3593916" y="5819728"/>
            <a:ext cx="55498" cy="182354"/>
          </a:xfrm>
          <a:custGeom>
            <a:avLst/>
            <a:gdLst>
              <a:gd name="connsiteX0" fmla="*/ 50984 w 55498"/>
              <a:gd name="connsiteY0" fmla="*/ 47 h 182354"/>
              <a:gd name="connsiteX1" fmla="*/ 22409 w 55498"/>
              <a:gd name="connsiteY1" fmla="*/ 66722 h 182354"/>
              <a:gd name="connsiteX2" fmla="*/ 54159 w 55498"/>
              <a:gd name="connsiteY2" fmla="*/ 177847 h 182354"/>
              <a:gd name="connsiteX3" fmla="*/ 44634 w 55498"/>
              <a:gd name="connsiteY3" fmla="*/ 152447 h 182354"/>
              <a:gd name="connsiteX4" fmla="*/ 184 w 55498"/>
              <a:gd name="connsiteY4" fmla="*/ 76247 h 182354"/>
              <a:gd name="connsiteX5" fmla="*/ 50984 w 55498"/>
              <a:gd name="connsiteY5" fmla="*/ 47 h 18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98" h="182354">
                <a:moveTo>
                  <a:pt x="50984" y="47"/>
                </a:moveTo>
                <a:cubicBezTo>
                  <a:pt x="54688" y="-1540"/>
                  <a:pt x="21880" y="37089"/>
                  <a:pt x="22409" y="66722"/>
                </a:cubicBezTo>
                <a:cubicBezTo>
                  <a:pt x="22938" y="96355"/>
                  <a:pt x="50455" y="163560"/>
                  <a:pt x="54159" y="177847"/>
                </a:cubicBezTo>
                <a:cubicBezTo>
                  <a:pt x="57863" y="192134"/>
                  <a:pt x="53630" y="169380"/>
                  <a:pt x="44634" y="152447"/>
                </a:cubicBezTo>
                <a:cubicBezTo>
                  <a:pt x="35638" y="135514"/>
                  <a:pt x="-2991" y="103764"/>
                  <a:pt x="184" y="76247"/>
                </a:cubicBezTo>
                <a:cubicBezTo>
                  <a:pt x="3359" y="48730"/>
                  <a:pt x="47280" y="1634"/>
                  <a:pt x="50984" y="4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722C25C3-8B91-D249-C292-39CD2B2F0F9C}"/>
              </a:ext>
            </a:extLst>
          </p:cNvPr>
          <p:cNvSpPr/>
          <p:nvPr/>
        </p:nvSpPr>
        <p:spPr>
          <a:xfrm>
            <a:off x="4977666" y="5383222"/>
            <a:ext cx="73841" cy="360377"/>
          </a:xfrm>
          <a:custGeom>
            <a:avLst/>
            <a:gdLst>
              <a:gd name="connsiteX0" fmla="*/ 51534 w 73841"/>
              <a:gd name="connsiteY0" fmla="*/ 1578 h 360377"/>
              <a:gd name="connsiteX1" fmla="*/ 3909 w 73841"/>
              <a:gd name="connsiteY1" fmla="*/ 322253 h 360377"/>
              <a:gd name="connsiteX2" fmla="*/ 26134 w 73841"/>
              <a:gd name="connsiteY2" fmla="*/ 280978 h 360377"/>
              <a:gd name="connsiteX3" fmla="*/ 16609 w 73841"/>
              <a:gd name="connsiteY3" fmla="*/ 360353 h 360377"/>
              <a:gd name="connsiteX4" fmla="*/ 73759 w 73841"/>
              <a:gd name="connsiteY4" fmla="*/ 271453 h 360377"/>
              <a:gd name="connsiteX5" fmla="*/ 29309 w 73841"/>
              <a:gd name="connsiteY5" fmla="*/ 319078 h 360377"/>
              <a:gd name="connsiteX6" fmla="*/ 29309 w 73841"/>
              <a:gd name="connsiteY6" fmla="*/ 214303 h 360377"/>
              <a:gd name="connsiteX7" fmla="*/ 3909 w 73841"/>
              <a:gd name="connsiteY7" fmla="*/ 319078 h 360377"/>
              <a:gd name="connsiteX8" fmla="*/ 26134 w 73841"/>
              <a:gd name="connsiteY8" fmla="*/ 119053 h 360377"/>
              <a:gd name="connsiteX9" fmla="*/ 734 w 73841"/>
              <a:gd name="connsiteY9" fmla="*/ 195253 h 360377"/>
              <a:gd name="connsiteX10" fmla="*/ 51534 w 73841"/>
              <a:gd name="connsiteY10" fmla="*/ 1578 h 36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841" h="360377">
                <a:moveTo>
                  <a:pt x="51534" y="1578"/>
                </a:moveTo>
                <a:cubicBezTo>
                  <a:pt x="52063" y="22745"/>
                  <a:pt x="8142" y="275686"/>
                  <a:pt x="3909" y="322253"/>
                </a:cubicBezTo>
                <a:cubicBezTo>
                  <a:pt x="-324" y="368820"/>
                  <a:pt x="24017" y="274628"/>
                  <a:pt x="26134" y="280978"/>
                </a:cubicBezTo>
                <a:cubicBezTo>
                  <a:pt x="28251" y="287328"/>
                  <a:pt x="8671" y="361941"/>
                  <a:pt x="16609" y="360353"/>
                </a:cubicBezTo>
                <a:cubicBezTo>
                  <a:pt x="24547" y="358765"/>
                  <a:pt x="71642" y="278332"/>
                  <a:pt x="73759" y="271453"/>
                </a:cubicBezTo>
                <a:cubicBezTo>
                  <a:pt x="75876" y="264574"/>
                  <a:pt x="36717" y="328603"/>
                  <a:pt x="29309" y="319078"/>
                </a:cubicBezTo>
                <a:cubicBezTo>
                  <a:pt x="21901" y="309553"/>
                  <a:pt x="33542" y="214303"/>
                  <a:pt x="29309" y="214303"/>
                </a:cubicBezTo>
                <a:cubicBezTo>
                  <a:pt x="25076" y="214303"/>
                  <a:pt x="4438" y="334953"/>
                  <a:pt x="3909" y="319078"/>
                </a:cubicBezTo>
                <a:cubicBezTo>
                  <a:pt x="3380" y="303203"/>
                  <a:pt x="26663" y="139690"/>
                  <a:pt x="26134" y="119053"/>
                </a:cubicBezTo>
                <a:cubicBezTo>
                  <a:pt x="25605" y="98416"/>
                  <a:pt x="-5087" y="211657"/>
                  <a:pt x="734" y="195253"/>
                </a:cubicBezTo>
                <a:cubicBezTo>
                  <a:pt x="6555" y="178849"/>
                  <a:pt x="51005" y="-19589"/>
                  <a:pt x="51534" y="1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2662CDC0-C126-B187-F037-79861F570DB3}"/>
              </a:ext>
            </a:extLst>
          </p:cNvPr>
          <p:cNvSpPr/>
          <p:nvPr/>
        </p:nvSpPr>
        <p:spPr>
          <a:xfrm>
            <a:off x="4095605" y="6175334"/>
            <a:ext cx="195374" cy="55598"/>
          </a:xfrm>
          <a:custGeom>
            <a:avLst/>
            <a:gdLst>
              <a:gd name="connsiteX0" fmla="*/ 145 w 195374"/>
              <a:gd name="connsiteY0" fmla="*/ 41 h 55598"/>
              <a:gd name="connsiteX1" fmla="*/ 89045 w 195374"/>
              <a:gd name="connsiteY1" fmla="*/ 44491 h 55598"/>
              <a:gd name="connsiteX2" fmla="*/ 193820 w 195374"/>
              <a:gd name="connsiteY2" fmla="*/ 6391 h 55598"/>
              <a:gd name="connsiteX3" fmla="*/ 146195 w 195374"/>
              <a:gd name="connsiteY3" fmla="*/ 38141 h 55598"/>
              <a:gd name="connsiteX4" fmla="*/ 69995 w 195374"/>
              <a:gd name="connsiteY4" fmla="*/ 54016 h 55598"/>
              <a:gd name="connsiteX5" fmla="*/ 145 w 195374"/>
              <a:gd name="connsiteY5" fmla="*/ 41 h 5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374" h="55598">
                <a:moveTo>
                  <a:pt x="145" y="41"/>
                </a:moveTo>
                <a:cubicBezTo>
                  <a:pt x="3320" y="-1546"/>
                  <a:pt x="56766" y="43433"/>
                  <a:pt x="89045" y="44491"/>
                </a:cubicBezTo>
                <a:cubicBezTo>
                  <a:pt x="121324" y="45549"/>
                  <a:pt x="184295" y="7449"/>
                  <a:pt x="193820" y="6391"/>
                </a:cubicBezTo>
                <a:cubicBezTo>
                  <a:pt x="203345" y="5333"/>
                  <a:pt x="166833" y="30204"/>
                  <a:pt x="146195" y="38141"/>
                </a:cubicBezTo>
                <a:cubicBezTo>
                  <a:pt x="125558" y="46079"/>
                  <a:pt x="93278" y="60366"/>
                  <a:pt x="69995" y="54016"/>
                </a:cubicBezTo>
                <a:cubicBezTo>
                  <a:pt x="46712" y="47666"/>
                  <a:pt x="-3030" y="1628"/>
                  <a:pt x="145" y="4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A09E205E-1B76-7B24-5A3E-4EFBEFAB0440}"/>
              </a:ext>
            </a:extLst>
          </p:cNvPr>
          <p:cNvSpPr/>
          <p:nvPr/>
        </p:nvSpPr>
        <p:spPr>
          <a:xfrm>
            <a:off x="4565622" y="5444889"/>
            <a:ext cx="108054" cy="133586"/>
          </a:xfrm>
          <a:custGeom>
            <a:avLst/>
            <a:gdLst>
              <a:gd name="connsiteX0" fmla="*/ 28 w 108054"/>
              <a:gd name="connsiteY0" fmla="*/ 57386 h 133586"/>
              <a:gd name="connsiteX1" fmla="*/ 92103 w 108054"/>
              <a:gd name="connsiteY1" fmla="*/ 85961 h 133586"/>
              <a:gd name="connsiteX2" fmla="*/ 107978 w 108054"/>
              <a:gd name="connsiteY2" fmla="*/ 133586 h 133586"/>
              <a:gd name="connsiteX3" fmla="*/ 92103 w 108054"/>
              <a:gd name="connsiteY3" fmla="*/ 85961 h 133586"/>
              <a:gd name="connsiteX4" fmla="*/ 104803 w 108054"/>
              <a:gd name="connsiteY4" fmla="*/ 236 h 133586"/>
              <a:gd name="connsiteX5" fmla="*/ 82578 w 108054"/>
              <a:gd name="connsiteY5" fmla="*/ 60561 h 133586"/>
              <a:gd name="connsiteX6" fmla="*/ 28 w 108054"/>
              <a:gd name="connsiteY6" fmla="*/ 57386 h 13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54" h="133586">
                <a:moveTo>
                  <a:pt x="28" y="57386"/>
                </a:moveTo>
                <a:cubicBezTo>
                  <a:pt x="1615" y="61619"/>
                  <a:pt x="74111" y="73261"/>
                  <a:pt x="92103" y="85961"/>
                </a:cubicBezTo>
                <a:cubicBezTo>
                  <a:pt x="110095" y="98661"/>
                  <a:pt x="107978" y="133586"/>
                  <a:pt x="107978" y="133586"/>
                </a:cubicBezTo>
                <a:cubicBezTo>
                  <a:pt x="107978" y="133586"/>
                  <a:pt x="92632" y="108186"/>
                  <a:pt x="92103" y="85961"/>
                </a:cubicBezTo>
                <a:cubicBezTo>
                  <a:pt x="91574" y="63736"/>
                  <a:pt x="106390" y="4469"/>
                  <a:pt x="104803" y="236"/>
                </a:cubicBezTo>
                <a:cubicBezTo>
                  <a:pt x="103216" y="-3997"/>
                  <a:pt x="102686" y="49978"/>
                  <a:pt x="82578" y="60561"/>
                </a:cubicBezTo>
                <a:cubicBezTo>
                  <a:pt x="62470" y="71144"/>
                  <a:pt x="-1559" y="53153"/>
                  <a:pt x="28" y="5738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2B790C4F-643B-82E2-7163-273C5A201D5F}"/>
              </a:ext>
            </a:extLst>
          </p:cNvPr>
          <p:cNvSpPr/>
          <p:nvPr/>
        </p:nvSpPr>
        <p:spPr>
          <a:xfrm>
            <a:off x="5530778" y="5149870"/>
            <a:ext cx="175346" cy="85715"/>
          </a:xfrm>
          <a:custGeom>
            <a:avLst/>
            <a:gdLst>
              <a:gd name="connsiteX0" fmla="*/ 72 w 175346"/>
              <a:gd name="connsiteY0" fmla="*/ 85705 h 85715"/>
              <a:gd name="connsiteX1" fmla="*/ 34997 w 175346"/>
              <a:gd name="connsiteY1" fmla="*/ 3155 h 85715"/>
              <a:gd name="connsiteX2" fmla="*/ 25472 w 175346"/>
              <a:gd name="connsiteY2" fmla="*/ 22205 h 85715"/>
              <a:gd name="connsiteX3" fmla="*/ 171522 w 175346"/>
              <a:gd name="connsiteY3" fmla="*/ 69830 h 85715"/>
              <a:gd name="connsiteX4" fmla="*/ 123897 w 175346"/>
              <a:gd name="connsiteY4" fmla="*/ 60305 h 85715"/>
              <a:gd name="connsiteX5" fmla="*/ 28647 w 175346"/>
              <a:gd name="connsiteY5" fmla="*/ 9505 h 85715"/>
              <a:gd name="connsiteX6" fmla="*/ 72 w 175346"/>
              <a:gd name="connsiteY6" fmla="*/ 85705 h 8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346" h="85715">
                <a:moveTo>
                  <a:pt x="72" y="85705"/>
                </a:moveTo>
                <a:cubicBezTo>
                  <a:pt x="1130" y="84647"/>
                  <a:pt x="34997" y="3155"/>
                  <a:pt x="34997" y="3155"/>
                </a:cubicBezTo>
                <a:cubicBezTo>
                  <a:pt x="39230" y="-7428"/>
                  <a:pt x="2718" y="11093"/>
                  <a:pt x="25472" y="22205"/>
                </a:cubicBezTo>
                <a:cubicBezTo>
                  <a:pt x="48226" y="33317"/>
                  <a:pt x="155118" y="63480"/>
                  <a:pt x="171522" y="69830"/>
                </a:cubicBezTo>
                <a:cubicBezTo>
                  <a:pt x="187926" y="76180"/>
                  <a:pt x="147709" y="70359"/>
                  <a:pt x="123897" y="60305"/>
                </a:cubicBezTo>
                <a:cubicBezTo>
                  <a:pt x="100085" y="50251"/>
                  <a:pt x="47697" y="13209"/>
                  <a:pt x="28647" y="9505"/>
                </a:cubicBezTo>
                <a:cubicBezTo>
                  <a:pt x="9597" y="5801"/>
                  <a:pt x="-986" y="86763"/>
                  <a:pt x="72" y="8570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7D083D7C-4A59-4950-FD6E-C997B9ADE42B}"/>
              </a:ext>
            </a:extLst>
          </p:cNvPr>
          <p:cNvSpPr/>
          <p:nvPr/>
        </p:nvSpPr>
        <p:spPr>
          <a:xfrm>
            <a:off x="4621098" y="6530470"/>
            <a:ext cx="617652" cy="125435"/>
          </a:xfrm>
          <a:custGeom>
            <a:avLst/>
            <a:gdLst>
              <a:gd name="connsiteX0" fmla="*/ 8052 w 617652"/>
              <a:gd name="connsiteY0" fmla="*/ 124330 h 125435"/>
              <a:gd name="connsiteX1" fmla="*/ 230302 w 617652"/>
              <a:gd name="connsiteY1" fmla="*/ 41780 h 125435"/>
              <a:gd name="connsiteX2" fmla="*/ 173152 w 617652"/>
              <a:gd name="connsiteY2" fmla="*/ 10030 h 125435"/>
              <a:gd name="connsiteX3" fmla="*/ 392227 w 617652"/>
              <a:gd name="connsiteY3" fmla="*/ 48130 h 125435"/>
              <a:gd name="connsiteX4" fmla="*/ 322377 w 617652"/>
              <a:gd name="connsiteY4" fmla="*/ 29080 h 125435"/>
              <a:gd name="connsiteX5" fmla="*/ 617652 w 617652"/>
              <a:gd name="connsiteY5" fmla="*/ 64005 h 125435"/>
              <a:gd name="connsiteX6" fmla="*/ 319202 w 617652"/>
              <a:gd name="connsiteY6" fmla="*/ 19555 h 125435"/>
              <a:gd name="connsiteX7" fmla="*/ 230302 w 617652"/>
              <a:gd name="connsiteY7" fmla="*/ 13205 h 125435"/>
              <a:gd name="connsiteX8" fmla="*/ 144577 w 617652"/>
              <a:gd name="connsiteY8" fmla="*/ 505 h 125435"/>
              <a:gd name="connsiteX9" fmla="*/ 217602 w 617652"/>
              <a:gd name="connsiteY9" fmla="*/ 32255 h 125435"/>
              <a:gd name="connsiteX10" fmla="*/ 62027 w 617652"/>
              <a:gd name="connsiteY10" fmla="*/ 86230 h 125435"/>
              <a:gd name="connsiteX11" fmla="*/ 8052 w 617652"/>
              <a:gd name="connsiteY11" fmla="*/ 124330 h 12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652" h="125435">
                <a:moveTo>
                  <a:pt x="8052" y="124330"/>
                </a:moveTo>
                <a:cubicBezTo>
                  <a:pt x="36098" y="116922"/>
                  <a:pt x="202785" y="60830"/>
                  <a:pt x="230302" y="41780"/>
                </a:cubicBezTo>
                <a:cubicBezTo>
                  <a:pt x="257819" y="22730"/>
                  <a:pt x="146165" y="8972"/>
                  <a:pt x="173152" y="10030"/>
                </a:cubicBezTo>
                <a:cubicBezTo>
                  <a:pt x="200139" y="11088"/>
                  <a:pt x="367356" y="44955"/>
                  <a:pt x="392227" y="48130"/>
                </a:cubicBezTo>
                <a:cubicBezTo>
                  <a:pt x="417098" y="51305"/>
                  <a:pt x="284806" y="26434"/>
                  <a:pt x="322377" y="29080"/>
                </a:cubicBezTo>
                <a:cubicBezTo>
                  <a:pt x="359948" y="31726"/>
                  <a:pt x="618181" y="65592"/>
                  <a:pt x="617652" y="64005"/>
                </a:cubicBezTo>
                <a:cubicBezTo>
                  <a:pt x="617123" y="62418"/>
                  <a:pt x="383760" y="28022"/>
                  <a:pt x="319202" y="19555"/>
                </a:cubicBezTo>
                <a:cubicBezTo>
                  <a:pt x="254644" y="11088"/>
                  <a:pt x="259406" y="16380"/>
                  <a:pt x="230302" y="13205"/>
                </a:cubicBezTo>
                <a:cubicBezTo>
                  <a:pt x="201198" y="10030"/>
                  <a:pt x="146694" y="-2670"/>
                  <a:pt x="144577" y="505"/>
                </a:cubicBezTo>
                <a:cubicBezTo>
                  <a:pt x="142460" y="3680"/>
                  <a:pt x="231360" y="17967"/>
                  <a:pt x="217602" y="32255"/>
                </a:cubicBezTo>
                <a:cubicBezTo>
                  <a:pt x="203844" y="46543"/>
                  <a:pt x="92189" y="72472"/>
                  <a:pt x="62027" y="86230"/>
                </a:cubicBezTo>
                <a:cubicBezTo>
                  <a:pt x="31865" y="99988"/>
                  <a:pt x="-19994" y="131738"/>
                  <a:pt x="8052" y="1243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15E52D71-9916-0263-874D-FBFEB3472612}"/>
              </a:ext>
            </a:extLst>
          </p:cNvPr>
          <p:cNvSpPr/>
          <p:nvPr/>
        </p:nvSpPr>
        <p:spPr>
          <a:xfrm>
            <a:off x="4747858" y="6670675"/>
            <a:ext cx="113133" cy="167745"/>
          </a:xfrm>
          <a:custGeom>
            <a:avLst/>
            <a:gdLst>
              <a:gd name="connsiteX0" fmla="*/ 113067 w 113133"/>
              <a:gd name="connsiteY0" fmla="*/ 0 h 167745"/>
              <a:gd name="connsiteX1" fmla="*/ 20992 w 113133"/>
              <a:gd name="connsiteY1" fmla="*/ 66675 h 167745"/>
              <a:gd name="connsiteX2" fmla="*/ 8292 w 113133"/>
              <a:gd name="connsiteY2" fmla="*/ 165100 h 167745"/>
              <a:gd name="connsiteX3" fmla="*/ 11467 w 113133"/>
              <a:gd name="connsiteY3" fmla="*/ 133350 h 167745"/>
              <a:gd name="connsiteX4" fmla="*/ 5117 w 113133"/>
              <a:gd name="connsiteY4" fmla="*/ 66675 h 167745"/>
              <a:gd name="connsiteX5" fmla="*/ 113067 w 113133"/>
              <a:gd name="connsiteY5" fmla="*/ 0 h 16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33" h="167745">
                <a:moveTo>
                  <a:pt x="113067" y="0"/>
                </a:moveTo>
                <a:cubicBezTo>
                  <a:pt x="115713" y="0"/>
                  <a:pt x="38454" y="39158"/>
                  <a:pt x="20992" y="66675"/>
                </a:cubicBezTo>
                <a:cubicBezTo>
                  <a:pt x="3529" y="94192"/>
                  <a:pt x="9879" y="153988"/>
                  <a:pt x="8292" y="165100"/>
                </a:cubicBezTo>
                <a:cubicBezTo>
                  <a:pt x="6705" y="176212"/>
                  <a:pt x="11996" y="149754"/>
                  <a:pt x="11467" y="133350"/>
                </a:cubicBezTo>
                <a:cubicBezTo>
                  <a:pt x="10938" y="116946"/>
                  <a:pt x="-9171" y="84667"/>
                  <a:pt x="5117" y="66675"/>
                </a:cubicBezTo>
                <a:cubicBezTo>
                  <a:pt x="19405" y="48683"/>
                  <a:pt x="110421" y="0"/>
                  <a:pt x="113067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54DB5CB1-749D-4D89-B06C-3673C6C18373}"/>
              </a:ext>
            </a:extLst>
          </p:cNvPr>
          <p:cNvSpPr/>
          <p:nvPr/>
        </p:nvSpPr>
        <p:spPr>
          <a:xfrm>
            <a:off x="4886155" y="6551849"/>
            <a:ext cx="606617" cy="182330"/>
          </a:xfrm>
          <a:custGeom>
            <a:avLst/>
            <a:gdLst>
              <a:gd name="connsiteX0" fmla="*/ 170 w 606617"/>
              <a:gd name="connsiteY0" fmla="*/ 182326 h 182330"/>
              <a:gd name="connsiteX1" fmla="*/ 146220 w 606617"/>
              <a:gd name="connsiteY1" fmla="*/ 134701 h 182330"/>
              <a:gd name="connsiteX2" fmla="*/ 193845 w 606617"/>
              <a:gd name="connsiteY2" fmla="*/ 163276 h 182330"/>
              <a:gd name="connsiteX3" fmla="*/ 387520 w 606617"/>
              <a:gd name="connsiteY3" fmla="*/ 77551 h 182330"/>
              <a:gd name="connsiteX4" fmla="*/ 324020 w 606617"/>
              <a:gd name="connsiteY4" fmla="*/ 102951 h 182330"/>
              <a:gd name="connsiteX5" fmla="*/ 524045 w 606617"/>
              <a:gd name="connsiteY5" fmla="*/ 4526 h 182330"/>
              <a:gd name="connsiteX6" fmla="*/ 606595 w 606617"/>
              <a:gd name="connsiteY6" fmla="*/ 17226 h 182330"/>
              <a:gd name="connsiteX7" fmla="*/ 517695 w 606617"/>
              <a:gd name="connsiteY7" fmla="*/ 23576 h 182330"/>
              <a:gd name="connsiteX8" fmla="*/ 587545 w 606617"/>
              <a:gd name="connsiteY8" fmla="*/ 10876 h 182330"/>
              <a:gd name="connsiteX9" fmla="*/ 555795 w 606617"/>
              <a:gd name="connsiteY9" fmla="*/ 7701 h 182330"/>
              <a:gd name="connsiteX10" fmla="*/ 517695 w 606617"/>
              <a:gd name="connsiteY10" fmla="*/ 20401 h 182330"/>
              <a:gd name="connsiteX11" fmla="*/ 397045 w 606617"/>
              <a:gd name="connsiteY11" fmla="*/ 77551 h 182330"/>
              <a:gd name="connsiteX12" fmla="*/ 238295 w 606617"/>
              <a:gd name="connsiteY12" fmla="*/ 134701 h 182330"/>
              <a:gd name="connsiteX13" fmla="*/ 190670 w 606617"/>
              <a:gd name="connsiteY13" fmla="*/ 150576 h 182330"/>
              <a:gd name="connsiteX14" fmla="*/ 177970 w 606617"/>
              <a:gd name="connsiteY14" fmla="*/ 131526 h 182330"/>
              <a:gd name="connsiteX15" fmla="*/ 170 w 606617"/>
              <a:gd name="connsiteY15" fmla="*/ 182326 h 18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6617" h="182330">
                <a:moveTo>
                  <a:pt x="170" y="182326"/>
                </a:moveTo>
                <a:cubicBezTo>
                  <a:pt x="-5122" y="182855"/>
                  <a:pt x="113941" y="137876"/>
                  <a:pt x="146220" y="134701"/>
                </a:cubicBezTo>
                <a:cubicBezTo>
                  <a:pt x="178499" y="131526"/>
                  <a:pt x="153628" y="172801"/>
                  <a:pt x="193845" y="163276"/>
                </a:cubicBezTo>
                <a:cubicBezTo>
                  <a:pt x="234062" y="153751"/>
                  <a:pt x="365824" y="87605"/>
                  <a:pt x="387520" y="77551"/>
                </a:cubicBezTo>
                <a:cubicBezTo>
                  <a:pt x="409216" y="67497"/>
                  <a:pt x="301266" y="115122"/>
                  <a:pt x="324020" y="102951"/>
                </a:cubicBezTo>
                <a:cubicBezTo>
                  <a:pt x="346774" y="90780"/>
                  <a:pt x="476949" y="18813"/>
                  <a:pt x="524045" y="4526"/>
                </a:cubicBezTo>
                <a:cubicBezTo>
                  <a:pt x="571141" y="-9761"/>
                  <a:pt x="607653" y="14051"/>
                  <a:pt x="606595" y="17226"/>
                </a:cubicBezTo>
                <a:cubicBezTo>
                  <a:pt x="605537" y="20401"/>
                  <a:pt x="520870" y="24634"/>
                  <a:pt x="517695" y="23576"/>
                </a:cubicBezTo>
                <a:cubicBezTo>
                  <a:pt x="514520" y="22518"/>
                  <a:pt x="581195" y="13522"/>
                  <a:pt x="587545" y="10876"/>
                </a:cubicBezTo>
                <a:cubicBezTo>
                  <a:pt x="593895" y="8230"/>
                  <a:pt x="567437" y="6114"/>
                  <a:pt x="555795" y="7701"/>
                </a:cubicBezTo>
                <a:cubicBezTo>
                  <a:pt x="544153" y="9288"/>
                  <a:pt x="544153" y="8759"/>
                  <a:pt x="517695" y="20401"/>
                </a:cubicBezTo>
                <a:cubicBezTo>
                  <a:pt x="491237" y="32043"/>
                  <a:pt x="443612" y="58501"/>
                  <a:pt x="397045" y="77551"/>
                </a:cubicBezTo>
                <a:cubicBezTo>
                  <a:pt x="350478" y="96601"/>
                  <a:pt x="272691" y="122530"/>
                  <a:pt x="238295" y="134701"/>
                </a:cubicBezTo>
                <a:cubicBezTo>
                  <a:pt x="203899" y="146872"/>
                  <a:pt x="190670" y="150576"/>
                  <a:pt x="190670" y="150576"/>
                </a:cubicBezTo>
                <a:cubicBezTo>
                  <a:pt x="180616" y="150047"/>
                  <a:pt x="206545" y="126234"/>
                  <a:pt x="177970" y="131526"/>
                </a:cubicBezTo>
                <a:cubicBezTo>
                  <a:pt x="149395" y="136818"/>
                  <a:pt x="5462" y="181797"/>
                  <a:pt x="170" y="182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EFF05817-6E86-99BF-CB52-6ACAA3BFBE19}"/>
              </a:ext>
            </a:extLst>
          </p:cNvPr>
          <p:cNvSpPr/>
          <p:nvPr/>
        </p:nvSpPr>
        <p:spPr>
          <a:xfrm>
            <a:off x="5631904" y="6457942"/>
            <a:ext cx="284044" cy="57164"/>
          </a:xfrm>
          <a:custGeom>
            <a:avLst/>
            <a:gdLst>
              <a:gd name="connsiteX0" fmla="*/ 546 w 284044"/>
              <a:gd name="connsiteY0" fmla="*/ 57158 h 57164"/>
              <a:gd name="connsiteX1" fmla="*/ 83096 w 284044"/>
              <a:gd name="connsiteY1" fmla="*/ 19058 h 57164"/>
              <a:gd name="connsiteX2" fmla="*/ 178346 w 284044"/>
              <a:gd name="connsiteY2" fmla="*/ 28583 h 57164"/>
              <a:gd name="connsiteX3" fmla="*/ 162471 w 284044"/>
              <a:gd name="connsiteY3" fmla="*/ 8 h 57164"/>
              <a:gd name="connsiteX4" fmla="*/ 283121 w 284044"/>
              <a:gd name="connsiteY4" fmla="*/ 25408 h 57164"/>
              <a:gd name="connsiteX5" fmla="*/ 213271 w 284044"/>
              <a:gd name="connsiteY5" fmla="*/ 9533 h 57164"/>
              <a:gd name="connsiteX6" fmla="*/ 124371 w 284044"/>
              <a:gd name="connsiteY6" fmla="*/ 15883 h 57164"/>
              <a:gd name="connsiteX7" fmla="*/ 546 w 284044"/>
              <a:gd name="connsiteY7" fmla="*/ 57158 h 5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044" h="57164">
                <a:moveTo>
                  <a:pt x="546" y="57158"/>
                </a:moveTo>
                <a:cubicBezTo>
                  <a:pt x="-6333" y="57687"/>
                  <a:pt x="53463" y="23820"/>
                  <a:pt x="83096" y="19058"/>
                </a:cubicBezTo>
                <a:cubicBezTo>
                  <a:pt x="112729" y="14296"/>
                  <a:pt x="165117" y="31758"/>
                  <a:pt x="178346" y="28583"/>
                </a:cubicBezTo>
                <a:cubicBezTo>
                  <a:pt x="191575" y="25408"/>
                  <a:pt x="145009" y="537"/>
                  <a:pt x="162471" y="8"/>
                </a:cubicBezTo>
                <a:cubicBezTo>
                  <a:pt x="179933" y="-521"/>
                  <a:pt x="274654" y="23821"/>
                  <a:pt x="283121" y="25408"/>
                </a:cubicBezTo>
                <a:cubicBezTo>
                  <a:pt x="291588" y="26995"/>
                  <a:pt x="239729" y="11120"/>
                  <a:pt x="213271" y="9533"/>
                </a:cubicBezTo>
                <a:cubicBezTo>
                  <a:pt x="186813" y="7945"/>
                  <a:pt x="159825" y="10062"/>
                  <a:pt x="124371" y="15883"/>
                </a:cubicBezTo>
                <a:cubicBezTo>
                  <a:pt x="88917" y="21704"/>
                  <a:pt x="7425" y="56629"/>
                  <a:pt x="546" y="5715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5AFFDFB2-D9CC-2C13-FB81-C1B7D315380B}"/>
              </a:ext>
            </a:extLst>
          </p:cNvPr>
          <p:cNvSpPr/>
          <p:nvPr/>
        </p:nvSpPr>
        <p:spPr>
          <a:xfrm>
            <a:off x="5930891" y="6397341"/>
            <a:ext cx="86354" cy="108316"/>
          </a:xfrm>
          <a:custGeom>
            <a:avLst/>
            <a:gdLst>
              <a:gd name="connsiteX0" fmla="*/ 3184 w 86354"/>
              <a:gd name="connsiteY0" fmla="*/ 284 h 108316"/>
              <a:gd name="connsiteX1" fmla="*/ 22234 w 86354"/>
              <a:gd name="connsiteY1" fmla="*/ 60609 h 108316"/>
              <a:gd name="connsiteX2" fmla="*/ 9 w 86354"/>
              <a:gd name="connsiteY2" fmla="*/ 108234 h 108316"/>
              <a:gd name="connsiteX3" fmla="*/ 25409 w 86354"/>
              <a:gd name="connsiteY3" fmla="*/ 70134 h 108316"/>
              <a:gd name="connsiteX4" fmla="*/ 85734 w 86354"/>
              <a:gd name="connsiteY4" fmla="*/ 284 h 108316"/>
              <a:gd name="connsiteX5" fmla="*/ 53984 w 86354"/>
              <a:gd name="connsiteY5" fmla="*/ 47909 h 108316"/>
              <a:gd name="connsiteX6" fmla="*/ 9534 w 86354"/>
              <a:gd name="connsiteY6" fmla="*/ 108234 h 108316"/>
              <a:gd name="connsiteX7" fmla="*/ 9534 w 86354"/>
              <a:gd name="connsiteY7" fmla="*/ 51084 h 108316"/>
              <a:gd name="connsiteX8" fmla="*/ 3184 w 86354"/>
              <a:gd name="connsiteY8" fmla="*/ 284 h 10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54" h="108316">
                <a:moveTo>
                  <a:pt x="3184" y="284"/>
                </a:moveTo>
                <a:cubicBezTo>
                  <a:pt x="12973" y="21450"/>
                  <a:pt x="22763" y="42617"/>
                  <a:pt x="22234" y="60609"/>
                </a:cubicBezTo>
                <a:cubicBezTo>
                  <a:pt x="21705" y="78601"/>
                  <a:pt x="-520" y="106647"/>
                  <a:pt x="9" y="108234"/>
                </a:cubicBezTo>
                <a:cubicBezTo>
                  <a:pt x="538" y="109821"/>
                  <a:pt x="11121" y="88126"/>
                  <a:pt x="25409" y="70134"/>
                </a:cubicBezTo>
                <a:cubicBezTo>
                  <a:pt x="39697" y="52142"/>
                  <a:pt x="80972" y="3988"/>
                  <a:pt x="85734" y="284"/>
                </a:cubicBezTo>
                <a:cubicBezTo>
                  <a:pt x="90496" y="-3420"/>
                  <a:pt x="66684" y="29917"/>
                  <a:pt x="53984" y="47909"/>
                </a:cubicBezTo>
                <a:cubicBezTo>
                  <a:pt x="41284" y="65901"/>
                  <a:pt x="16942" y="107705"/>
                  <a:pt x="9534" y="108234"/>
                </a:cubicBezTo>
                <a:cubicBezTo>
                  <a:pt x="2126" y="108763"/>
                  <a:pt x="9534" y="51084"/>
                  <a:pt x="9534" y="51084"/>
                </a:cubicBezTo>
                <a:lnTo>
                  <a:pt x="3184" y="2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49BD131F-328B-71B0-FCF2-A1D4B338979A}"/>
              </a:ext>
            </a:extLst>
          </p:cNvPr>
          <p:cNvSpPr/>
          <p:nvPr/>
        </p:nvSpPr>
        <p:spPr>
          <a:xfrm>
            <a:off x="2115447" y="7718404"/>
            <a:ext cx="1420598" cy="1056835"/>
          </a:xfrm>
          <a:custGeom>
            <a:avLst/>
            <a:gdLst>
              <a:gd name="connsiteX0" fmla="*/ 1138116 w 1420598"/>
              <a:gd name="connsiteY0" fmla="*/ 833 h 1056835"/>
              <a:gd name="connsiteX1" fmla="*/ 64227 w 1420598"/>
              <a:gd name="connsiteY1" fmla="*/ 734480 h 1056835"/>
              <a:gd name="connsiteX2" fmla="*/ 542693 w 1420598"/>
              <a:gd name="connsiteY2" fmla="*/ 553726 h 1056835"/>
              <a:gd name="connsiteX3" fmla="*/ 432 w 1420598"/>
              <a:gd name="connsiteY3" fmla="*/ 1053456 h 1056835"/>
              <a:gd name="connsiteX4" fmla="*/ 457632 w 1420598"/>
              <a:gd name="connsiteY4" fmla="*/ 777010 h 1056835"/>
              <a:gd name="connsiteX5" fmla="*/ 797874 w 1420598"/>
              <a:gd name="connsiteY5" fmla="*/ 862070 h 1056835"/>
              <a:gd name="connsiteX6" fmla="*/ 787241 w 1420598"/>
              <a:gd name="connsiteY6" fmla="*/ 755745 h 1056835"/>
              <a:gd name="connsiteX7" fmla="*/ 1414562 w 1420598"/>
              <a:gd name="connsiteY7" fmla="*/ 32731 h 1056835"/>
              <a:gd name="connsiteX8" fmla="*/ 1084953 w 1420598"/>
              <a:gd name="connsiteY8" fmla="*/ 404870 h 1056835"/>
              <a:gd name="connsiteX9" fmla="*/ 755344 w 1420598"/>
              <a:gd name="connsiteY9" fmla="*/ 755745 h 1056835"/>
              <a:gd name="connsiteX10" fmla="*/ 500162 w 1420598"/>
              <a:gd name="connsiteY10" fmla="*/ 723847 h 1056835"/>
              <a:gd name="connsiteX11" fmla="*/ 191818 w 1420598"/>
              <a:gd name="connsiteY11" fmla="*/ 819540 h 1056835"/>
              <a:gd name="connsiteX12" fmla="*/ 393837 w 1420598"/>
              <a:gd name="connsiteY12" fmla="*/ 468666 h 1056835"/>
              <a:gd name="connsiteX13" fmla="*/ 149288 w 1420598"/>
              <a:gd name="connsiteY13" fmla="*/ 585624 h 1056835"/>
              <a:gd name="connsiteX14" fmla="*/ 1138116 w 1420598"/>
              <a:gd name="connsiteY14" fmla="*/ 833 h 105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0598" h="1056835">
                <a:moveTo>
                  <a:pt x="1138116" y="833"/>
                </a:moveTo>
                <a:cubicBezTo>
                  <a:pt x="1123939" y="25642"/>
                  <a:pt x="163464" y="642331"/>
                  <a:pt x="64227" y="734480"/>
                </a:cubicBezTo>
                <a:cubicBezTo>
                  <a:pt x="-35010" y="826629"/>
                  <a:pt x="553325" y="500563"/>
                  <a:pt x="542693" y="553726"/>
                </a:cubicBezTo>
                <a:cubicBezTo>
                  <a:pt x="532061" y="606889"/>
                  <a:pt x="14609" y="1016242"/>
                  <a:pt x="432" y="1053456"/>
                </a:cubicBezTo>
                <a:cubicBezTo>
                  <a:pt x="-13745" y="1090670"/>
                  <a:pt x="324725" y="808908"/>
                  <a:pt x="457632" y="777010"/>
                </a:cubicBezTo>
                <a:cubicBezTo>
                  <a:pt x="590539" y="745112"/>
                  <a:pt x="742939" y="865614"/>
                  <a:pt x="797874" y="862070"/>
                </a:cubicBezTo>
                <a:cubicBezTo>
                  <a:pt x="852809" y="858526"/>
                  <a:pt x="684460" y="893968"/>
                  <a:pt x="787241" y="755745"/>
                </a:cubicBezTo>
                <a:cubicBezTo>
                  <a:pt x="890022" y="617522"/>
                  <a:pt x="1364943" y="91210"/>
                  <a:pt x="1414562" y="32731"/>
                </a:cubicBezTo>
                <a:cubicBezTo>
                  <a:pt x="1464181" y="-25748"/>
                  <a:pt x="1194823" y="284368"/>
                  <a:pt x="1084953" y="404870"/>
                </a:cubicBezTo>
                <a:cubicBezTo>
                  <a:pt x="975083" y="525372"/>
                  <a:pt x="852809" y="702582"/>
                  <a:pt x="755344" y="755745"/>
                </a:cubicBezTo>
                <a:cubicBezTo>
                  <a:pt x="657879" y="808908"/>
                  <a:pt x="594083" y="713215"/>
                  <a:pt x="500162" y="723847"/>
                </a:cubicBezTo>
                <a:cubicBezTo>
                  <a:pt x="406241" y="734479"/>
                  <a:pt x="209539" y="862070"/>
                  <a:pt x="191818" y="819540"/>
                </a:cubicBezTo>
                <a:cubicBezTo>
                  <a:pt x="174097" y="777010"/>
                  <a:pt x="400925" y="507652"/>
                  <a:pt x="393837" y="468666"/>
                </a:cubicBezTo>
                <a:cubicBezTo>
                  <a:pt x="386749" y="429680"/>
                  <a:pt x="21697" y="658280"/>
                  <a:pt x="149288" y="585624"/>
                </a:cubicBezTo>
                <a:cubicBezTo>
                  <a:pt x="276879" y="512968"/>
                  <a:pt x="1152293" y="-23976"/>
                  <a:pt x="1138116" y="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7A55CF1B-1C8C-3AD8-6EB8-BC3BE63C0DE2}"/>
              </a:ext>
            </a:extLst>
          </p:cNvPr>
          <p:cNvSpPr/>
          <p:nvPr/>
        </p:nvSpPr>
        <p:spPr>
          <a:xfrm>
            <a:off x="3025689" y="7951469"/>
            <a:ext cx="730243" cy="1793664"/>
          </a:xfrm>
          <a:custGeom>
            <a:avLst/>
            <a:gdLst>
              <a:gd name="connsiteX0" fmla="*/ 110916 w 730243"/>
              <a:gd name="connsiteY0" fmla="*/ 1684 h 1793664"/>
              <a:gd name="connsiteX1" fmla="*/ 642544 w 730243"/>
              <a:gd name="connsiteY1" fmla="*/ 405722 h 1793664"/>
              <a:gd name="connsiteX2" fmla="*/ 727604 w 730243"/>
              <a:gd name="connsiteY2" fmla="*/ 969247 h 1793664"/>
              <a:gd name="connsiteX3" fmla="*/ 653176 w 730243"/>
              <a:gd name="connsiteY3" fmla="*/ 703433 h 1793664"/>
              <a:gd name="connsiteX4" fmla="*/ 323567 w 730243"/>
              <a:gd name="connsiteY4" fmla="*/ 554578 h 1793664"/>
              <a:gd name="connsiteX5" fmla="*/ 15223 w 730243"/>
              <a:gd name="connsiteY5" fmla="*/ 1096838 h 1793664"/>
              <a:gd name="connsiteX6" fmla="*/ 79018 w 730243"/>
              <a:gd name="connsiteY6" fmla="*/ 841657 h 1793664"/>
              <a:gd name="connsiteX7" fmla="*/ 355464 w 730243"/>
              <a:gd name="connsiteY7" fmla="*/ 1777322 h 1793664"/>
              <a:gd name="connsiteX8" fmla="*/ 195976 w 730243"/>
              <a:gd name="connsiteY8" fmla="*/ 1394550 h 1793664"/>
              <a:gd name="connsiteX9" fmla="*/ 110916 w 730243"/>
              <a:gd name="connsiteY9" fmla="*/ 852289 h 1793664"/>
              <a:gd name="connsiteX10" fmla="*/ 334199 w 730243"/>
              <a:gd name="connsiteY10" fmla="*/ 671536 h 1793664"/>
              <a:gd name="connsiteX11" fmla="*/ 610646 w 730243"/>
              <a:gd name="connsiteY11" fmla="*/ 788494 h 1793664"/>
              <a:gd name="connsiteX12" fmla="*/ 621278 w 730243"/>
              <a:gd name="connsiteY12" fmla="*/ 650271 h 1793664"/>
              <a:gd name="connsiteX13" fmla="*/ 727604 w 730243"/>
              <a:gd name="connsiteY13" fmla="*/ 862922 h 1793664"/>
              <a:gd name="connsiteX14" fmla="*/ 674441 w 730243"/>
              <a:gd name="connsiteY14" fmla="*/ 373824 h 1793664"/>
              <a:gd name="connsiteX15" fmla="*/ 429892 w 730243"/>
              <a:gd name="connsiteY15" fmla="*/ 267498 h 1793664"/>
              <a:gd name="connsiteX16" fmla="*/ 110916 w 730243"/>
              <a:gd name="connsiteY16" fmla="*/ 1684 h 179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0243" h="1793664">
                <a:moveTo>
                  <a:pt x="110916" y="1684"/>
                </a:moveTo>
                <a:cubicBezTo>
                  <a:pt x="146358" y="24721"/>
                  <a:pt x="539763" y="244462"/>
                  <a:pt x="642544" y="405722"/>
                </a:cubicBezTo>
                <a:cubicBezTo>
                  <a:pt x="745325" y="566982"/>
                  <a:pt x="725832" y="919629"/>
                  <a:pt x="727604" y="969247"/>
                </a:cubicBezTo>
                <a:cubicBezTo>
                  <a:pt x="729376" y="1018866"/>
                  <a:pt x="720515" y="772544"/>
                  <a:pt x="653176" y="703433"/>
                </a:cubicBezTo>
                <a:cubicBezTo>
                  <a:pt x="585837" y="634322"/>
                  <a:pt x="429892" y="489011"/>
                  <a:pt x="323567" y="554578"/>
                </a:cubicBezTo>
                <a:cubicBezTo>
                  <a:pt x="217242" y="620145"/>
                  <a:pt x="55981" y="1048992"/>
                  <a:pt x="15223" y="1096838"/>
                </a:cubicBezTo>
                <a:cubicBezTo>
                  <a:pt x="-25535" y="1144685"/>
                  <a:pt x="22311" y="728243"/>
                  <a:pt x="79018" y="841657"/>
                </a:cubicBezTo>
                <a:cubicBezTo>
                  <a:pt x="135725" y="955071"/>
                  <a:pt x="335971" y="1685173"/>
                  <a:pt x="355464" y="1777322"/>
                </a:cubicBezTo>
                <a:cubicBezTo>
                  <a:pt x="374957" y="1869471"/>
                  <a:pt x="236734" y="1548722"/>
                  <a:pt x="195976" y="1394550"/>
                </a:cubicBezTo>
                <a:cubicBezTo>
                  <a:pt x="155218" y="1240378"/>
                  <a:pt x="87879" y="972791"/>
                  <a:pt x="110916" y="852289"/>
                </a:cubicBezTo>
                <a:cubicBezTo>
                  <a:pt x="133953" y="731787"/>
                  <a:pt x="250911" y="682168"/>
                  <a:pt x="334199" y="671536"/>
                </a:cubicBezTo>
                <a:cubicBezTo>
                  <a:pt x="417487" y="660904"/>
                  <a:pt x="562800" y="792038"/>
                  <a:pt x="610646" y="788494"/>
                </a:cubicBezTo>
                <a:cubicBezTo>
                  <a:pt x="658492" y="784950"/>
                  <a:pt x="601785" y="637866"/>
                  <a:pt x="621278" y="650271"/>
                </a:cubicBezTo>
                <a:cubicBezTo>
                  <a:pt x="640771" y="662676"/>
                  <a:pt x="718744" y="908997"/>
                  <a:pt x="727604" y="862922"/>
                </a:cubicBezTo>
                <a:cubicBezTo>
                  <a:pt x="736465" y="816848"/>
                  <a:pt x="724060" y="473061"/>
                  <a:pt x="674441" y="373824"/>
                </a:cubicBezTo>
                <a:cubicBezTo>
                  <a:pt x="624822" y="274587"/>
                  <a:pt x="522041" y="336610"/>
                  <a:pt x="429892" y="267498"/>
                </a:cubicBezTo>
                <a:cubicBezTo>
                  <a:pt x="337743" y="198386"/>
                  <a:pt x="75474" y="-21353"/>
                  <a:pt x="110916" y="1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C61D763B-DBD6-2BFD-C207-2F34FBE3B0D9}"/>
              </a:ext>
            </a:extLst>
          </p:cNvPr>
          <p:cNvSpPr/>
          <p:nvPr/>
        </p:nvSpPr>
        <p:spPr>
          <a:xfrm>
            <a:off x="3362748" y="8589033"/>
            <a:ext cx="1262462" cy="1759902"/>
          </a:xfrm>
          <a:custGeom>
            <a:avLst/>
            <a:gdLst>
              <a:gd name="connsiteX0" fmla="*/ 539401 w 1262462"/>
              <a:gd name="connsiteY0" fmla="*/ 2074 h 1759902"/>
              <a:gd name="connsiteX1" fmla="*/ 145996 w 1262462"/>
              <a:gd name="connsiteY1" fmla="*/ 384846 h 1759902"/>
              <a:gd name="connsiteX2" fmla="*/ 167261 w 1262462"/>
              <a:gd name="connsiteY2" fmla="*/ 1192920 h 1759902"/>
              <a:gd name="connsiteX3" fmla="*/ 103466 w 1262462"/>
              <a:gd name="connsiteY3" fmla="*/ 820781 h 1759902"/>
              <a:gd name="connsiteX4" fmla="*/ 454340 w 1262462"/>
              <a:gd name="connsiteY4" fmla="*/ 1703283 h 1759902"/>
              <a:gd name="connsiteX5" fmla="*/ 464973 w 1262462"/>
              <a:gd name="connsiteY5" fmla="*/ 1554427 h 1759902"/>
              <a:gd name="connsiteX6" fmla="*/ 688257 w 1262462"/>
              <a:gd name="connsiteY6" fmla="*/ 1756446 h 1759902"/>
              <a:gd name="connsiteX7" fmla="*/ 1262415 w 1262462"/>
              <a:gd name="connsiteY7" fmla="*/ 1682018 h 1759902"/>
              <a:gd name="connsiteX8" fmla="*/ 656359 w 1262462"/>
              <a:gd name="connsiteY8" fmla="*/ 1682018 h 1759902"/>
              <a:gd name="connsiteX9" fmla="*/ 348015 w 1262462"/>
              <a:gd name="connsiteY9" fmla="*/ 1490632 h 1759902"/>
              <a:gd name="connsiteX10" fmla="*/ 18405 w 1262462"/>
              <a:gd name="connsiteY10" fmla="*/ 374214 h 1759902"/>
              <a:gd name="connsiteX11" fmla="*/ 60936 w 1262462"/>
              <a:gd name="connsiteY11" fmla="*/ 682558 h 1759902"/>
              <a:gd name="connsiteX12" fmla="*/ 220424 w 1262462"/>
              <a:gd name="connsiteY12" fmla="*/ 97767 h 1759902"/>
              <a:gd name="connsiteX13" fmla="*/ 177894 w 1262462"/>
              <a:gd name="connsiteY13" fmla="*/ 225358 h 1759902"/>
              <a:gd name="connsiteX14" fmla="*/ 539401 w 1262462"/>
              <a:gd name="connsiteY14" fmla="*/ 2074 h 175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62462" h="1759902">
                <a:moveTo>
                  <a:pt x="539401" y="2074"/>
                </a:moveTo>
                <a:cubicBezTo>
                  <a:pt x="534085" y="28655"/>
                  <a:pt x="208019" y="186372"/>
                  <a:pt x="145996" y="384846"/>
                </a:cubicBezTo>
                <a:cubicBezTo>
                  <a:pt x="83973" y="583320"/>
                  <a:pt x="174349" y="1120264"/>
                  <a:pt x="167261" y="1192920"/>
                </a:cubicBezTo>
                <a:cubicBezTo>
                  <a:pt x="160173" y="1265576"/>
                  <a:pt x="55620" y="735721"/>
                  <a:pt x="103466" y="820781"/>
                </a:cubicBezTo>
                <a:cubicBezTo>
                  <a:pt x="151312" y="905841"/>
                  <a:pt x="394089" y="1581009"/>
                  <a:pt x="454340" y="1703283"/>
                </a:cubicBezTo>
                <a:cubicBezTo>
                  <a:pt x="514591" y="1825557"/>
                  <a:pt x="425987" y="1545567"/>
                  <a:pt x="464973" y="1554427"/>
                </a:cubicBezTo>
                <a:cubicBezTo>
                  <a:pt x="503959" y="1563287"/>
                  <a:pt x="555350" y="1735181"/>
                  <a:pt x="688257" y="1756446"/>
                </a:cubicBezTo>
                <a:cubicBezTo>
                  <a:pt x="821164" y="1777711"/>
                  <a:pt x="1267731" y="1694423"/>
                  <a:pt x="1262415" y="1682018"/>
                </a:cubicBezTo>
                <a:cubicBezTo>
                  <a:pt x="1257099" y="1669613"/>
                  <a:pt x="808759" y="1713916"/>
                  <a:pt x="656359" y="1682018"/>
                </a:cubicBezTo>
                <a:cubicBezTo>
                  <a:pt x="503959" y="1650120"/>
                  <a:pt x="454341" y="1708599"/>
                  <a:pt x="348015" y="1490632"/>
                </a:cubicBezTo>
                <a:cubicBezTo>
                  <a:pt x="241689" y="1272665"/>
                  <a:pt x="66251" y="508893"/>
                  <a:pt x="18405" y="374214"/>
                </a:cubicBezTo>
                <a:cubicBezTo>
                  <a:pt x="-29441" y="239535"/>
                  <a:pt x="27266" y="728633"/>
                  <a:pt x="60936" y="682558"/>
                </a:cubicBezTo>
                <a:cubicBezTo>
                  <a:pt x="94606" y="636484"/>
                  <a:pt x="200931" y="173967"/>
                  <a:pt x="220424" y="97767"/>
                </a:cubicBezTo>
                <a:cubicBezTo>
                  <a:pt x="239917" y="21567"/>
                  <a:pt x="128275" y="237763"/>
                  <a:pt x="177894" y="225358"/>
                </a:cubicBezTo>
                <a:cubicBezTo>
                  <a:pt x="227513" y="212953"/>
                  <a:pt x="544717" y="-24507"/>
                  <a:pt x="539401" y="2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888AA5F5-6988-4AEE-F9F9-382F03C11B37}"/>
              </a:ext>
            </a:extLst>
          </p:cNvPr>
          <p:cNvSpPr/>
          <p:nvPr/>
        </p:nvSpPr>
        <p:spPr>
          <a:xfrm>
            <a:off x="3611296" y="8622993"/>
            <a:ext cx="1038774" cy="1628271"/>
          </a:xfrm>
          <a:custGeom>
            <a:avLst/>
            <a:gdLst>
              <a:gd name="connsiteX0" fmla="*/ 386546 w 1038774"/>
              <a:gd name="connsiteY0" fmla="*/ 12 h 1628271"/>
              <a:gd name="connsiteX1" fmla="*/ 67569 w 1038774"/>
              <a:gd name="connsiteY1" fmla="*/ 287091 h 1628271"/>
              <a:gd name="connsiteX2" fmla="*/ 131364 w 1038774"/>
              <a:gd name="connsiteY2" fmla="*/ 574170 h 1628271"/>
              <a:gd name="connsiteX3" fmla="*/ 110099 w 1038774"/>
              <a:gd name="connsiteY3" fmla="*/ 489109 h 1628271"/>
              <a:gd name="connsiteX4" fmla="*/ 88834 w 1038774"/>
              <a:gd name="connsiteY4" fmla="*/ 882514 h 1628271"/>
              <a:gd name="connsiteX5" fmla="*/ 237690 w 1038774"/>
              <a:gd name="connsiteY5" fmla="*/ 552905 h 1628271"/>
              <a:gd name="connsiteX6" fmla="*/ 56937 w 1038774"/>
              <a:gd name="connsiteY6" fmla="*/ 1020737 h 1628271"/>
              <a:gd name="connsiteX7" fmla="*/ 269588 w 1038774"/>
              <a:gd name="connsiteY7" fmla="*/ 1509835 h 1628271"/>
              <a:gd name="connsiteX8" fmla="*/ 227057 w 1038774"/>
              <a:gd name="connsiteY8" fmla="*/ 1158960 h 1628271"/>
              <a:gd name="connsiteX9" fmla="*/ 524769 w 1038774"/>
              <a:gd name="connsiteY9" fmla="*/ 1414142 h 1628271"/>
              <a:gd name="connsiteX10" fmla="*/ 1035132 w 1038774"/>
              <a:gd name="connsiteY10" fmla="*/ 1626793 h 1628271"/>
              <a:gd name="connsiteX11" fmla="*/ 726788 w 1038774"/>
              <a:gd name="connsiteY11" fmla="*/ 1488570 h 1628271"/>
              <a:gd name="connsiteX12" fmla="*/ 227057 w 1038774"/>
              <a:gd name="connsiteY12" fmla="*/ 1127063 h 1628271"/>
              <a:gd name="connsiteX13" fmla="*/ 386546 w 1038774"/>
              <a:gd name="connsiteY13" fmla="*/ 329621 h 1628271"/>
              <a:gd name="connsiteX14" fmla="*/ 173895 w 1038774"/>
              <a:gd name="connsiteY14" fmla="*/ 691128 h 1628271"/>
              <a:gd name="connsiteX15" fmla="*/ 3774 w 1038774"/>
              <a:gd name="connsiteY15" fmla="*/ 446579 h 1628271"/>
              <a:gd name="connsiteX16" fmla="*/ 152630 w 1038774"/>
              <a:gd name="connsiteY16" fmla="*/ 202030 h 1628271"/>
              <a:gd name="connsiteX17" fmla="*/ 3774 w 1038774"/>
              <a:gd name="connsiteY17" fmla="*/ 297723 h 1628271"/>
              <a:gd name="connsiteX18" fmla="*/ 386546 w 1038774"/>
              <a:gd name="connsiteY18" fmla="*/ 12 h 162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8774" h="1628271">
                <a:moveTo>
                  <a:pt x="386546" y="12"/>
                </a:moveTo>
                <a:cubicBezTo>
                  <a:pt x="397179" y="-1760"/>
                  <a:pt x="110099" y="191398"/>
                  <a:pt x="67569" y="287091"/>
                </a:cubicBezTo>
                <a:cubicBezTo>
                  <a:pt x="25039" y="382784"/>
                  <a:pt x="124276" y="540500"/>
                  <a:pt x="131364" y="574170"/>
                </a:cubicBezTo>
                <a:cubicBezTo>
                  <a:pt x="138452" y="607840"/>
                  <a:pt x="117187" y="437718"/>
                  <a:pt x="110099" y="489109"/>
                </a:cubicBezTo>
                <a:cubicBezTo>
                  <a:pt x="103011" y="540500"/>
                  <a:pt x="67569" y="871881"/>
                  <a:pt x="88834" y="882514"/>
                </a:cubicBezTo>
                <a:cubicBezTo>
                  <a:pt x="110099" y="893147"/>
                  <a:pt x="243006" y="529868"/>
                  <a:pt x="237690" y="552905"/>
                </a:cubicBezTo>
                <a:cubicBezTo>
                  <a:pt x="232374" y="575942"/>
                  <a:pt x="51621" y="861249"/>
                  <a:pt x="56937" y="1020737"/>
                </a:cubicBezTo>
                <a:cubicBezTo>
                  <a:pt x="62253" y="1180225"/>
                  <a:pt x="241235" y="1486798"/>
                  <a:pt x="269588" y="1509835"/>
                </a:cubicBezTo>
                <a:cubicBezTo>
                  <a:pt x="297941" y="1532872"/>
                  <a:pt x="184527" y="1174909"/>
                  <a:pt x="227057" y="1158960"/>
                </a:cubicBezTo>
                <a:cubicBezTo>
                  <a:pt x="269587" y="1143011"/>
                  <a:pt x="390090" y="1336170"/>
                  <a:pt x="524769" y="1414142"/>
                </a:cubicBezTo>
                <a:cubicBezTo>
                  <a:pt x="659448" y="1492114"/>
                  <a:pt x="1001462" y="1614388"/>
                  <a:pt x="1035132" y="1626793"/>
                </a:cubicBezTo>
                <a:cubicBezTo>
                  <a:pt x="1068802" y="1639198"/>
                  <a:pt x="861467" y="1571858"/>
                  <a:pt x="726788" y="1488570"/>
                </a:cubicBezTo>
                <a:cubicBezTo>
                  <a:pt x="592109" y="1405282"/>
                  <a:pt x="283764" y="1320221"/>
                  <a:pt x="227057" y="1127063"/>
                </a:cubicBezTo>
                <a:cubicBezTo>
                  <a:pt x="170350" y="933905"/>
                  <a:pt x="395406" y="402277"/>
                  <a:pt x="386546" y="329621"/>
                </a:cubicBezTo>
                <a:cubicBezTo>
                  <a:pt x="377686" y="256965"/>
                  <a:pt x="237690" y="671635"/>
                  <a:pt x="173895" y="691128"/>
                </a:cubicBezTo>
                <a:cubicBezTo>
                  <a:pt x="110100" y="710621"/>
                  <a:pt x="7318" y="528095"/>
                  <a:pt x="3774" y="446579"/>
                </a:cubicBezTo>
                <a:cubicBezTo>
                  <a:pt x="230" y="365063"/>
                  <a:pt x="152630" y="226839"/>
                  <a:pt x="152630" y="202030"/>
                </a:cubicBezTo>
                <a:cubicBezTo>
                  <a:pt x="152630" y="177221"/>
                  <a:pt x="-28124" y="334937"/>
                  <a:pt x="3774" y="297723"/>
                </a:cubicBezTo>
                <a:cubicBezTo>
                  <a:pt x="35672" y="260509"/>
                  <a:pt x="375913" y="1784"/>
                  <a:pt x="38654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45419971-C21F-A1A5-711D-CD658D2FCCBC}"/>
              </a:ext>
            </a:extLst>
          </p:cNvPr>
          <p:cNvSpPr/>
          <p:nvPr/>
        </p:nvSpPr>
        <p:spPr>
          <a:xfrm>
            <a:off x="5023946" y="7875473"/>
            <a:ext cx="379089" cy="1423067"/>
          </a:xfrm>
          <a:custGeom>
            <a:avLst/>
            <a:gdLst>
              <a:gd name="connsiteX0" fmla="*/ 366761 w 379089"/>
              <a:gd name="connsiteY0" fmla="*/ 35150 h 1423067"/>
              <a:gd name="connsiteX1" fmla="*/ 356128 w 379089"/>
              <a:gd name="connsiteY1" fmla="*/ 1140936 h 1423067"/>
              <a:gd name="connsiteX2" fmla="*/ 324231 w 379089"/>
              <a:gd name="connsiteY2" fmla="*/ 960183 h 1423067"/>
              <a:gd name="connsiteX3" fmla="*/ 356128 w 379089"/>
              <a:gd name="connsiteY3" fmla="*/ 1417383 h 1423067"/>
              <a:gd name="connsiteX4" fmla="*/ 143477 w 379089"/>
              <a:gd name="connsiteY4" fmla="*/ 1204732 h 1423067"/>
              <a:gd name="connsiteX5" fmla="*/ 58417 w 379089"/>
              <a:gd name="connsiteY5" fmla="*/ 1034611 h 1423067"/>
              <a:gd name="connsiteX6" fmla="*/ 15887 w 379089"/>
              <a:gd name="connsiteY6" fmla="*/ 534880 h 1423067"/>
              <a:gd name="connsiteX7" fmla="*/ 15887 w 379089"/>
              <a:gd name="connsiteY7" fmla="*/ 683736 h 1423067"/>
              <a:gd name="connsiteX8" fmla="*/ 207273 w 379089"/>
              <a:gd name="connsiteY8" fmla="*/ 98946 h 1423067"/>
              <a:gd name="connsiteX9" fmla="*/ 175375 w 379089"/>
              <a:gd name="connsiteY9" fmla="*/ 258434 h 1423067"/>
              <a:gd name="connsiteX10" fmla="*/ 366761 w 379089"/>
              <a:gd name="connsiteY10" fmla="*/ 35150 h 142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089" h="1423067">
                <a:moveTo>
                  <a:pt x="366761" y="35150"/>
                </a:moveTo>
                <a:cubicBezTo>
                  <a:pt x="396886" y="182233"/>
                  <a:pt x="363216" y="986764"/>
                  <a:pt x="356128" y="1140936"/>
                </a:cubicBezTo>
                <a:cubicBezTo>
                  <a:pt x="349040" y="1295108"/>
                  <a:pt x="324231" y="914109"/>
                  <a:pt x="324231" y="960183"/>
                </a:cubicBezTo>
                <a:cubicBezTo>
                  <a:pt x="324231" y="1006257"/>
                  <a:pt x="386254" y="1376625"/>
                  <a:pt x="356128" y="1417383"/>
                </a:cubicBezTo>
                <a:cubicBezTo>
                  <a:pt x="326002" y="1458141"/>
                  <a:pt x="193095" y="1268527"/>
                  <a:pt x="143477" y="1204732"/>
                </a:cubicBezTo>
                <a:cubicBezTo>
                  <a:pt x="93858" y="1140937"/>
                  <a:pt x="79682" y="1146253"/>
                  <a:pt x="58417" y="1034611"/>
                </a:cubicBezTo>
                <a:cubicBezTo>
                  <a:pt x="37152" y="922969"/>
                  <a:pt x="22975" y="593359"/>
                  <a:pt x="15887" y="534880"/>
                </a:cubicBezTo>
                <a:cubicBezTo>
                  <a:pt x="8799" y="476401"/>
                  <a:pt x="-16011" y="756392"/>
                  <a:pt x="15887" y="683736"/>
                </a:cubicBezTo>
                <a:cubicBezTo>
                  <a:pt x="47785" y="611080"/>
                  <a:pt x="180692" y="169830"/>
                  <a:pt x="207273" y="98946"/>
                </a:cubicBezTo>
                <a:cubicBezTo>
                  <a:pt x="233854" y="28062"/>
                  <a:pt x="147021" y="267295"/>
                  <a:pt x="175375" y="258434"/>
                </a:cubicBezTo>
                <a:cubicBezTo>
                  <a:pt x="203728" y="249574"/>
                  <a:pt x="336636" y="-111933"/>
                  <a:pt x="366761" y="35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3A9EA986-FF7D-2255-E916-A5A36F6C3D1F}"/>
              </a:ext>
            </a:extLst>
          </p:cNvPr>
          <p:cNvSpPr/>
          <p:nvPr/>
        </p:nvSpPr>
        <p:spPr>
          <a:xfrm>
            <a:off x="3822320" y="7744537"/>
            <a:ext cx="1112489" cy="836318"/>
          </a:xfrm>
          <a:custGeom>
            <a:avLst/>
            <a:gdLst>
              <a:gd name="connsiteX0" fmla="*/ 5401 w 1112489"/>
              <a:gd name="connsiteY0" fmla="*/ 6598 h 836318"/>
              <a:gd name="connsiteX1" fmla="*/ 813475 w 1112489"/>
              <a:gd name="connsiteY1" fmla="*/ 559491 h 836318"/>
              <a:gd name="connsiteX2" fmla="*/ 600824 w 1112489"/>
              <a:gd name="connsiteY2" fmla="*/ 474430 h 836318"/>
              <a:gd name="connsiteX3" fmla="*/ 1111187 w 1112489"/>
              <a:gd name="connsiteY3" fmla="*/ 835937 h 836318"/>
              <a:gd name="connsiteX4" fmla="*/ 739047 w 1112489"/>
              <a:gd name="connsiteY4" fmla="*/ 538226 h 836318"/>
              <a:gd name="connsiteX5" fmla="*/ 473233 w 1112489"/>
              <a:gd name="connsiteY5" fmla="*/ 272412 h 836318"/>
              <a:gd name="connsiteX6" fmla="*/ 5401 w 1112489"/>
              <a:gd name="connsiteY6" fmla="*/ 6598 h 83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2489" h="836318">
                <a:moveTo>
                  <a:pt x="5401" y="6598"/>
                </a:moveTo>
                <a:cubicBezTo>
                  <a:pt x="62108" y="54444"/>
                  <a:pt x="714238" y="481519"/>
                  <a:pt x="813475" y="559491"/>
                </a:cubicBezTo>
                <a:cubicBezTo>
                  <a:pt x="912712" y="637463"/>
                  <a:pt x="551205" y="428356"/>
                  <a:pt x="600824" y="474430"/>
                </a:cubicBezTo>
                <a:cubicBezTo>
                  <a:pt x="650443" y="520504"/>
                  <a:pt x="1088150" y="825304"/>
                  <a:pt x="1111187" y="835937"/>
                </a:cubicBezTo>
                <a:cubicBezTo>
                  <a:pt x="1134224" y="846570"/>
                  <a:pt x="845373" y="632147"/>
                  <a:pt x="739047" y="538226"/>
                </a:cubicBezTo>
                <a:cubicBezTo>
                  <a:pt x="632721" y="444305"/>
                  <a:pt x="591963" y="361017"/>
                  <a:pt x="473233" y="272412"/>
                </a:cubicBezTo>
                <a:cubicBezTo>
                  <a:pt x="354503" y="183807"/>
                  <a:pt x="-51306" y="-41248"/>
                  <a:pt x="5401" y="6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04E628F3-E9FE-FBDF-5011-438EFF7AFDAB}"/>
              </a:ext>
            </a:extLst>
          </p:cNvPr>
          <p:cNvSpPr/>
          <p:nvPr/>
        </p:nvSpPr>
        <p:spPr>
          <a:xfrm>
            <a:off x="4241135" y="8533785"/>
            <a:ext cx="1266006" cy="1329907"/>
          </a:xfrm>
          <a:custGeom>
            <a:avLst/>
            <a:gdLst>
              <a:gd name="connsiteX0" fmla="*/ 1310 w 1266006"/>
              <a:gd name="connsiteY0" fmla="*/ 2162 h 1329907"/>
              <a:gd name="connsiteX1" fmla="*/ 497963 w 1266006"/>
              <a:gd name="connsiteY1" fmla="*/ 378134 h 1329907"/>
              <a:gd name="connsiteX2" fmla="*/ 725403 w 1266006"/>
              <a:gd name="connsiteY2" fmla="*/ 624140 h 1329907"/>
              <a:gd name="connsiteX3" fmla="*/ 725403 w 1266006"/>
              <a:gd name="connsiteY3" fmla="*/ 587007 h 1329907"/>
              <a:gd name="connsiteX4" fmla="*/ 1106016 w 1266006"/>
              <a:gd name="connsiteY4" fmla="*/ 860863 h 1329907"/>
              <a:gd name="connsiteX5" fmla="*/ 1106016 w 1266006"/>
              <a:gd name="connsiteY5" fmla="*/ 833013 h 1329907"/>
              <a:gd name="connsiteX6" fmla="*/ 1263831 w 1266006"/>
              <a:gd name="connsiteY6" fmla="*/ 1009395 h 1329907"/>
              <a:gd name="connsiteX7" fmla="*/ 1175641 w 1266006"/>
              <a:gd name="connsiteY7" fmla="*/ 1065094 h 1329907"/>
              <a:gd name="connsiteX8" fmla="*/ 878577 w 1266006"/>
              <a:gd name="connsiteY8" fmla="*/ 1329667 h 1329907"/>
              <a:gd name="connsiteX9" fmla="*/ 1212774 w 1266006"/>
              <a:gd name="connsiteY9" fmla="*/ 1014036 h 1329907"/>
              <a:gd name="connsiteX10" fmla="*/ 1161716 w 1266006"/>
              <a:gd name="connsiteY10" fmla="*/ 907279 h 1329907"/>
              <a:gd name="connsiteX11" fmla="*/ 841444 w 1266006"/>
              <a:gd name="connsiteY11" fmla="*/ 675198 h 1329907"/>
              <a:gd name="connsiteX12" fmla="*/ 367998 w 1266006"/>
              <a:gd name="connsiteY12" fmla="*/ 243527 h 1329907"/>
              <a:gd name="connsiteX13" fmla="*/ 1310 w 1266006"/>
              <a:gd name="connsiteY13" fmla="*/ 2162 h 132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6006" h="1329907">
                <a:moveTo>
                  <a:pt x="1310" y="2162"/>
                </a:moveTo>
                <a:cubicBezTo>
                  <a:pt x="22971" y="24596"/>
                  <a:pt x="377281" y="274471"/>
                  <a:pt x="497963" y="378134"/>
                </a:cubicBezTo>
                <a:cubicBezTo>
                  <a:pt x="618645" y="481797"/>
                  <a:pt x="687496" y="589328"/>
                  <a:pt x="725403" y="624140"/>
                </a:cubicBezTo>
                <a:cubicBezTo>
                  <a:pt x="763310" y="658952"/>
                  <a:pt x="661968" y="547553"/>
                  <a:pt x="725403" y="587007"/>
                </a:cubicBezTo>
                <a:cubicBezTo>
                  <a:pt x="788838" y="626461"/>
                  <a:pt x="1042581" y="819862"/>
                  <a:pt x="1106016" y="860863"/>
                </a:cubicBezTo>
                <a:cubicBezTo>
                  <a:pt x="1169451" y="901864"/>
                  <a:pt x="1079714" y="808258"/>
                  <a:pt x="1106016" y="833013"/>
                </a:cubicBezTo>
                <a:cubicBezTo>
                  <a:pt x="1132318" y="857768"/>
                  <a:pt x="1252227" y="970715"/>
                  <a:pt x="1263831" y="1009395"/>
                </a:cubicBezTo>
                <a:cubicBezTo>
                  <a:pt x="1275435" y="1048075"/>
                  <a:pt x="1239850" y="1011715"/>
                  <a:pt x="1175641" y="1065094"/>
                </a:cubicBezTo>
                <a:cubicBezTo>
                  <a:pt x="1111432" y="1118473"/>
                  <a:pt x="872388" y="1338176"/>
                  <a:pt x="878577" y="1329667"/>
                </a:cubicBezTo>
                <a:cubicBezTo>
                  <a:pt x="884766" y="1321158"/>
                  <a:pt x="1165584" y="1084434"/>
                  <a:pt x="1212774" y="1014036"/>
                </a:cubicBezTo>
                <a:cubicBezTo>
                  <a:pt x="1259964" y="943638"/>
                  <a:pt x="1223604" y="963752"/>
                  <a:pt x="1161716" y="907279"/>
                </a:cubicBezTo>
                <a:cubicBezTo>
                  <a:pt x="1099828" y="850806"/>
                  <a:pt x="973730" y="785823"/>
                  <a:pt x="841444" y="675198"/>
                </a:cubicBezTo>
                <a:cubicBezTo>
                  <a:pt x="709158" y="564573"/>
                  <a:pt x="504152" y="350284"/>
                  <a:pt x="367998" y="243527"/>
                </a:cubicBezTo>
                <a:cubicBezTo>
                  <a:pt x="231844" y="136770"/>
                  <a:pt x="-20351" y="-20272"/>
                  <a:pt x="1310" y="2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C9BCCC0A-E41B-D0A6-7C54-E34EE2CDE1DC}"/>
              </a:ext>
            </a:extLst>
          </p:cNvPr>
          <p:cNvSpPr/>
          <p:nvPr/>
        </p:nvSpPr>
        <p:spPr>
          <a:xfrm>
            <a:off x="4725798" y="8923393"/>
            <a:ext cx="817598" cy="666724"/>
          </a:xfrm>
          <a:custGeom>
            <a:avLst/>
            <a:gdLst>
              <a:gd name="connsiteX0" fmla="*/ 4017 w 817598"/>
              <a:gd name="connsiteY0" fmla="*/ 2451 h 666724"/>
              <a:gd name="connsiteX1" fmla="*/ 449613 w 817598"/>
              <a:gd name="connsiteY1" fmla="*/ 299515 h 666724"/>
              <a:gd name="connsiteX2" fmla="*/ 444972 w 817598"/>
              <a:gd name="connsiteY2" fmla="*/ 248457 h 666724"/>
              <a:gd name="connsiteX3" fmla="*/ 783810 w 817598"/>
              <a:gd name="connsiteY3" fmla="*/ 540879 h 666724"/>
              <a:gd name="connsiteX4" fmla="*/ 802377 w 817598"/>
              <a:gd name="connsiteY4" fmla="*/ 666203 h 666724"/>
              <a:gd name="connsiteX5" fmla="*/ 755960 w 817598"/>
              <a:gd name="connsiteY5" fmla="*/ 573370 h 666724"/>
              <a:gd name="connsiteX6" fmla="*/ 500671 w 817598"/>
              <a:gd name="connsiteY6" fmla="*/ 299515 h 666724"/>
              <a:gd name="connsiteX7" fmla="*/ 245382 w 817598"/>
              <a:gd name="connsiteY7" fmla="*/ 164908 h 666724"/>
              <a:gd name="connsiteX8" fmla="*/ 4017 w 817598"/>
              <a:gd name="connsiteY8" fmla="*/ 2451 h 66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98" h="666724">
                <a:moveTo>
                  <a:pt x="4017" y="2451"/>
                </a:moveTo>
                <a:cubicBezTo>
                  <a:pt x="38056" y="24886"/>
                  <a:pt x="376121" y="258514"/>
                  <a:pt x="449613" y="299515"/>
                </a:cubicBezTo>
                <a:cubicBezTo>
                  <a:pt x="523105" y="340516"/>
                  <a:pt x="389273" y="208230"/>
                  <a:pt x="444972" y="248457"/>
                </a:cubicBezTo>
                <a:cubicBezTo>
                  <a:pt x="500671" y="288684"/>
                  <a:pt x="724242" y="471255"/>
                  <a:pt x="783810" y="540879"/>
                </a:cubicBezTo>
                <a:cubicBezTo>
                  <a:pt x="843378" y="610503"/>
                  <a:pt x="807019" y="660788"/>
                  <a:pt x="802377" y="666203"/>
                </a:cubicBezTo>
                <a:cubicBezTo>
                  <a:pt x="797735" y="671618"/>
                  <a:pt x="806244" y="634485"/>
                  <a:pt x="755960" y="573370"/>
                </a:cubicBezTo>
                <a:cubicBezTo>
                  <a:pt x="705676" y="512255"/>
                  <a:pt x="585767" y="367592"/>
                  <a:pt x="500671" y="299515"/>
                </a:cubicBezTo>
                <a:cubicBezTo>
                  <a:pt x="415575" y="231438"/>
                  <a:pt x="329705" y="212098"/>
                  <a:pt x="245382" y="164908"/>
                </a:cubicBezTo>
                <a:cubicBezTo>
                  <a:pt x="161059" y="117718"/>
                  <a:pt x="-30022" y="-19984"/>
                  <a:pt x="4017" y="2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099DE2C9-FAB4-1794-B5EA-48CD5BA94564}"/>
              </a:ext>
            </a:extLst>
          </p:cNvPr>
          <p:cNvSpPr/>
          <p:nvPr/>
        </p:nvSpPr>
        <p:spPr>
          <a:xfrm>
            <a:off x="5130568" y="9560097"/>
            <a:ext cx="440625" cy="383489"/>
          </a:xfrm>
          <a:custGeom>
            <a:avLst/>
            <a:gdLst>
              <a:gd name="connsiteX0" fmla="*/ 439381 w 440625"/>
              <a:gd name="connsiteY0" fmla="*/ 1649 h 383489"/>
              <a:gd name="connsiteX1" fmla="*/ 3069 w 440625"/>
              <a:gd name="connsiteY1" fmla="*/ 382262 h 383489"/>
              <a:gd name="connsiteX2" fmla="*/ 239791 w 440625"/>
              <a:gd name="connsiteY2" fmla="*/ 126973 h 383489"/>
              <a:gd name="connsiteX3" fmla="*/ 137676 w 440625"/>
              <a:gd name="connsiteY3" fmla="*/ 238372 h 383489"/>
              <a:gd name="connsiteX4" fmla="*/ 439381 w 440625"/>
              <a:gd name="connsiteY4" fmla="*/ 1649 h 383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625" h="383489">
                <a:moveTo>
                  <a:pt x="439381" y="1649"/>
                </a:moveTo>
                <a:cubicBezTo>
                  <a:pt x="416947" y="25631"/>
                  <a:pt x="36334" y="361375"/>
                  <a:pt x="3069" y="382262"/>
                </a:cubicBezTo>
                <a:cubicBezTo>
                  <a:pt x="-30196" y="403149"/>
                  <a:pt x="217357" y="150955"/>
                  <a:pt x="239791" y="126973"/>
                </a:cubicBezTo>
                <a:cubicBezTo>
                  <a:pt x="262225" y="102991"/>
                  <a:pt x="101317" y="253844"/>
                  <a:pt x="137676" y="238372"/>
                </a:cubicBezTo>
                <a:cubicBezTo>
                  <a:pt x="174035" y="222900"/>
                  <a:pt x="461815" y="-22333"/>
                  <a:pt x="439381" y="1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9FBC3EF0-9814-C008-4D12-F525EB5D751B}"/>
              </a:ext>
            </a:extLst>
          </p:cNvPr>
          <p:cNvSpPr/>
          <p:nvPr/>
        </p:nvSpPr>
        <p:spPr>
          <a:xfrm>
            <a:off x="5067952" y="9566309"/>
            <a:ext cx="400516" cy="311909"/>
          </a:xfrm>
          <a:custGeom>
            <a:avLst/>
            <a:gdLst>
              <a:gd name="connsiteX0" fmla="*/ 399882 w 400516"/>
              <a:gd name="connsiteY0" fmla="*/ 79 h 311909"/>
              <a:gd name="connsiteX1" fmla="*/ 702 w 400516"/>
              <a:gd name="connsiteY1" fmla="*/ 311068 h 311909"/>
              <a:gd name="connsiteX2" fmla="*/ 297766 w 400516"/>
              <a:gd name="connsiteY2" fmla="*/ 97553 h 311909"/>
              <a:gd name="connsiteX3" fmla="*/ 98176 w 400516"/>
              <a:gd name="connsiteY3" fmla="*/ 278576 h 311909"/>
              <a:gd name="connsiteX4" fmla="*/ 399882 w 400516"/>
              <a:gd name="connsiteY4" fmla="*/ 79 h 31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516" h="311909">
                <a:moveTo>
                  <a:pt x="399882" y="79"/>
                </a:moveTo>
                <a:cubicBezTo>
                  <a:pt x="383636" y="5494"/>
                  <a:pt x="17721" y="294822"/>
                  <a:pt x="702" y="311068"/>
                </a:cubicBezTo>
                <a:cubicBezTo>
                  <a:pt x="-16317" y="327314"/>
                  <a:pt x="281520" y="102968"/>
                  <a:pt x="297766" y="97553"/>
                </a:cubicBezTo>
                <a:cubicBezTo>
                  <a:pt x="314012" y="92138"/>
                  <a:pt x="81157" y="290954"/>
                  <a:pt x="98176" y="278576"/>
                </a:cubicBezTo>
                <a:cubicBezTo>
                  <a:pt x="115195" y="266198"/>
                  <a:pt x="416128" y="-5336"/>
                  <a:pt x="399882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A60480FE-28C0-2117-849A-6279674B64AD}"/>
              </a:ext>
            </a:extLst>
          </p:cNvPr>
          <p:cNvSpPr/>
          <p:nvPr/>
        </p:nvSpPr>
        <p:spPr>
          <a:xfrm>
            <a:off x="5189192" y="9532652"/>
            <a:ext cx="511157" cy="690928"/>
          </a:xfrm>
          <a:custGeom>
            <a:avLst/>
            <a:gdLst>
              <a:gd name="connsiteX0" fmla="*/ 227584 w 511157"/>
              <a:gd name="connsiteY0" fmla="*/ 29094 h 690928"/>
              <a:gd name="connsiteX1" fmla="*/ 343624 w 511157"/>
              <a:gd name="connsiteY1" fmla="*/ 15169 h 690928"/>
              <a:gd name="connsiteX2" fmla="*/ 422532 w 511157"/>
              <a:gd name="connsiteY2" fmla="*/ 47661 h 690928"/>
              <a:gd name="connsiteX3" fmla="*/ 385399 w 511157"/>
              <a:gd name="connsiteY3" fmla="*/ 1244 h 690928"/>
              <a:gd name="connsiteX4" fmla="*/ 510723 w 511157"/>
              <a:gd name="connsiteY4" fmla="*/ 108002 h 690928"/>
              <a:gd name="connsiteX5" fmla="*/ 334341 w 511157"/>
              <a:gd name="connsiteY5" fmla="*/ 265817 h 690928"/>
              <a:gd name="connsiteX6" fmla="*/ 403965 w 511157"/>
              <a:gd name="connsiteY6" fmla="*/ 224042 h 690928"/>
              <a:gd name="connsiteX7" fmla="*/ 74410 w 511157"/>
              <a:gd name="connsiteY7" fmla="*/ 553598 h 690928"/>
              <a:gd name="connsiteX8" fmla="*/ 185809 w 511157"/>
              <a:gd name="connsiteY8" fmla="*/ 442199 h 690928"/>
              <a:gd name="connsiteX9" fmla="*/ 4786 w 511157"/>
              <a:gd name="connsiteY9" fmla="*/ 688205 h 690928"/>
              <a:gd name="connsiteX10" fmla="*/ 417890 w 511157"/>
              <a:gd name="connsiteY10" fmla="*/ 251892 h 690928"/>
              <a:gd name="connsiteX11" fmla="*/ 232225 w 511157"/>
              <a:gd name="connsiteY11" fmla="*/ 423632 h 690928"/>
              <a:gd name="connsiteX12" fmla="*/ 478231 w 511157"/>
              <a:gd name="connsiteY12" fmla="*/ 121927 h 690928"/>
              <a:gd name="connsiteX13" fmla="*/ 459665 w 511157"/>
              <a:gd name="connsiteY13" fmla="*/ 47661 h 690928"/>
              <a:gd name="connsiteX14" fmla="*/ 399324 w 511157"/>
              <a:gd name="connsiteY14" fmla="*/ 43019 h 690928"/>
              <a:gd name="connsiteX15" fmla="*/ 227584 w 511157"/>
              <a:gd name="connsiteY15" fmla="*/ 29094 h 69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157" h="690928">
                <a:moveTo>
                  <a:pt x="227584" y="29094"/>
                </a:moveTo>
                <a:cubicBezTo>
                  <a:pt x="218301" y="24452"/>
                  <a:pt x="311133" y="12074"/>
                  <a:pt x="343624" y="15169"/>
                </a:cubicBezTo>
                <a:cubicBezTo>
                  <a:pt x="376115" y="18263"/>
                  <a:pt x="415570" y="49982"/>
                  <a:pt x="422532" y="47661"/>
                </a:cubicBezTo>
                <a:cubicBezTo>
                  <a:pt x="429494" y="45340"/>
                  <a:pt x="370701" y="-8813"/>
                  <a:pt x="385399" y="1244"/>
                </a:cubicBezTo>
                <a:cubicBezTo>
                  <a:pt x="400097" y="11301"/>
                  <a:pt x="519233" y="63907"/>
                  <a:pt x="510723" y="108002"/>
                </a:cubicBezTo>
                <a:cubicBezTo>
                  <a:pt x="502213" y="152098"/>
                  <a:pt x="352134" y="246477"/>
                  <a:pt x="334341" y="265817"/>
                </a:cubicBezTo>
                <a:cubicBezTo>
                  <a:pt x="316548" y="285157"/>
                  <a:pt x="447287" y="176078"/>
                  <a:pt x="403965" y="224042"/>
                </a:cubicBezTo>
                <a:cubicBezTo>
                  <a:pt x="360643" y="272006"/>
                  <a:pt x="74410" y="553598"/>
                  <a:pt x="74410" y="553598"/>
                </a:cubicBezTo>
                <a:cubicBezTo>
                  <a:pt x="38051" y="589957"/>
                  <a:pt x="197413" y="419764"/>
                  <a:pt x="185809" y="442199"/>
                </a:cubicBezTo>
                <a:cubicBezTo>
                  <a:pt x="174205" y="464634"/>
                  <a:pt x="-33894" y="719923"/>
                  <a:pt x="4786" y="688205"/>
                </a:cubicBezTo>
                <a:cubicBezTo>
                  <a:pt x="43466" y="656487"/>
                  <a:pt x="379984" y="295988"/>
                  <a:pt x="417890" y="251892"/>
                </a:cubicBezTo>
                <a:cubicBezTo>
                  <a:pt x="455797" y="207797"/>
                  <a:pt x="222168" y="445293"/>
                  <a:pt x="232225" y="423632"/>
                </a:cubicBezTo>
                <a:cubicBezTo>
                  <a:pt x="242282" y="401971"/>
                  <a:pt x="440324" y="184589"/>
                  <a:pt x="478231" y="121927"/>
                </a:cubicBezTo>
                <a:cubicBezTo>
                  <a:pt x="516138" y="59265"/>
                  <a:pt x="472816" y="60812"/>
                  <a:pt x="459665" y="47661"/>
                </a:cubicBezTo>
                <a:cubicBezTo>
                  <a:pt x="446514" y="34510"/>
                  <a:pt x="434910" y="44566"/>
                  <a:pt x="399324" y="43019"/>
                </a:cubicBezTo>
                <a:cubicBezTo>
                  <a:pt x="363738" y="41472"/>
                  <a:pt x="236867" y="33736"/>
                  <a:pt x="227584" y="29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AAF16E07-180C-E3B0-E732-4671F3343007}"/>
              </a:ext>
            </a:extLst>
          </p:cNvPr>
          <p:cNvSpPr/>
          <p:nvPr/>
        </p:nvSpPr>
        <p:spPr>
          <a:xfrm>
            <a:off x="4987247" y="8863763"/>
            <a:ext cx="672815" cy="747417"/>
          </a:xfrm>
          <a:custGeom>
            <a:avLst/>
            <a:gdLst>
              <a:gd name="connsiteX0" fmla="*/ 11782 w 672815"/>
              <a:gd name="connsiteY0" fmla="*/ 11023 h 747417"/>
              <a:gd name="connsiteX1" fmla="*/ 452737 w 672815"/>
              <a:gd name="connsiteY1" fmla="*/ 470544 h 747417"/>
              <a:gd name="connsiteX2" fmla="*/ 448095 w 672815"/>
              <a:gd name="connsiteY2" fmla="*/ 414844 h 747417"/>
              <a:gd name="connsiteX3" fmla="*/ 670893 w 672815"/>
              <a:gd name="connsiteY3" fmla="*/ 744399 h 747417"/>
              <a:gd name="connsiteX4" fmla="*/ 550211 w 672815"/>
              <a:gd name="connsiteY4" fmla="*/ 568018 h 747417"/>
              <a:gd name="connsiteX5" fmla="*/ 448095 w 672815"/>
              <a:gd name="connsiteY5" fmla="*/ 391636 h 747417"/>
              <a:gd name="connsiteX6" fmla="*/ 280997 w 672815"/>
              <a:gd name="connsiteY6" fmla="*/ 280237 h 747417"/>
              <a:gd name="connsiteX7" fmla="*/ 350621 w 672815"/>
              <a:gd name="connsiteY7" fmla="*/ 419486 h 747417"/>
              <a:gd name="connsiteX8" fmla="*/ 141748 w 672815"/>
              <a:gd name="connsiteY8" fmla="*/ 164196 h 747417"/>
              <a:gd name="connsiteX9" fmla="*/ 11782 w 672815"/>
              <a:gd name="connsiteY9" fmla="*/ 11023 h 74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815" h="747417">
                <a:moveTo>
                  <a:pt x="11782" y="11023"/>
                </a:moveTo>
                <a:cubicBezTo>
                  <a:pt x="63613" y="62081"/>
                  <a:pt x="380018" y="403241"/>
                  <a:pt x="452737" y="470544"/>
                </a:cubicBezTo>
                <a:cubicBezTo>
                  <a:pt x="525456" y="537848"/>
                  <a:pt x="411736" y="369202"/>
                  <a:pt x="448095" y="414844"/>
                </a:cubicBezTo>
                <a:cubicBezTo>
                  <a:pt x="484454" y="460486"/>
                  <a:pt x="653874" y="718870"/>
                  <a:pt x="670893" y="744399"/>
                </a:cubicBezTo>
                <a:cubicBezTo>
                  <a:pt x="687912" y="769928"/>
                  <a:pt x="587344" y="626812"/>
                  <a:pt x="550211" y="568018"/>
                </a:cubicBezTo>
                <a:cubicBezTo>
                  <a:pt x="513078" y="509224"/>
                  <a:pt x="492964" y="439599"/>
                  <a:pt x="448095" y="391636"/>
                </a:cubicBezTo>
                <a:cubicBezTo>
                  <a:pt x="403226" y="343673"/>
                  <a:pt x="297243" y="275595"/>
                  <a:pt x="280997" y="280237"/>
                </a:cubicBezTo>
                <a:cubicBezTo>
                  <a:pt x="264751" y="284879"/>
                  <a:pt x="373829" y="438826"/>
                  <a:pt x="350621" y="419486"/>
                </a:cubicBezTo>
                <a:cubicBezTo>
                  <a:pt x="327413" y="400146"/>
                  <a:pt x="190485" y="229179"/>
                  <a:pt x="141748" y="164196"/>
                </a:cubicBezTo>
                <a:cubicBezTo>
                  <a:pt x="93011" y="99213"/>
                  <a:pt x="-40049" y="-40035"/>
                  <a:pt x="11782" y="11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11AFBFC1-47CE-DDA7-A043-EA235DF28371}"/>
              </a:ext>
            </a:extLst>
          </p:cNvPr>
          <p:cNvSpPr/>
          <p:nvPr/>
        </p:nvSpPr>
        <p:spPr>
          <a:xfrm>
            <a:off x="3991796" y="9181104"/>
            <a:ext cx="1198965" cy="1456443"/>
          </a:xfrm>
          <a:custGeom>
            <a:avLst/>
            <a:gdLst>
              <a:gd name="connsiteX0" fmla="*/ 1 w 1198965"/>
              <a:gd name="connsiteY0" fmla="*/ 29 h 1456443"/>
              <a:gd name="connsiteX1" fmla="*/ 552354 w 1198965"/>
              <a:gd name="connsiteY1" fmla="*/ 116070 h 1456443"/>
              <a:gd name="connsiteX2" fmla="*/ 1044366 w 1198965"/>
              <a:gd name="connsiteY2" fmla="*/ 524533 h 1456443"/>
              <a:gd name="connsiteX3" fmla="*/ 1039725 w 1198965"/>
              <a:gd name="connsiteY3" fmla="*/ 473475 h 1456443"/>
              <a:gd name="connsiteX4" fmla="*/ 1192898 w 1198965"/>
              <a:gd name="connsiteY4" fmla="*/ 1067603 h 1456443"/>
              <a:gd name="connsiteX5" fmla="*/ 1160407 w 1198965"/>
              <a:gd name="connsiteY5" fmla="*/ 914429 h 1456443"/>
              <a:gd name="connsiteX6" fmla="*/ 1197540 w 1198965"/>
              <a:gd name="connsiteY6" fmla="*/ 1452857 h 1456443"/>
              <a:gd name="connsiteX7" fmla="*/ 1100066 w 1198965"/>
              <a:gd name="connsiteY7" fmla="*/ 603440 h 1456443"/>
              <a:gd name="connsiteX8" fmla="*/ 812285 w 1198965"/>
              <a:gd name="connsiteY8" fmla="*/ 162486 h 1456443"/>
              <a:gd name="connsiteX9" fmla="*/ 877268 w 1198965"/>
              <a:gd name="connsiteY9" fmla="*/ 301735 h 1456443"/>
              <a:gd name="connsiteX10" fmla="*/ 547713 w 1198965"/>
              <a:gd name="connsiteY10" fmla="*/ 106786 h 1456443"/>
              <a:gd name="connsiteX11" fmla="*/ 1 w 1198965"/>
              <a:gd name="connsiteY11" fmla="*/ 29 h 145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8965" h="1456443">
                <a:moveTo>
                  <a:pt x="1" y="29"/>
                </a:moveTo>
                <a:cubicBezTo>
                  <a:pt x="774" y="1576"/>
                  <a:pt x="378293" y="28653"/>
                  <a:pt x="552354" y="116070"/>
                </a:cubicBezTo>
                <a:cubicBezTo>
                  <a:pt x="726415" y="203487"/>
                  <a:pt x="963138" y="464966"/>
                  <a:pt x="1044366" y="524533"/>
                </a:cubicBezTo>
                <a:cubicBezTo>
                  <a:pt x="1125595" y="584101"/>
                  <a:pt x="1014970" y="382963"/>
                  <a:pt x="1039725" y="473475"/>
                </a:cubicBezTo>
                <a:cubicBezTo>
                  <a:pt x="1064480" y="563987"/>
                  <a:pt x="1172784" y="994111"/>
                  <a:pt x="1192898" y="1067603"/>
                </a:cubicBezTo>
                <a:cubicBezTo>
                  <a:pt x="1213012" y="1141095"/>
                  <a:pt x="1159633" y="850220"/>
                  <a:pt x="1160407" y="914429"/>
                </a:cubicBezTo>
                <a:cubicBezTo>
                  <a:pt x="1161181" y="978638"/>
                  <a:pt x="1207597" y="1504689"/>
                  <a:pt x="1197540" y="1452857"/>
                </a:cubicBezTo>
                <a:cubicBezTo>
                  <a:pt x="1187483" y="1401025"/>
                  <a:pt x="1164275" y="818502"/>
                  <a:pt x="1100066" y="603440"/>
                </a:cubicBezTo>
                <a:cubicBezTo>
                  <a:pt x="1035857" y="388378"/>
                  <a:pt x="849418" y="212770"/>
                  <a:pt x="812285" y="162486"/>
                </a:cubicBezTo>
                <a:cubicBezTo>
                  <a:pt x="775152" y="112202"/>
                  <a:pt x="921363" y="311018"/>
                  <a:pt x="877268" y="301735"/>
                </a:cubicBezTo>
                <a:cubicBezTo>
                  <a:pt x="833173" y="292452"/>
                  <a:pt x="688509" y="155523"/>
                  <a:pt x="547713" y="106786"/>
                </a:cubicBezTo>
                <a:cubicBezTo>
                  <a:pt x="406917" y="58049"/>
                  <a:pt x="-772" y="-1518"/>
                  <a:pt x="1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D7429501-B638-162D-F09D-11A611187759}"/>
              </a:ext>
            </a:extLst>
          </p:cNvPr>
          <p:cNvSpPr/>
          <p:nvPr/>
        </p:nvSpPr>
        <p:spPr>
          <a:xfrm>
            <a:off x="4180729" y="9643683"/>
            <a:ext cx="1636862" cy="1263402"/>
          </a:xfrm>
          <a:custGeom>
            <a:avLst/>
            <a:gdLst>
              <a:gd name="connsiteX0" fmla="*/ 999324 w 1636862"/>
              <a:gd name="connsiteY0" fmla="*/ 1612 h 1263402"/>
              <a:gd name="connsiteX1" fmla="*/ 539803 w 1636862"/>
              <a:gd name="connsiteY1" fmla="*/ 447208 h 1263402"/>
              <a:gd name="connsiteX2" fmla="*/ 938983 w 1636862"/>
              <a:gd name="connsiteY2" fmla="*/ 512191 h 1263402"/>
              <a:gd name="connsiteX3" fmla="*/ 818300 w 1636862"/>
              <a:gd name="connsiteY3" fmla="*/ 581815 h 1263402"/>
              <a:gd name="connsiteX4" fmla="*/ 1198914 w 1636862"/>
              <a:gd name="connsiteY4" fmla="*/ 813897 h 1263402"/>
              <a:gd name="connsiteX5" fmla="*/ 990041 w 1636862"/>
              <a:gd name="connsiteY5" fmla="*/ 990278 h 1263402"/>
              <a:gd name="connsiteX6" fmla="*/ 363421 w 1636862"/>
              <a:gd name="connsiteY6" fmla="*/ 1157377 h 1263402"/>
              <a:gd name="connsiteX7" fmla="*/ 43149 w 1636862"/>
              <a:gd name="connsiteY7" fmla="*/ 1245568 h 1263402"/>
              <a:gd name="connsiteX8" fmla="*/ 1319596 w 1636862"/>
              <a:gd name="connsiteY8" fmla="*/ 799972 h 1263402"/>
              <a:gd name="connsiteX9" fmla="*/ 1635226 w 1636862"/>
              <a:gd name="connsiteY9" fmla="*/ 646798 h 1263402"/>
              <a:gd name="connsiteX10" fmla="*/ 1449561 w 1636862"/>
              <a:gd name="connsiteY10" fmla="*/ 66595 h 1263402"/>
              <a:gd name="connsiteX11" fmla="*/ 1593452 w 1636862"/>
              <a:gd name="connsiteY11" fmla="*/ 711781 h 1263402"/>
              <a:gd name="connsiteX12" fmla="*/ 1050382 w 1636862"/>
              <a:gd name="connsiteY12" fmla="*/ 883521 h 1263402"/>
              <a:gd name="connsiteX13" fmla="*/ 1138573 w 1636862"/>
              <a:gd name="connsiteY13" fmla="*/ 753556 h 1263402"/>
              <a:gd name="connsiteX14" fmla="*/ 892566 w 1636862"/>
              <a:gd name="connsiteY14" fmla="*/ 540041 h 1263402"/>
              <a:gd name="connsiteX15" fmla="*/ 507312 w 1636862"/>
              <a:gd name="connsiteY15" fmla="*/ 437925 h 1263402"/>
              <a:gd name="connsiteX16" fmla="*/ 706901 w 1636862"/>
              <a:gd name="connsiteY16" fmla="*/ 52670 h 1263402"/>
              <a:gd name="connsiteX17" fmla="*/ 474820 w 1636862"/>
              <a:gd name="connsiteY17" fmla="*/ 289393 h 1263402"/>
              <a:gd name="connsiteX18" fmla="*/ 999324 w 1636862"/>
              <a:gd name="connsiteY18" fmla="*/ 1612 h 126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36862" h="1263402">
                <a:moveTo>
                  <a:pt x="999324" y="1612"/>
                </a:moveTo>
                <a:cubicBezTo>
                  <a:pt x="1010154" y="27914"/>
                  <a:pt x="549860" y="362111"/>
                  <a:pt x="539803" y="447208"/>
                </a:cubicBezTo>
                <a:cubicBezTo>
                  <a:pt x="529746" y="532305"/>
                  <a:pt x="892567" y="489756"/>
                  <a:pt x="938983" y="512191"/>
                </a:cubicBezTo>
                <a:cubicBezTo>
                  <a:pt x="985399" y="534626"/>
                  <a:pt x="774978" y="531531"/>
                  <a:pt x="818300" y="581815"/>
                </a:cubicBezTo>
                <a:cubicBezTo>
                  <a:pt x="861622" y="632099"/>
                  <a:pt x="1170291" y="745820"/>
                  <a:pt x="1198914" y="813897"/>
                </a:cubicBezTo>
                <a:cubicBezTo>
                  <a:pt x="1227537" y="881974"/>
                  <a:pt x="1129290" y="933031"/>
                  <a:pt x="990041" y="990278"/>
                </a:cubicBezTo>
                <a:cubicBezTo>
                  <a:pt x="850792" y="1047525"/>
                  <a:pt x="363421" y="1157377"/>
                  <a:pt x="363421" y="1157377"/>
                </a:cubicBezTo>
                <a:cubicBezTo>
                  <a:pt x="205606" y="1199925"/>
                  <a:pt x="-116213" y="1305135"/>
                  <a:pt x="43149" y="1245568"/>
                </a:cubicBezTo>
                <a:cubicBezTo>
                  <a:pt x="202511" y="1186001"/>
                  <a:pt x="1054250" y="899767"/>
                  <a:pt x="1319596" y="799972"/>
                </a:cubicBezTo>
                <a:cubicBezTo>
                  <a:pt x="1584942" y="700177"/>
                  <a:pt x="1613565" y="769028"/>
                  <a:pt x="1635226" y="646798"/>
                </a:cubicBezTo>
                <a:cubicBezTo>
                  <a:pt x="1656887" y="524568"/>
                  <a:pt x="1456523" y="55765"/>
                  <a:pt x="1449561" y="66595"/>
                </a:cubicBezTo>
                <a:cubicBezTo>
                  <a:pt x="1442599" y="77426"/>
                  <a:pt x="1659982" y="575627"/>
                  <a:pt x="1593452" y="711781"/>
                </a:cubicBezTo>
                <a:cubicBezTo>
                  <a:pt x="1526922" y="847935"/>
                  <a:pt x="1126195" y="876559"/>
                  <a:pt x="1050382" y="883521"/>
                </a:cubicBezTo>
                <a:cubicBezTo>
                  <a:pt x="974569" y="890484"/>
                  <a:pt x="1164876" y="810803"/>
                  <a:pt x="1138573" y="753556"/>
                </a:cubicBezTo>
                <a:cubicBezTo>
                  <a:pt x="1112270" y="696309"/>
                  <a:pt x="997776" y="592646"/>
                  <a:pt x="892566" y="540041"/>
                </a:cubicBezTo>
                <a:cubicBezTo>
                  <a:pt x="787356" y="487436"/>
                  <a:pt x="538256" y="519154"/>
                  <a:pt x="507312" y="437925"/>
                </a:cubicBezTo>
                <a:cubicBezTo>
                  <a:pt x="476368" y="356697"/>
                  <a:pt x="712316" y="77425"/>
                  <a:pt x="706901" y="52670"/>
                </a:cubicBezTo>
                <a:cubicBezTo>
                  <a:pt x="701486" y="27915"/>
                  <a:pt x="419894" y="299450"/>
                  <a:pt x="474820" y="289393"/>
                </a:cubicBezTo>
                <a:cubicBezTo>
                  <a:pt x="529746" y="279336"/>
                  <a:pt x="988494" y="-24690"/>
                  <a:pt x="999324" y="1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E8A58818-1BB5-85BB-268F-B2220A2C79B2}"/>
              </a:ext>
            </a:extLst>
          </p:cNvPr>
          <p:cNvSpPr/>
          <p:nvPr/>
        </p:nvSpPr>
        <p:spPr>
          <a:xfrm>
            <a:off x="5862110" y="7979511"/>
            <a:ext cx="1182858" cy="1763492"/>
          </a:xfrm>
          <a:custGeom>
            <a:avLst/>
            <a:gdLst>
              <a:gd name="connsiteX0" fmla="*/ 14186 w 1182858"/>
              <a:gd name="connsiteY0" fmla="*/ 18008 h 1763492"/>
              <a:gd name="connsiteX1" fmla="*/ 111661 w 1182858"/>
              <a:gd name="connsiteY1" fmla="*/ 50499 h 1763492"/>
              <a:gd name="connsiteX2" fmla="*/ 891453 w 1182858"/>
              <a:gd name="connsiteY2" fmla="*/ 500737 h 1763492"/>
              <a:gd name="connsiteX3" fmla="*/ 1035344 w 1182858"/>
              <a:gd name="connsiteY3" fmla="*/ 1025240 h 1763492"/>
              <a:gd name="connsiteX4" fmla="*/ 1039985 w 1182858"/>
              <a:gd name="connsiteY4" fmla="*/ 992749 h 1763492"/>
              <a:gd name="connsiteX5" fmla="*/ 1132818 w 1182858"/>
              <a:gd name="connsiteY5" fmla="*/ 1391929 h 1763492"/>
              <a:gd name="connsiteX6" fmla="*/ 1146743 w 1182858"/>
              <a:gd name="connsiteY6" fmla="*/ 1308379 h 1763492"/>
              <a:gd name="connsiteX7" fmla="*/ 937870 w 1182858"/>
              <a:gd name="connsiteY7" fmla="*/ 1470836 h 1763492"/>
              <a:gd name="connsiteX8" fmla="*/ 445858 w 1182858"/>
              <a:gd name="connsiteY8" fmla="*/ 1763259 h 1763492"/>
              <a:gd name="connsiteX9" fmla="*/ 826471 w 1182858"/>
              <a:gd name="connsiteY9" fmla="*/ 1517252 h 1763492"/>
              <a:gd name="connsiteX10" fmla="*/ 1165309 w 1182858"/>
              <a:gd name="connsiteY10" fmla="*/ 1359437 h 1763492"/>
              <a:gd name="connsiteX11" fmla="*/ 1058552 w 1182858"/>
              <a:gd name="connsiteY11" fmla="*/ 704968 h 1763492"/>
              <a:gd name="connsiteX12" fmla="*/ 418008 w 1182858"/>
              <a:gd name="connsiteY12" fmla="*/ 18008 h 1763492"/>
              <a:gd name="connsiteX13" fmla="*/ 543332 w 1182858"/>
              <a:gd name="connsiteY13" fmla="*/ 231523 h 1763492"/>
              <a:gd name="connsiteX14" fmla="*/ 199851 w 1182858"/>
              <a:gd name="connsiteY14" fmla="*/ 115482 h 1763492"/>
              <a:gd name="connsiteX15" fmla="*/ 14186 w 1182858"/>
              <a:gd name="connsiteY15" fmla="*/ 18008 h 176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2858" h="1763492">
                <a:moveTo>
                  <a:pt x="14186" y="18008"/>
                </a:moveTo>
                <a:cubicBezTo>
                  <a:pt x="-512" y="7178"/>
                  <a:pt x="-34550" y="-29956"/>
                  <a:pt x="111661" y="50499"/>
                </a:cubicBezTo>
                <a:cubicBezTo>
                  <a:pt x="257872" y="130954"/>
                  <a:pt x="737506" y="338280"/>
                  <a:pt x="891453" y="500737"/>
                </a:cubicBezTo>
                <a:cubicBezTo>
                  <a:pt x="1045400" y="663194"/>
                  <a:pt x="1010589" y="943238"/>
                  <a:pt x="1035344" y="1025240"/>
                </a:cubicBezTo>
                <a:cubicBezTo>
                  <a:pt x="1060099" y="1107242"/>
                  <a:pt x="1023739" y="931634"/>
                  <a:pt x="1039985" y="992749"/>
                </a:cubicBezTo>
                <a:cubicBezTo>
                  <a:pt x="1056231" y="1053864"/>
                  <a:pt x="1115025" y="1339324"/>
                  <a:pt x="1132818" y="1391929"/>
                </a:cubicBezTo>
                <a:cubicBezTo>
                  <a:pt x="1150611" y="1444534"/>
                  <a:pt x="1179234" y="1295228"/>
                  <a:pt x="1146743" y="1308379"/>
                </a:cubicBezTo>
                <a:cubicBezTo>
                  <a:pt x="1114252" y="1321530"/>
                  <a:pt x="1054684" y="1395023"/>
                  <a:pt x="937870" y="1470836"/>
                </a:cubicBezTo>
                <a:cubicBezTo>
                  <a:pt x="821056" y="1546649"/>
                  <a:pt x="464424" y="1755523"/>
                  <a:pt x="445858" y="1763259"/>
                </a:cubicBezTo>
                <a:cubicBezTo>
                  <a:pt x="427292" y="1770995"/>
                  <a:pt x="706563" y="1584556"/>
                  <a:pt x="826471" y="1517252"/>
                </a:cubicBezTo>
                <a:cubicBezTo>
                  <a:pt x="946379" y="1449948"/>
                  <a:pt x="1126629" y="1494818"/>
                  <a:pt x="1165309" y="1359437"/>
                </a:cubicBezTo>
                <a:cubicBezTo>
                  <a:pt x="1203989" y="1224056"/>
                  <a:pt x="1183102" y="928540"/>
                  <a:pt x="1058552" y="704968"/>
                </a:cubicBezTo>
                <a:cubicBezTo>
                  <a:pt x="934002" y="481397"/>
                  <a:pt x="503878" y="96915"/>
                  <a:pt x="418008" y="18008"/>
                </a:cubicBezTo>
                <a:cubicBezTo>
                  <a:pt x="332138" y="-60899"/>
                  <a:pt x="579691" y="215277"/>
                  <a:pt x="543332" y="231523"/>
                </a:cubicBezTo>
                <a:cubicBezTo>
                  <a:pt x="506973" y="247769"/>
                  <a:pt x="285721" y="149521"/>
                  <a:pt x="199851" y="115482"/>
                </a:cubicBezTo>
                <a:cubicBezTo>
                  <a:pt x="113981" y="81443"/>
                  <a:pt x="28884" y="28838"/>
                  <a:pt x="14186" y="18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F324B7B8-F8EF-6BB5-5F6B-7DF9D50A4A02}"/>
              </a:ext>
            </a:extLst>
          </p:cNvPr>
          <p:cNvSpPr/>
          <p:nvPr/>
        </p:nvSpPr>
        <p:spPr>
          <a:xfrm>
            <a:off x="5946447" y="8426764"/>
            <a:ext cx="1006206" cy="958795"/>
          </a:xfrm>
          <a:custGeom>
            <a:avLst/>
            <a:gdLst>
              <a:gd name="connsiteX0" fmla="*/ 4115 w 1006206"/>
              <a:gd name="connsiteY0" fmla="*/ 7067 h 958795"/>
              <a:gd name="connsiteX1" fmla="*/ 454353 w 1006206"/>
              <a:gd name="connsiteY1" fmla="*/ 160241 h 958795"/>
              <a:gd name="connsiteX2" fmla="*/ 667868 w 1006206"/>
              <a:gd name="connsiteY2" fmla="*/ 513005 h 958795"/>
              <a:gd name="connsiteX3" fmla="*/ 630735 w 1006206"/>
              <a:gd name="connsiteY3" fmla="*/ 355189 h 958795"/>
              <a:gd name="connsiteX4" fmla="*/ 983498 w 1006206"/>
              <a:gd name="connsiteY4" fmla="*/ 930751 h 958795"/>
              <a:gd name="connsiteX5" fmla="*/ 867458 w 1006206"/>
              <a:gd name="connsiteY5" fmla="*/ 800785 h 958795"/>
              <a:gd name="connsiteX6" fmla="*/ 31965 w 1006206"/>
              <a:gd name="connsiteY6" fmla="*/ 206657 h 958795"/>
              <a:gd name="connsiteX7" fmla="*/ 918515 w 1006206"/>
              <a:gd name="connsiteY7" fmla="*/ 768294 h 958795"/>
              <a:gd name="connsiteX8" fmla="*/ 593602 w 1006206"/>
              <a:gd name="connsiteY8" fmla="*/ 290207 h 958795"/>
              <a:gd name="connsiteX9" fmla="*/ 380087 w 1006206"/>
              <a:gd name="connsiteY9" fmla="*/ 95258 h 958795"/>
              <a:gd name="connsiteX10" fmla="*/ 240838 w 1006206"/>
              <a:gd name="connsiteY10" fmla="*/ 30276 h 958795"/>
              <a:gd name="connsiteX11" fmla="*/ 4115 w 1006206"/>
              <a:gd name="connsiteY11" fmla="*/ 7067 h 95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6206" h="958795">
                <a:moveTo>
                  <a:pt x="4115" y="7067"/>
                </a:moveTo>
                <a:cubicBezTo>
                  <a:pt x="39701" y="28728"/>
                  <a:pt x="343728" y="75918"/>
                  <a:pt x="454353" y="160241"/>
                </a:cubicBezTo>
                <a:cubicBezTo>
                  <a:pt x="564979" y="244564"/>
                  <a:pt x="638471" y="480514"/>
                  <a:pt x="667868" y="513005"/>
                </a:cubicBezTo>
                <a:cubicBezTo>
                  <a:pt x="697265" y="545496"/>
                  <a:pt x="578130" y="285565"/>
                  <a:pt x="630735" y="355189"/>
                </a:cubicBezTo>
                <a:cubicBezTo>
                  <a:pt x="683340" y="424813"/>
                  <a:pt x="944044" y="856485"/>
                  <a:pt x="983498" y="930751"/>
                </a:cubicBezTo>
                <a:cubicBezTo>
                  <a:pt x="1022952" y="1005017"/>
                  <a:pt x="1026047" y="921467"/>
                  <a:pt x="867458" y="800785"/>
                </a:cubicBezTo>
                <a:cubicBezTo>
                  <a:pt x="708869" y="680103"/>
                  <a:pt x="23456" y="212072"/>
                  <a:pt x="31965" y="206657"/>
                </a:cubicBezTo>
                <a:cubicBezTo>
                  <a:pt x="40474" y="201242"/>
                  <a:pt x="824909" y="754369"/>
                  <a:pt x="918515" y="768294"/>
                </a:cubicBezTo>
                <a:cubicBezTo>
                  <a:pt x="1012121" y="782219"/>
                  <a:pt x="683340" y="402380"/>
                  <a:pt x="593602" y="290207"/>
                </a:cubicBezTo>
                <a:cubicBezTo>
                  <a:pt x="503864" y="178034"/>
                  <a:pt x="438881" y="138580"/>
                  <a:pt x="380087" y="95258"/>
                </a:cubicBezTo>
                <a:cubicBezTo>
                  <a:pt x="321293" y="51936"/>
                  <a:pt x="308141" y="41106"/>
                  <a:pt x="240838" y="30276"/>
                </a:cubicBezTo>
                <a:cubicBezTo>
                  <a:pt x="173535" y="19446"/>
                  <a:pt x="-31471" y="-14594"/>
                  <a:pt x="4115" y="7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A60EE08A-F1E8-DF91-E0DE-2BA155E4D9A0}"/>
              </a:ext>
            </a:extLst>
          </p:cNvPr>
          <p:cNvSpPr/>
          <p:nvPr/>
        </p:nvSpPr>
        <p:spPr>
          <a:xfrm>
            <a:off x="5750973" y="8155334"/>
            <a:ext cx="1111348" cy="1922727"/>
          </a:xfrm>
          <a:custGeom>
            <a:avLst/>
            <a:gdLst>
              <a:gd name="connsiteX0" fmla="*/ 399179 w 1111348"/>
              <a:gd name="connsiteY0" fmla="*/ 0 h 1922727"/>
              <a:gd name="connsiteX1" fmla="*/ 23208 w 1111348"/>
              <a:gd name="connsiteY1" fmla="*/ 580203 h 1922727"/>
              <a:gd name="connsiteX2" fmla="*/ 153173 w 1111348"/>
              <a:gd name="connsiteY2" fmla="*/ 803001 h 1922727"/>
              <a:gd name="connsiteX3" fmla="*/ 181023 w 1111348"/>
              <a:gd name="connsiteY3" fmla="*/ 691602 h 1922727"/>
              <a:gd name="connsiteX4" fmla="*/ 120682 w 1111348"/>
              <a:gd name="connsiteY4" fmla="*/ 1076857 h 1922727"/>
              <a:gd name="connsiteX5" fmla="*/ 478087 w 1111348"/>
              <a:gd name="connsiteY5" fmla="*/ 1629210 h 1922727"/>
              <a:gd name="connsiteX6" fmla="*/ 324913 w 1111348"/>
              <a:gd name="connsiteY6" fmla="*/ 1545661 h 1922727"/>
              <a:gd name="connsiteX7" fmla="*/ 974741 w 1111348"/>
              <a:gd name="connsiteY7" fmla="*/ 1787025 h 1922727"/>
              <a:gd name="connsiteX8" fmla="*/ 1104706 w 1111348"/>
              <a:gd name="connsiteY8" fmla="*/ 1921632 h 1922727"/>
              <a:gd name="connsiteX9" fmla="*/ 1058290 w 1111348"/>
              <a:gd name="connsiteY9" fmla="*/ 1847367 h 1922727"/>
              <a:gd name="connsiteX10" fmla="*/ 770509 w 1111348"/>
              <a:gd name="connsiteY10" fmla="*/ 1787025 h 1922727"/>
              <a:gd name="connsiteX11" fmla="*/ 789076 w 1111348"/>
              <a:gd name="connsiteY11" fmla="*/ 1782384 h 1922727"/>
              <a:gd name="connsiteX12" fmla="*/ 153173 w 1111348"/>
              <a:gd name="connsiteY12" fmla="*/ 1216106 h 1922727"/>
              <a:gd name="connsiteX13" fmla="*/ 134607 w 1111348"/>
              <a:gd name="connsiteY13" fmla="*/ 756585 h 1922727"/>
              <a:gd name="connsiteX14" fmla="*/ 13924 w 1111348"/>
              <a:gd name="connsiteY14" fmla="*/ 649827 h 1922727"/>
              <a:gd name="connsiteX15" fmla="*/ 185665 w 1111348"/>
              <a:gd name="connsiteY15" fmla="*/ 273856 h 1922727"/>
              <a:gd name="connsiteX16" fmla="*/ 0 w 1111348"/>
              <a:gd name="connsiteY16" fmla="*/ 529145 h 1922727"/>
              <a:gd name="connsiteX17" fmla="*/ 399179 w 1111348"/>
              <a:gd name="connsiteY17" fmla="*/ 0 h 192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11348" h="1922727">
                <a:moveTo>
                  <a:pt x="399179" y="0"/>
                </a:moveTo>
                <a:cubicBezTo>
                  <a:pt x="231694" y="223185"/>
                  <a:pt x="64209" y="446370"/>
                  <a:pt x="23208" y="580203"/>
                </a:cubicBezTo>
                <a:cubicBezTo>
                  <a:pt x="-17793" y="714036"/>
                  <a:pt x="126870" y="784435"/>
                  <a:pt x="153173" y="803001"/>
                </a:cubicBezTo>
                <a:cubicBezTo>
                  <a:pt x="179475" y="821568"/>
                  <a:pt x="186438" y="645959"/>
                  <a:pt x="181023" y="691602"/>
                </a:cubicBezTo>
                <a:cubicBezTo>
                  <a:pt x="175608" y="737245"/>
                  <a:pt x="71171" y="920589"/>
                  <a:pt x="120682" y="1076857"/>
                </a:cubicBezTo>
                <a:cubicBezTo>
                  <a:pt x="170193" y="1233125"/>
                  <a:pt x="444049" y="1551076"/>
                  <a:pt x="478087" y="1629210"/>
                </a:cubicBezTo>
                <a:cubicBezTo>
                  <a:pt x="512126" y="1707344"/>
                  <a:pt x="242137" y="1519359"/>
                  <a:pt x="324913" y="1545661"/>
                </a:cubicBezTo>
                <a:cubicBezTo>
                  <a:pt x="407689" y="1571963"/>
                  <a:pt x="844776" y="1724363"/>
                  <a:pt x="974741" y="1787025"/>
                </a:cubicBezTo>
                <a:cubicBezTo>
                  <a:pt x="1104706" y="1849687"/>
                  <a:pt x="1090781" y="1911575"/>
                  <a:pt x="1104706" y="1921632"/>
                </a:cubicBezTo>
                <a:cubicBezTo>
                  <a:pt x="1118631" y="1931689"/>
                  <a:pt x="1113989" y="1869801"/>
                  <a:pt x="1058290" y="1847367"/>
                </a:cubicBezTo>
                <a:cubicBezTo>
                  <a:pt x="1002591" y="1824933"/>
                  <a:pt x="815378" y="1797856"/>
                  <a:pt x="770509" y="1787025"/>
                </a:cubicBezTo>
                <a:cubicBezTo>
                  <a:pt x="725640" y="1776195"/>
                  <a:pt x="891965" y="1877537"/>
                  <a:pt x="789076" y="1782384"/>
                </a:cubicBezTo>
                <a:cubicBezTo>
                  <a:pt x="686187" y="1687231"/>
                  <a:pt x="262251" y="1387073"/>
                  <a:pt x="153173" y="1216106"/>
                </a:cubicBezTo>
                <a:cubicBezTo>
                  <a:pt x="44095" y="1045140"/>
                  <a:pt x="157815" y="850965"/>
                  <a:pt x="134607" y="756585"/>
                </a:cubicBezTo>
                <a:cubicBezTo>
                  <a:pt x="111399" y="662205"/>
                  <a:pt x="5414" y="730282"/>
                  <a:pt x="13924" y="649827"/>
                </a:cubicBezTo>
                <a:cubicBezTo>
                  <a:pt x="22434" y="569372"/>
                  <a:pt x="187986" y="293970"/>
                  <a:pt x="185665" y="273856"/>
                </a:cubicBezTo>
                <a:cubicBezTo>
                  <a:pt x="183344" y="253742"/>
                  <a:pt x="0" y="529145"/>
                  <a:pt x="0" y="529145"/>
                </a:cubicBezTo>
                <a:lnTo>
                  <a:pt x="39917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AEB83551-4A73-B975-953F-3E0C46CE0A1D}"/>
              </a:ext>
            </a:extLst>
          </p:cNvPr>
          <p:cNvSpPr/>
          <p:nvPr/>
        </p:nvSpPr>
        <p:spPr>
          <a:xfrm>
            <a:off x="5816880" y="9807845"/>
            <a:ext cx="1116623" cy="311315"/>
          </a:xfrm>
          <a:custGeom>
            <a:avLst/>
            <a:gdLst>
              <a:gd name="connsiteX0" fmla="*/ 26925 w 1116623"/>
              <a:gd name="connsiteY0" fmla="*/ 9191 h 311315"/>
              <a:gd name="connsiteX1" fmla="*/ 890267 w 1116623"/>
              <a:gd name="connsiteY1" fmla="*/ 292330 h 311315"/>
              <a:gd name="connsiteX2" fmla="*/ 597845 w 1116623"/>
              <a:gd name="connsiteY2" fmla="*/ 264480 h 311315"/>
              <a:gd name="connsiteX3" fmla="*/ 1113065 w 1116623"/>
              <a:gd name="connsiteY3" fmla="*/ 310896 h 311315"/>
              <a:gd name="connsiteX4" fmla="*/ 839209 w 1116623"/>
              <a:gd name="connsiteY4" fmla="*/ 231989 h 311315"/>
              <a:gd name="connsiteX5" fmla="*/ 272931 w 1116623"/>
              <a:gd name="connsiteY5" fmla="*/ 83457 h 311315"/>
              <a:gd name="connsiteX6" fmla="*/ 26925 w 1116623"/>
              <a:gd name="connsiteY6" fmla="*/ 9191 h 31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623" h="311315">
                <a:moveTo>
                  <a:pt x="26925" y="9191"/>
                </a:moveTo>
                <a:cubicBezTo>
                  <a:pt x="129814" y="44003"/>
                  <a:pt x="795114" y="249782"/>
                  <a:pt x="890267" y="292330"/>
                </a:cubicBezTo>
                <a:cubicBezTo>
                  <a:pt x="985420" y="334878"/>
                  <a:pt x="597845" y="264480"/>
                  <a:pt x="597845" y="264480"/>
                </a:cubicBezTo>
                <a:cubicBezTo>
                  <a:pt x="634978" y="267574"/>
                  <a:pt x="1072838" y="316311"/>
                  <a:pt x="1113065" y="310896"/>
                </a:cubicBezTo>
                <a:cubicBezTo>
                  <a:pt x="1153292" y="305481"/>
                  <a:pt x="839209" y="231989"/>
                  <a:pt x="839209" y="231989"/>
                </a:cubicBezTo>
                <a:lnTo>
                  <a:pt x="272931" y="83457"/>
                </a:lnTo>
                <a:cubicBezTo>
                  <a:pt x="139871" y="47098"/>
                  <a:pt x="-75964" y="-25621"/>
                  <a:pt x="26925" y="9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52DAC999-5445-F539-1A66-CD6D520087D4}"/>
              </a:ext>
            </a:extLst>
          </p:cNvPr>
          <p:cNvSpPr/>
          <p:nvPr/>
        </p:nvSpPr>
        <p:spPr>
          <a:xfrm>
            <a:off x="5336927" y="10234345"/>
            <a:ext cx="1240828" cy="1102871"/>
          </a:xfrm>
          <a:custGeom>
            <a:avLst/>
            <a:gdLst>
              <a:gd name="connsiteX0" fmla="*/ 228381 w 1240828"/>
              <a:gd name="connsiteY0" fmla="*/ 437 h 1102871"/>
              <a:gd name="connsiteX1" fmla="*/ 205172 w 1240828"/>
              <a:gd name="connsiteY1" fmla="*/ 432108 h 1102871"/>
              <a:gd name="connsiteX2" fmla="*/ 892133 w 1240828"/>
              <a:gd name="connsiteY2" fmla="*/ 747738 h 1102871"/>
              <a:gd name="connsiteX3" fmla="*/ 590427 w 1240828"/>
              <a:gd name="connsiteY3" fmla="*/ 668831 h 1102871"/>
              <a:gd name="connsiteX4" fmla="*/ 1226330 w 1240828"/>
              <a:gd name="connsiteY4" fmla="*/ 1030877 h 1102871"/>
              <a:gd name="connsiteX5" fmla="*/ 1003532 w 1240828"/>
              <a:gd name="connsiteY5" fmla="*/ 752380 h 1102871"/>
              <a:gd name="connsiteX6" fmla="*/ 636844 w 1240828"/>
              <a:gd name="connsiteY6" fmla="*/ 97911 h 1102871"/>
              <a:gd name="connsiteX7" fmla="*/ 1189197 w 1240828"/>
              <a:gd name="connsiteY7" fmla="*/ 1081935 h 1102871"/>
              <a:gd name="connsiteX8" fmla="*/ 641485 w 1240828"/>
              <a:gd name="connsiteY8" fmla="*/ 757021 h 1102871"/>
              <a:gd name="connsiteX9" fmla="*/ 51999 w 1240828"/>
              <a:gd name="connsiteY9" fmla="*/ 599206 h 1102871"/>
              <a:gd name="connsiteX10" fmla="*/ 47357 w 1240828"/>
              <a:gd name="connsiteY10" fmla="*/ 511015 h 1102871"/>
              <a:gd name="connsiteX11" fmla="*/ 209814 w 1240828"/>
              <a:gd name="connsiteY11" fmla="*/ 659547 h 1102871"/>
              <a:gd name="connsiteX12" fmla="*/ 479028 w 1240828"/>
              <a:gd name="connsiteY12" fmla="*/ 664189 h 1102871"/>
              <a:gd name="connsiteX13" fmla="*/ 242305 w 1240828"/>
              <a:gd name="connsiteY13" fmla="*/ 520299 h 1102871"/>
              <a:gd name="connsiteX14" fmla="*/ 144831 w 1240828"/>
              <a:gd name="connsiteY14" fmla="*/ 353200 h 1102871"/>
              <a:gd name="connsiteX15" fmla="*/ 228381 w 1240828"/>
              <a:gd name="connsiteY15" fmla="*/ 437 h 110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0828" h="1102871">
                <a:moveTo>
                  <a:pt x="228381" y="437"/>
                </a:moveTo>
                <a:cubicBezTo>
                  <a:pt x="238438" y="13588"/>
                  <a:pt x="94547" y="307558"/>
                  <a:pt x="205172" y="432108"/>
                </a:cubicBezTo>
                <a:cubicBezTo>
                  <a:pt x="315797" y="556658"/>
                  <a:pt x="827924" y="708284"/>
                  <a:pt x="892133" y="747738"/>
                </a:cubicBezTo>
                <a:cubicBezTo>
                  <a:pt x="956342" y="787192"/>
                  <a:pt x="534727" y="621641"/>
                  <a:pt x="590427" y="668831"/>
                </a:cubicBezTo>
                <a:cubicBezTo>
                  <a:pt x="646127" y="716021"/>
                  <a:pt x="1157479" y="1016952"/>
                  <a:pt x="1226330" y="1030877"/>
                </a:cubicBezTo>
                <a:cubicBezTo>
                  <a:pt x="1295181" y="1044802"/>
                  <a:pt x="1101780" y="907874"/>
                  <a:pt x="1003532" y="752380"/>
                </a:cubicBezTo>
                <a:cubicBezTo>
                  <a:pt x="905284" y="596886"/>
                  <a:pt x="636844" y="97911"/>
                  <a:pt x="636844" y="97911"/>
                </a:cubicBezTo>
                <a:cubicBezTo>
                  <a:pt x="667788" y="152837"/>
                  <a:pt x="1188424" y="972083"/>
                  <a:pt x="1189197" y="1081935"/>
                </a:cubicBezTo>
                <a:cubicBezTo>
                  <a:pt x="1189971" y="1191787"/>
                  <a:pt x="831018" y="837476"/>
                  <a:pt x="641485" y="757021"/>
                </a:cubicBezTo>
                <a:cubicBezTo>
                  <a:pt x="451952" y="676566"/>
                  <a:pt x="151020" y="640207"/>
                  <a:pt x="51999" y="599206"/>
                </a:cubicBezTo>
                <a:cubicBezTo>
                  <a:pt x="-47022" y="558205"/>
                  <a:pt x="21054" y="500958"/>
                  <a:pt x="47357" y="511015"/>
                </a:cubicBezTo>
                <a:cubicBezTo>
                  <a:pt x="73660" y="521072"/>
                  <a:pt x="137869" y="634018"/>
                  <a:pt x="209814" y="659547"/>
                </a:cubicBezTo>
                <a:cubicBezTo>
                  <a:pt x="281759" y="685076"/>
                  <a:pt x="473613" y="687397"/>
                  <a:pt x="479028" y="664189"/>
                </a:cubicBezTo>
                <a:cubicBezTo>
                  <a:pt x="484443" y="640981"/>
                  <a:pt x="298005" y="572131"/>
                  <a:pt x="242305" y="520299"/>
                </a:cubicBezTo>
                <a:cubicBezTo>
                  <a:pt x="186605" y="468468"/>
                  <a:pt x="146378" y="432108"/>
                  <a:pt x="144831" y="353200"/>
                </a:cubicBezTo>
                <a:cubicBezTo>
                  <a:pt x="143284" y="274292"/>
                  <a:pt x="218324" y="-12714"/>
                  <a:pt x="228381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65A46494-83A3-E01B-9A9F-D441444C113C}"/>
              </a:ext>
            </a:extLst>
          </p:cNvPr>
          <p:cNvSpPr/>
          <p:nvPr/>
        </p:nvSpPr>
        <p:spPr>
          <a:xfrm>
            <a:off x="5999684" y="9615540"/>
            <a:ext cx="764770" cy="697942"/>
          </a:xfrm>
          <a:custGeom>
            <a:avLst/>
            <a:gdLst>
              <a:gd name="connsiteX0" fmla="*/ 6578 w 764770"/>
              <a:gd name="connsiteY0" fmla="*/ 507843 h 697942"/>
              <a:gd name="connsiteX1" fmla="*/ 605347 w 764770"/>
              <a:gd name="connsiteY1" fmla="*/ 628525 h 697942"/>
              <a:gd name="connsiteX2" fmla="*/ 702822 w 764770"/>
              <a:gd name="connsiteY2" fmla="*/ 442860 h 697942"/>
              <a:gd name="connsiteX3" fmla="*/ 489307 w 764770"/>
              <a:gd name="connsiteY3" fmla="*/ 1906 h 697942"/>
              <a:gd name="connsiteX4" fmla="*/ 642480 w 764770"/>
              <a:gd name="connsiteY4" fmla="*/ 298970 h 697942"/>
              <a:gd name="connsiteX5" fmla="*/ 763163 w 764770"/>
              <a:gd name="connsiteY5" fmla="*/ 679583 h 697942"/>
              <a:gd name="connsiteX6" fmla="*/ 554290 w 764770"/>
              <a:gd name="connsiteY6" fmla="*/ 633167 h 697942"/>
              <a:gd name="connsiteX7" fmla="*/ 303642 w 764770"/>
              <a:gd name="connsiteY7" fmla="*/ 591392 h 697942"/>
              <a:gd name="connsiteX8" fmla="*/ 6578 w 764770"/>
              <a:gd name="connsiteY8" fmla="*/ 507843 h 69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770" h="697942">
                <a:moveTo>
                  <a:pt x="6578" y="507843"/>
                </a:moveTo>
                <a:cubicBezTo>
                  <a:pt x="56862" y="514032"/>
                  <a:pt x="489306" y="639355"/>
                  <a:pt x="605347" y="628525"/>
                </a:cubicBezTo>
                <a:cubicBezTo>
                  <a:pt x="721388" y="617695"/>
                  <a:pt x="722162" y="547297"/>
                  <a:pt x="702822" y="442860"/>
                </a:cubicBezTo>
                <a:cubicBezTo>
                  <a:pt x="683482" y="338423"/>
                  <a:pt x="499364" y="25888"/>
                  <a:pt x="489307" y="1906"/>
                </a:cubicBezTo>
                <a:cubicBezTo>
                  <a:pt x="479250" y="-22076"/>
                  <a:pt x="596837" y="186024"/>
                  <a:pt x="642480" y="298970"/>
                </a:cubicBezTo>
                <a:cubicBezTo>
                  <a:pt x="688123" y="411916"/>
                  <a:pt x="777861" y="623884"/>
                  <a:pt x="763163" y="679583"/>
                </a:cubicBezTo>
                <a:cubicBezTo>
                  <a:pt x="748465" y="735282"/>
                  <a:pt x="630877" y="647866"/>
                  <a:pt x="554290" y="633167"/>
                </a:cubicBezTo>
                <a:cubicBezTo>
                  <a:pt x="477703" y="618468"/>
                  <a:pt x="399569" y="610732"/>
                  <a:pt x="303642" y="591392"/>
                </a:cubicBezTo>
                <a:cubicBezTo>
                  <a:pt x="207715" y="572052"/>
                  <a:pt x="-43706" y="501654"/>
                  <a:pt x="6578" y="507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999FF71B-B6C9-FAFB-A52F-C308DA95FE02}"/>
              </a:ext>
            </a:extLst>
          </p:cNvPr>
          <p:cNvSpPr/>
          <p:nvPr/>
        </p:nvSpPr>
        <p:spPr>
          <a:xfrm>
            <a:off x="5856343" y="9918273"/>
            <a:ext cx="479014" cy="1214428"/>
          </a:xfrm>
          <a:custGeom>
            <a:avLst/>
            <a:gdLst>
              <a:gd name="connsiteX0" fmla="*/ 29237 w 479014"/>
              <a:gd name="connsiteY0" fmla="*/ 878 h 1214428"/>
              <a:gd name="connsiteX1" fmla="*/ 29237 w 479014"/>
              <a:gd name="connsiteY1" fmla="*/ 502174 h 1214428"/>
              <a:gd name="connsiteX2" fmla="*/ 433058 w 479014"/>
              <a:gd name="connsiteY2" fmla="*/ 854937 h 1214428"/>
              <a:gd name="connsiteX3" fmla="*/ 191694 w 479014"/>
              <a:gd name="connsiteY3" fmla="*/ 738897 h 1214428"/>
              <a:gd name="connsiteX4" fmla="*/ 391283 w 479014"/>
              <a:gd name="connsiteY4" fmla="*/ 980261 h 1214428"/>
              <a:gd name="connsiteX5" fmla="*/ 474833 w 479014"/>
              <a:gd name="connsiteY5" fmla="*/ 1212342 h 1214428"/>
              <a:gd name="connsiteX6" fmla="*/ 270601 w 479014"/>
              <a:gd name="connsiteY6" fmla="*/ 841012 h 1214428"/>
              <a:gd name="connsiteX7" fmla="*/ 126711 w 479014"/>
              <a:gd name="connsiteY7" fmla="*/ 608931 h 1214428"/>
              <a:gd name="connsiteX8" fmla="*/ 187052 w 479014"/>
              <a:gd name="connsiteY8" fmla="*/ 219035 h 1214428"/>
              <a:gd name="connsiteX9" fmla="*/ 261318 w 479014"/>
              <a:gd name="connsiteY9" fmla="*/ 19445 h 1214428"/>
              <a:gd name="connsiteX10" fmla="*/ 98861 w 479014"/>
              <a:gd name="connsiteY10" fmla="*/ 455757 h 1214428"/>
              <a:gd name="connsiteX11" fmla="*/ 10670 w 479014"/>
              <a:gd name="connsiteY11" fmla="*/ 381491 h 1214428"/>
              <a:gd name="connsiteX12" fmla="*/ 29237 w 479014"/>
              <a:gd name="connsiteY12" fmla="*/ 878 h 121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9014" h="1214428">
                <a:moveTo>
                  <a:pt x="29237" y="878"/>
                </a:moveTo>
                <a:cubicBezTo>
                  <a:pt x="32331" y="20992"/>
                  <a:pt x="-38067" y="359831"/>
                  <a:pt x="29237" y="502174"/>
                </a:cubicBezTo>
                <a:cubicBezTo>
                  <a:pt x="96541" y="644517"/>
                  <a:pt x="405982" y="815483"/>
                  <a:pt x="433058" y="854937"/>
                </a:cubicBezTo>
                <a:cubicBezTo>
                  <a:pt x="460134" y="894391"/>
                  <a:pt x="198657" y="718010"/>
                  <a:pt x="191694" y="738897"/>
                </a:cubicBezTo>
                <a:cubicBezTo>
                  <a:pt x="184732" y="759784"/>
                  <a:pt x="344093" y="901354"/>
                  <a:pt x="391283" y="980261"/>
                </a:cubicBezTo>
                <a:cubicBezTo>
                  <a:pt x="438473" y="1059169"/>
                  <a:pt x="494947" y="1235550"/>
                  <a:pt x="474833" y="1212342"/>
                </a:cubicBezTo>
                <a:cubicBezTo>
                  <a:pt x="454719" y="1189134"/>
                  <a:pt x="328621" y="941580"/>
                  <a:pt x="270601" y="841012"/>
                </a:cubicBezTo>
                <a:cubicBezTo>
                  <a:pt x="212581" y="740444"/>
                  <a:pt x="140636" y="712594"/>
                  <a:pt x="126711" y="608931"/>
                </a:cubicBezTo>
                <a:cubicBezTo>
                  <a:pt x="112786" y="505268"/>
                  <a:pt x="164618" y="317283"/>
                  <a:pt x="187052" y="219035"/>
                </a:cubicBezTo>
                <a:cubicBezTo>
                  <a:pt x="209487" y="120787"/>
                  <a:pt x="261318" y="19445"/>
                  <a:pt x="261318" y="19445"/>
                </a:cubicBezTo>
                <a:cubicBezTo>
                  <a:pt x="246620" y="58899"/>
                  <a:pt x="140636" y="395416"/>
                  <a:pt x="98861" y="455757"/>
                </a:cubicBezTo>
                <a:cubicBezTo>
                  <a:pt x="57086" y="516098"/>
                  <a:pt x="19953" y="451115"/>
                  <a:pt x="10670" y="381491"/>
                </a:cubicBezTo>
                <a:cubicBezTo>
                  <a:pt x="1387" y="311867"/>
                  <a:pt x="26143" y="-19236"/>
                  <a:pt x="29237" y="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55B407B7-F0E6-DCA4-6983-90F1CF3BE2FC}"/>
              </a:ext>
            </a:extLst>
          </p:cNvPr>
          <p:cNvSpPr/>
          <p:nvPr/>
        </p:nvSpPr>
        <p:spPr>
          <a:xfrm>
            <a:off x="5586671" y="8656488"/>
            <a:ext cx="520282" cy="1023023"/>
          </a:xfrm>
          <a:custGeom>
            <a:avLst/>
            <a:gdLst>
              <a:gd name="connsiteX0" fmla="*/ 66827 w 520282"/>
              <a:gd name="connsiteY0" fmla="*/ 141 h 1023023"/>
              <a:gd name="connsiteX1" fmla="*/ 15770 w 520282"/>
              <a:gd name="connsiteY1" fmla="*/ 255431 h 1023023"/>
              <a:gd name="connsiteX2" fmla="*/ 159660 w 520282"/>
              <a:gd name="connsiteY2" fmla="*/ 654610 h 1023023"/>
              <a:gd name="connsiteX3" fmla="*/ 62186 w 520282"/>
              <a:gd name="connsiteY3" fmla="*/ 566420 h 1023023"/>
              <a:gd name="connsiteX4" fmla="*/ 517065 w 520282"/>
              <a:gd name="connsiteY4" fmla="*/ 1021299 h 1023023"/>
              <a:gd name="connsiteX5" fmla="*/ 252492 w 520282"/>
              <a:gd name="connsiteY5" fmla="*/ 705668 h 1023023"/>
              <a:gd name="connsiteX6" fmla="*/ 6486 w 520282"/>
              <a:gd name="connsiteY6" fmla="*/ 287922 h 1023023"/>
              <a:gd name="connsiteX7" fmla="*/ 66827 w 520282"/>
              <a:gd name="connsiteY7" fmla="*/ 141 h 102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282" h="1023023">
                <a:moveTo>
                  <a:pt x="66827" y="141"/>
                </a:moveTo>
                <a:cubicBezTo>
                  <a:pt x="68374" y="-5274"/>
                  <a:pt x="298" y="146353"/>
                  <a:pt x="15770" y="255431"/>
                </a:cubicBezTo>
                <a:cubicBezTo>
                  <a:pt x="31242" y="364509"/>
                  <a:pt x="151924" y="602779"/>
                  <a:pt x="159660" y="654610"/>
                </a:cubicBezTo>
                <a:cubicBezTo>
                  <a:pt x="167396" y="706442"/>
                  <a:pt x="2618" y="505305"/>
                  <a:pt x="62186" y="566420"/>
                </a:cubicBezTo>
                <a:cubicBezTo>
                  <a:pt x="121754" y="627535"/>
                  <a:pt x="485347" y="998091"/>
                  <a:pt x="517065" y="1021299"/>
                </a:cubicBezTo>
                <a:cubicBezTo>
                  <a:pt x="548783" y="1044507"/>
                  <a:pt x="337588" y="827897"/>
                  <a:pt x="252492" y="705668"/>
                </a:cubicBezTo>
                <a:cubicBezTo>
                  <a:pt x="167396" y="583439"/>
                  <a:pt x="37430" y="400095"/>
                  <a:pt x="6486" y="287922"/>
                </a:cubicBezTo>
                <a:cubicBezTo>
                  <a:pt x="-24458" y="175750"/>
                  <a:pt x="65280" y="5556"/>
                  <a:pt x="66827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03506CAF-CCED-094C-D7E3-6CB0C99AE835}"/>
              </a:ext>
            </a:extLst>
          </p:cNvPr>
          <p:cNvSpPr/>
          <p:nvPr/>
        </p:nvSpPr>
        <p:spPr>
          <a:xfrm>
            <a:off x="4828975" y="2994442"/>
            <a:ext cx="1028524" cy="1205829"/>
          </a:xfrm>
          <a:custGeom>
            <a:avLst/>
            <a:gdLst>
              <a:gd name="connsiteX0" fmla="*/ 3375 w 1028524"/>
              <a:gd name="connsiteY0" fmla="*/ 2758 h 1205829"/>
              <a:gd name="connsiteX1" fmla="*/ 501850 w 1028524"/>
              <a:gd name="connsiteY1" fmla="*/ 352008 h 1205829"/>
              <a:gd name="connsiteX2" fmla="*/ 670125 w 1028524"/>
              <a:gd name="connsiteY2" fmla="*/ 545683 h 1205829"/>
              <a:gd name="connsiteX3" fmla="*/ 647900 w 1028524"/>
              <a:gd name="connsiteY3" fmla="*/ 517108 h 1205829"/>
              <a:gd name="connsiteX4" fmla="*/ 844750 w 1028524"/>
              <a:gd name="connsiteY4" fmla="*/ 834608 h 1205829"/>
              <a:gd name="connsiteX5" fmla="*/ 844750 w 1028524"/>
              <a:gd name="connsiteY5" fmla="*/ 774283 h 1205829"/>
              <a:gd name="connsiteX6" fmla="*/ 1025725 w 1028524"/>
              <a:gd name="connsiteY6" fmla="*/ 1199733 h 1205829"/>
              <a:gd name="connsiteX7" fmla="*/ 936825 w 1028524"/>
              <a:gd name="connsiteY7" fmla="*/ 993358 h 1205829"/>
              <a:gd name="connsiteX8" fmla="*/ 701875 w 1028524"/>
              <a:gd name="connsiteY8" fmla="*/ 552033 h 1205829"/>
              <a:gd name="connsiteX9" fmla="*/ 381200 w 1028524"/>
              <a:gd name="connsiteY9" fmla="*/ 183733 h 1205829"/>
              <a:gd name="connsiteX10" fmla="*/ 435175 w 1028524"/>
              <a:gd name="connsiteY10" fmla="*/ 269458 h 1205829"/>
              <a:gd name="connsiteX11" fmla="*/ 289125 w 1028524"/>
              <a:gd name="connsiteY11" fmla="*/ 193258 h 1205829"/>
              <a:gd name="connsiteX12" fmla="*/ 3375 w 1028524"/>
              <a:gd name="connsiteY12" fmla="*/ 2758 h 12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28524" h="1205829">
                <a:moveTo>
                  <a:pt x="3375" y="2758"/>
                </a:moveTo>
                <a:cubicBezTo>
                  <a:pt x="38829" y="29216"/>
                  <a:pt x="390725" y="261521"/>
                  <a:pt x="501850" y="352008"/>
                </a:cubicBezTo>
                <a:cubicBezTo>
                  <a:pt x="612975" y="442496"/>
                  <a:pt x="645783" y="518166"/>
                  <a:pt x="670125" y="545683"/>
                </a:cubicBezTo>
                <a:cubicBezTo>
                  <a:pt x="694467" y="573200"/>
                  <a:pt x="618796" y="468954"/>
                  <a:pt x="647900" y="517108"/>
                </a:cubicBezTo>
                <a:cubicBezTo>
                  <a:pt x="677004" y="565262"/>
                  <a:pt x="811942" y="791746"/>
                  <a:pt x="844750" y="834608"/>
                </a:cubicBezTo>
                <a:cubicBezTo>
                  <a:pt x="877558" y="877471"/>
                  <a:pt x="814587" y="713429"/>
                  <a:pt x="844750" y="774283"/>
                </a:cubicBezTo>
                <a:cubicBezTo>
                  <a:pt x="874913" y="835137"/>
                  <a:pt x="1010379" y="1163221"/>
                  <a:pt x="1025725" y="1199733"/>
                </a:cubicBezTo>
                <a:cubicBezTo>
                  <a:pt x="1041071" y="1236245"/>
                  <a:pt x="990800" y="1101308"/>
                  <a:pt x="936825" y="993358"/>
                </a:cubicBezTo>
                <a:cubicBezTo>
                  <a:pt x="882850" y="885408"/>
                  <a:pt x="794479" y="686970"/>
                  <a:pt x="701875" y="552033"/>
                </a:cubicBezTo>
                <a:cubicBezTo>
                  <a:pt x="609271" y="417096"/>
                  <a:pt x="425650" y="230829"/>
                  <a:pt x="381200" y="183733"/>
                </a:cubicBezTo>
                <a:cubicBezTo>
                  <a:pt x="336750" y="136637"/>
                  <a:pt x="450521" y="267871"/>
                  <a:pt x="435175" y="269458"/>
                </a:cubicBezTo>
                <a:cubicBezTo>
                  <a:pt x="419829" y="271046"/>
                  <a:pt x="356329" y="238766"/>
                  <a:pt x="289125" y="193258"/>
                </a:cubicBezTo>
                <a:cubicBezTo>
                  <a:pt x="221921" y="147750"/>
                  <a:pt x="-32079" y="-23700"/>
                  <a:pt x="3375" y="2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D65D1B34-D7F3-EDA3-FD2B-7B4608C797EA}"/>
              </a:ext>
            </a:extLst>
          </p:cNvPr>
          <p:cNvSpPr/>
          <p:nvPr/>
        </p:nvSpPr>
        <p:spPr>
          <a:xfrm>
            <a:off x="5918292" y="4346572"/>
            <a:ext cx="77215" cy="232383"/>
          </a:xfrm>
          <a:custGeom>
            <a:avLst/>
            <a:gdLst>
              <a:gd name="connsiteX0" fmla="*/ 3083 w 77215"/>
              <a:gd name="connsiteY0" fmla="*/ 3 h 232383"/>
              <a:gd name="connsiteX1" fmla="*/ 34833 w 77215"/>
              <a:gd name="connsiteY1" fmla="*/ 95253 h 232383"/>
              <a:gd name="connsiteX2" fmla="*/ 76108 w 77215"/>
              <a:gd name="connsiteY2" fmla="*/ 228603 h 232383"/>
              <a:gd name="connsiteX3" fmla="*/ 60233 w 77215"/>
              <a:gd name="connsiteY3" fmla="*/ 187328 h 232383"/>
              <a:gd name="connsiteX4" fmla="*/ 6258 w 77215"/>
              <a:gd name="connsiteY4" fmla="*/ 98428 h 232383"/>
              <a:gd name="connsiteX5" fmla="*/ 3083 w 77215"/>
              <a:gd name="connsiteY5" fmla="*/ 3 h 23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215" h="232383">
                <a:moveTo>
                  <a:pt x="3083" y="3"/>
                </a:moveTo>
                <a:cubicBezTo>
                  <a:pt x="7846" y="-526"/>
                  <a:pt x="22662" y="57153"/>
                  <a:pt x="34833" y="95253"/>
                </a:cubicBezTo>
                <a:cubicBezTo>
                  <a:pt x="47004" y="133353"/>
                  <a:pt x="71875" y="213257"/>
                  <a:pt x="76108" y="228603"/>
                </a:cubicBezTo>
                <a:cubicBezTo>
                  <a:pt x="80341" y="243949"/>
                  <a:pt x="71875" y="209024"/>
                  <a:pt x="60233" y="187328"/>
                </a:cubicBezTo>
                <a:cubicBezTo>
                  <a:pt x="48591" y="165632"/>
                  <a:pt x="13666" y="125945"/>
                  <a:pt x="6258" y="98428"/>
                </a:cubicBezTo>
                <a:cubicBezTo>
                  <a:pt x="-1150" y="70911"/>
                  <a:pt x="-1680" y="532"/>
                  <a:pt x="308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08FEFA04-FA84-28AE-E930-88E8F740FA80}"/>
              </a:ext>
            </a:extLst>
          </p:cNvPr>
          <p:cNvSpPr/>
          <p:nvPr/>
        </p:nvSpPr>
        <p:spPr>
          <a:xfrm>
            <a:off x="6222992" y="5095874"/>
            <a:ext cx="201892" cy="853093"/>
          </a:xfrm>
          <a:custGeom>
            <a:avLst/>
            <a:gdLst>
              <a:gd name="connsiteX0" fmla="*/ 8 w 201892"/>
              <a:gd name="connsiteY0" fmla="*/ 1 h 853093"/>
              <a:gd name="connsiteX1" fmla="*/ 133358 w 201892"/>
              <a:gd name="connsiteY1" fmla="*/ 206376 h 853093"/>
              <a:gd name="connsiteX2" fmla="*/ 200033 w 201892"/>
              <a:gd name="connsiteY2" fmla="*/ 460376 h 853093"/>
              <a:gd name="connsiteX3" fmla="*/ 180983 w 201892"/>
              <a:gd name="connsiteY3" fmla="*/ 415926 h 853093"/>
              <a:gd name="connsiteX4" fmla="*/ 155583 w 201892"/>
              <a:gd name="connsiteY4" fmla="*/ 682626 h 853093"/>
              <a:gd name="connsiteX5" fmla="*/ 165108 w 201892"/>
              <a:gd name="connsiteY5" fmla="*/ 657226 h 853093"/>
              <a:gd name="connsiteX6" fmla="*/ 146058 w 201892"/>
              <a:gd name="connsiteY6" fmla="*/ 847726 h 853093"/>
              <a:gd name="connsiteX7" fmla="*/ 174633 w 201892"/>
              <a:gd name="connsiteY7" fmla="*/ 412751 h 853093"/>
              <a:gd name="connsiteX8" fmla="*/ 149233 w 201892"/>
              <a:gd name="connsiteY8" fmla="*/ 241301 h 853093"/>
              <a:gd name="connsiteX9" fmla="*/ 139708 w 201892"/>
              <a:gd name="connsiteY9" fmla="*/ 203201 h 853093"/>
              <a:gd name="connsiteX10" fmla="*/ 8 w 201892"/>
              <a:gd name="connsiteY10" fmla="*/ 1 h 853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1892" h="853093">
                <a:moveTo>
                  <a:pt x="8" y="1"/>
                </a:moveTo>
                <a:cubicBezTo>
                  <a:pt x="-1050" y="530"/>
                  <a:pt x="100021" y="129647"/>
                  <a:pt x="133358" y="206376"/>
                </a:cubicBezTo>
                <a:cubicBezTo>
                  <a:pt x="166695" y="283105"/>
                  <a:pt x="192096" y="425451"/>
                  <a:pt x="200033" y="460376"/>
                </a:cubicBezTo>
                <a:cubicBezTo>
                  <a:pt x="207970" y="495301"/>
                  <a:pt x="188391" y="378884"/>
                  <a:pt x="180983" y="415926"/>
                </a:cubicBezTo>
                <a:cubicBezTo>
                  <a:pt x="173575" y="452968"/>
                  <a:pt x="158229" y="642409"/>
                  <a:pt x="155583" y="682626"/>
                </a:cubicBezTo>
                <a:cubicBezTo>
                  <a:pt x="152937" y="722843"/>
                  <a:pt x="166695" y="629709"/>
                  <a:pt x="165108" y="657226"/>
                </a:cubicBezTo>
                <a:cubicBezTo>
                  <a:pt x="163521" y="684743"/>
                  <a:pt x="144471" y="888472"/>
                  <a:pt x="146058" y="847726"/>
                </a:cubicBezTo>
                <a:cubicBezTo>
                  <a:pt x="147645" y="806980"/>
                  <a:pt x="174104" y="513822"/>
                  <a:pt x="174633" y="412751"/>
                </a:cubicBezTo>
                <a:cubicBezTo>
                  <a:pt x="175162" y="311680"/>
                  <a:pt x="155054" y="276226"/>
                  <a:pt x="149233" y="241301"/>
                </a:cubicBezTo>
                <a:cubicBezTo>
                  <a:pt x="143412" y="206376"/>
                  <a:pt x="165108" y="241830"/>
                  <a:pt x="139708" y="203201"/>
                </a:cubicBezTo>
                <a:cubicBezTo>
                  <a:pt x="114308" y="164572"/>
                  <a:pt x="1066" y="-528"/>
                  <a:pt x="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45CC469A-9266-3557-6FD3-D8FCA65E62D2}"/>
              </a:ext>
            </a:extLst>
          </p:cNvPr>
          <p:cNvSpPr/>
          <p:nvPr/>
        </p:nvSpPr>
        <p:spPr>
          <a:xfrm>
            <a:off x="6143431" y="4965498"/>
            <a:ext cx="230819" cy="334633"/>
          </a:xfrm>
          <a:custGeom>
            <a:avLst/>
            <a:gdLst>
              <a:gd name="connsiteX0" fmla="*/ 194 w 230819"/>
              <a:gd name="connsiteY0" fmla="*/ 202 h 334633"/>
              <a:gd name="connsiteX1" fmla="*/ 158944 w 230819"/>
              <a:gd name="connsiteY1" fmla="*/ 219277 h 334633"/>
              <a:gd name="connsiteX2" fmla="*/ 228794 w 230819"/>
              <a:gd name="connsiteY2" fmla="*/ 333577 h 334633"/>
              <a:gd name="connsiteX3" fmla="*/ 193869 w 230819"/>
              <a:gd name="connsiteY3" fmla="*/ 260552 h 334633"/>
              <a:gd name="connsiteX4" fmla="*/ 194 w 230819"/>
              <a:gd name="connsiteY4" fmla="*/ 202 h 33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819" h="334633">
                <a:moveTo>
                  <a:pt x="194" y="202"/>
                </a:moveTo>
                <a:cubicBezTo>
                  <a:pt x="-5627" y="-6677"/>
                  <a:pt x="120844" y="163715"/>
                  <a:pt x="158944" y="219277"/>
                </a:cubicBezTo>
                <a:cubicBezTo>
                  <a:pt x="197044" y="274839"/>
                  <a:pt x="222973" y="326698"/>
                  <a:pt x="228794" y="333577"/>
                </a:cubicBezTo>
                <a:cubicBezTo>
                  <a:pt x="234615" y="340456"/>
                  <a:pt x="229323" y="313469"/>
                  <a:pt x="193869" y="260552"/>
                </a:cubicBezTo>
                <a:cubicBezTo>
                  <a:pt x="158415" y="207635"/>
                  <a:pt x="6015" y="7081"/>
                  <a:pt x="194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936F7FDB-B0A8-29C7-B013-EEBA5349FBA2}"/>
              </a:ext>
            </a:extLst>
          </p:cNvPr>
          <p:cNvSpPr/>
          <p:nvPr/>
        </p:nvSpPr>
        <p:spPr>
          <a:xfrm>
            <a:off x="6257716" y="5118061"/>
            <a:ext cx="159602" cy="539796"/>
          </a:xfrm>
          <a:custGeom>
            <a:avLst/>
            <a:gdLst>
              <a:gd name="connsiteX0" fmla="*/ 209 w 159602"/>
              <a:gd name="connsiteY0" fmla="*/ 39 h 539796"/>
              <a:gd name="connsiteX1" fmla="*/ 92284 w 159602"/>
              <a:gd name="connsiteY1" fmla="*/ 139739 h 539796"/>
              <a:gd name="connsiteX2" fmla="*/ 114509 w 159602"/>
              <a:gd name="connsiteY2" fmla="*/ 346114 h 539796"/>
              <a:gd name="connsiteX3" fmla="*/ 120859 w 159602"/>
              <a:gd name="connsiteY3" fmla="*/ 263564 h 539796"/>
              <a:gd name="connsiteX4" fmla="*/ 158959 w 159602"/>
              <a:gd name="connsiteY4" fmla="*/ 539789 h 539796"/>
              <a:gd name="connsiteX5" fmla="*/ 143084 w 159602"/>
              <a:gd name="connsiteY5" fmla="*/ 254039 h 539796"/>
              <a:gd name="connsiteX6" fmla="*/ 120859 w 159602"/>
              <a:gd name="connsiteY6" fmla="*/ 152439 h 539796"/>
              <a:gd name="connsiteX7" fmla="*/ 209 w 159602"/>
              <a:gd name="connsiteY7" fmla="*/ 39 h 5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602" h="539796">
                <a:moveTo>
                  <a:pt x="209" y="39"/>
                </a:moveTo>
                <a:cubicBezTo>
                  <a:pt x="-4553" y="-2078"/>
                  <a:pt x="73234" y="82060"/>
                  <a:pt x="92284" y="139739"/>
                </a:cubicBezTo>
                <a:cubicBezTo>
                  <a:pt x="111334" y="197418"/>
                  <a:pt x="109747" y="325477"/>
                  <a:pt x="114509" y="346114"/>
                </a:cubicBezTo>
                <a:cubicBezTo>
                  <a:pt x="119271" y="366751"/>
                  <a:pt x="113451" y="231285"/>
                  <a:pt x="120859" y="263564"/>
                </a:cubicBezTo>
                <a:cubicBezTo>
                  <a:pt x="128267" y="295843"/>
                  <a:pt x="155255" y="541376"/>
                  <a:pt x="158959" y="539789"/>
                </a:cubicBezTo>
                <a:cubicBezTo>
                  <a:pt x="162663" y="538202"/>
                  <a:pt x="149434" y="318597"/>
                  <a:pt x="143084" y="254039"/>
                </a:cubicBezTo>
                <a:cubicBezTo>
                  <a:pt x="136734" y="189481"/>
                  <a:pt x="140438" y="190539"/>
                  <a:pt x="120859" y="152439"/>
                </a:cubicBezTo>
                <a:cubicBezTo>
                  <a:pt x="101280" y="114339"/>
                  <a:pt x="4971" y="2156"/>
                  <a:pt x="209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FBC024DC-2FA2-EB9D-9916-5B0557343FD2}"/>
              </a:ext>
            </a:extLst>
          </p:cNvPr>
          <p:cNvSpPr/>
          <p:nvPr/>
        </p:nvSpPr>
        <p:spPr>
          <a:xfrm>
            <a:off x="6343637" y="5683829"/>
            <a:ext cx="78009" cy="412958"/>
          </a:xfrm>
          <a:custGeom>
            <a:avLst/>
            <a:gdLst>
              <a:gd name="connsiteX0" fmla="*/ 69863 w 78009"/>
              <a:gd name="connsiteY0" fmla="*/ 5771 h 412958"/>
              <a:gd name="connsiteX1" fmla="*/ 13 w 78009"/>
              <a:gd name="connsiteY1" fmla="*/ 412171 h 412958"/>
              <a:gd name="connsiteX2" fmla="*/ 76213 w 78009"/>
              <a:gd name="connsiteY2" fmla="*/ 110546 h 412958"/>
              <a:gd name="connsiteX3" fmla="*/ 53988 w 78009"/>
              <a:gd name="connsiteY3" fmla="*/ 167696 h 412958"/>
              <a:gd name="connsiteX4" fmla="*/ 69863 w 78009"/>
              <a:gd name="connsiteY4" fmla="*/ 5771 h 41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" h="412958">
                <a:moveTo>
                  <a:pt x="69863" y="5771"/>
                </a:moveTo>
                <a:cubicBezTo>
                  <a:pt x="60867" y="46517"/>
                  <a:pt x="-1045" y="394709"/>
                  <a:pt x="13" y="412171"/>
                </a:cubicBezTo>
                <a:cubicBezTo>
                  <a:pt x="1071" y="429633"/>
                  <a:pt x="67217" y="151292"/>
                  <a:pt x="76213" y="110546"/>
                </a:cubicBezTo>
                <a:cubicBezTo>
                  <a:pt x="85209" y="69800"/>
                  <a:pt x="57692" y="182513"/>
                  <a:pt x="53988" y="167696"/>
                </a:cubicBezTo>
                <a:cubicBezTo>
                  <a:pt x="50284" y="152879"/>
                  <a:pt x="78859" y="-34975"/>
                  <a:pt x="69863" y="5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C205A123-5C91-895D-1F54-AA0B8237483E}"/>
              </a:ext>
            </a:extLst>
          </p:cNvPr>
          <p:cNvSpPr/>
          <p:nvPr/>
        </p:nvSpPr>
        <p:spPr>
          <a:xfrm>
            <a:off x="6304798" y="6097392"/>
            <a:ext cx="51552" cy="502285"/>
          </a:xfrm>
          <a:custGeom>
            <a:avLst/>
            <a:gdLst>
              <a:gd name="connsiteX0" fmla="*/ 51552 w 51552"/>
              <a:gd name="connsiteY0" fmla="*/ 4958 h 502285"/>
              <a:gd name="connsiteX1" fmla="*/ 752 w 51552"/>
              <a:gd name="connsiteY1" fmla="*/ 500258 h 502285"/>
              <a:gd name="connsiteX2" fmla="*/ 19802 w 51552"/>
              <a:gd name="connsiteY2" fmla="*/ 182758 h 502285"/>
              <a:gd name="connsiteX3" fmla="*/ 752 w 51552"/>
              <a:gd name="connsiteY3" fmla="*/ 243083 h 502285"/>
              <a:gd name="connsiteX4" fmla="*/ 51552 w 51552"/>
              <a:gd name="connsiteY4" fmla="*/ 4958 h 50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2" h="502285">
                <a:moveTo>
                  <a:pt x="51552" y="4958"/>
                </a:moveTo>
                <a:cubicBezTo>
                  <a:pt x="51552" y="47820"/>
                  <a:pt x="6044" y="470625"/>
                  <a:pt x="752" y="500258"/>
                </a:cubicBezTo>
                <a:cubicBezTo>
                  <a:pt x="-4540" y="529891"/>
                  <a:pt x="19802" y="225620"/>
                  <a:pt x="19802" y="182758"/>
                </a:cubicBezTo>
                <a:cubicBezTo>
                  <a:pt x="19802" y="139896"/>
                  <a:pt x="-4540" y="275891"/>
                  <a:pt x="752" y="243083"/>
                </a:cubicBezTo>
                <a:cubicBezTo>
                  <a:pt x="6044" y="210275"/>
                  <a:pt x="51552" y="-37904"/>
                  <a:pt x="51552" y="4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F61A6ABF-C6A5-A0AA-F3B5-F1258C00C782}"/>
              </a:ext>
            </a:extLst>
          </p:cNvPr>
          <p:cNvSpPr/>
          <p:nvPr/>
        </p:nvSpPr>
        <p:spPr>
          <a:xfrm>
            <a:off x="6041961" y="4778367"/>
            <a:ext cx="279944" cy="400097"/>
          </a:xfrm>
          <a:custGeom>
            <a:avLst/>
            <a:gdLst>
              <a:gd name="connsiteX0" fmla="*/ 64 w 279944"/>
              <a:gd name="connsiteY0" fmla="*/ 8 h 400097"/>
              <a:gd name="connsiteX1" fmla="*/ 219139 w 279944"/>
              <a:gd name="connsiteY1" fmla="*/ 288933 h 400097"/>
              <a:gd name="connsiteX2" fmla="*/ 279464 w 279944"/>
              <a:gd name="connsiteY2" fmla="*/ 400058 h 400097"/>
              <a:gd name="connsiteX3" fmla="*/ 196914 w 279944"/>
              <a:gd name="connsiteY3" fmla="*/ 279408 h 400097"/>
              <a:gd name="connsiteX4" fmla="*/ 64 w 279944"/>
              <a:gd name="connsiteY4" fmla="*/ 8 h 40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944" h="400097">
                <a:moveTo>
                  <a:pt x="64" y="8"/>
                </a:moveTo>
                <a:cubicBezTo>
                  <a:pt x="3768" y="1595"/>
                  <a:pt x="172572" y="222258"/>
                  <a:pt x="219139" y="288933"/>
                </a:cubicBezTo>
                <a:cubicBezTo>
                  <a:pt x="265706" y="355608"/>
                  <a:pt x="283168" y="401645"/>
                  <a:pt x="279464" y="400058"/>
                </a:cubicBezTo>
                <a:cubicBezTo>
                  <a:pt x="275760" y="398471"/>
                  <a:pt x="240306" y="340262"/>
                  <a:pt x="196914" y="279408"/>
                </a:cubicBezTo>
                <a:cubicBezTo>
                  <a:pt x="153522" y="218554"/>
                  <a:pt x="-3640" y="-1579"/>
                  <a:pt x="6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E68C0CF2-D960-C747-0667-4DB7B85580C6}"/>
              </a:ext>
            </a:extLst>
          </p:cNvPr>
          <p:cNvSpPr/>
          <p:nvPr/>
        </p:nvSpPr>
        <p:spPr>
          <a:xfrm>
            <a:off x="5524408" y="3466629"/>
            <a:ext cx="680823" cy="1221649"/>
          </a:xfrm>
          <a:custGeom>
            <a:avLst/>
            <a:gdLst>
              <a:gd name="connsiteX0" fmla="*/ 92 w 680823"/>
              <a:gd name="connsiteY0" fmla="*/ 471 h 1221649"/>
              <a:gd name="connsiteX1" fmla="*/ 257267 w 680823"/>
              <a:gd name="connsiteY1" fmla="*/ 283046 h 1221649"/>
              <a:gd name="connsiteX2" fmla="*/ 244567 w 680823"/>
              <a:gd name="connsiteY2" fmla="*/ 251296 h 1221649"/>
              <a:gd name="connsiteX3" fmla="*/ 438242 w 680823"/>
              <a:gd name="connsiteY3" fmla="*/ 667221 h 1221649"/>
              <a:gd name="connsiteX4" fmla="*/ 384267 w 680823"/>
              <a:gd name="connsiteY4" fmla="*/ 584671 h 1221649"/>
              <a:gd name="connsiteX5" fmla="*/ 676367 w 680823"/>
              <a:gd name="connsiteY5" fmla="*/ 1210146 h 1221649"/>
              <a:gd name="connsiteX6" fmla="*/ 543017 w 680823"/>
              <a:gd name="connsiteY6" fmla="*/ 933921 h 1221649"/>
              <a:gd name="connsiteX7" fmla="*/ 301717 w 680823"/>
              <a:gd name="connsiteY7" fmla="*/ 244946 h 1221649"/>
              <a:gd name="connsiteX8" fmla="*/ 346167 w 680823"/>
              <a:gd name="connsiteY8" fmla="*/ 365596 h 1221649"/>
              <a:gd name="connsiteX9" fmla="*/ 228692 w 680823"/>
              <a:gd name="connsiteY9" fmla="*/ 219546 h 1221649"/>
              <a:gd name="connsiteX10" fmla="*/ 92 w 680823"/>
              <a:gd name="connsiteY10" fmla="*/ 471 h 122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0823" h="1221649">
                <a:moveTo>
                  <a:pt x="92" y="471"/>
                </a:moveTo>
                <a:cubicBezTo>
                  <a:pt x="4855" y="11054"/>
                  <a:pt x="216521" y="241242"/>
                  <a:pt x="257267" y="283046"/>
                </a:cubicBezTo>
                <a:cubicBezTo>
                  <a:pt x="298013" y="324850"/>
                  <a:pt x="214405" y="187267"/>
                  <a:pt x="244567" y="251296"/>
                </a:cubicBezTo>
                <a:cubicBezTo>
                  <a:pt x="274729" y="315325"/>
                  <a:pt x="414959" y="611659"/>
                  <a:pt x="438242" y="667221"/>
                </a:cubicBezTo>
                <a:cubicBezTo>
                  <a:pt x="461525" y="722784"/>
                  <a:pt x="344579" y="494183"/>
                  <a:pt x="384267" y="584671"/>
                </a:cubicBezTo>
                <a:cubicBezTo>
                  <a:pt x="423955" y="675159"/>
                  <a:pt x="649909" y="1151938"/>
                  <a:pt x="676367" y="1210146"/>
                </a:cubicBezTo>
                <a:cubicBezTo>
                  <a:pt x="702825" y="1268354"/>
                  <a:pt x="605459" y="1094788"/>
                  <a:pt x="543017" y="933921"/>
                </a:cubicBezTo>
                <a:cubicBezTo>
                  <a:pt x="480575" y="773054"/>
                  <a:pt x="334525" y="339667"/>
                  <a:pt x="301717" y="244946"/>
                </a:cubicBezTo>
                <a:cubicBezTo>
                  <a:pt x="268909" y="150225"/>
                  <a:pt x="358338" y="369829"/>
                  <a:pt x="346167" y="365596"/>
                </a:cubicBezTo>
                <a:cubicBezTo>
                  <a:pt x="333996" y="361363"/>
                  <a:pt x="281609" y="278813"/>
                  <a:pt x="228692" y="219546"/>
                </a:cubicBezTo>
                <a:cubicBezTo>
                  <a:pt x="175775" y="160279"/>
                  <a:pt x="-4671" y="-10112"/>
                  <a:pt x="92" y="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A99AA5D5-EB80-9901-C903-734174767C61}"/>
              </a:ext>
            </a:extLst>
          </p:cNvPr>
          <p:cNvSpPr/>
          <p:nvPr/>
        </p:nvSpPr>
        <p:spPr>
          <a:xfrm>
            <a:off x="6124140" y="4338625"/>
            <a:ext cx="364370" cy="1159416"/>
          </a:xfrm>
          <a:custGeom>
            <a:avLst/>
            <a:gdLst>
              <a:gd name="connsiteX0" fmla="*/ 79810 w 364370"/>
              <a:gd name="connsiteY0" fmla="*/ 4775 h 1159416"/>
              <a:gd name="connsiteX1" fmla="*/ 105210 w 364370"/>
              <a:gd name="connsiteY1" fmla="*/ 509600 h 1159416"/>
              <a:gd name="connsiteX2" fmla="*/ 111560 w 364370"/>
              <a:gd name="connsiteY2" fmla="*/ 439750 h 1159416"/>
              <a:gd name="connsiteX3" fmla="*/ 356035 w 364370"/>
              <a:gd name="connsiteY3" fmla="*/ 1141425 h 1159416"/>
              <a:gd name="connsiteX4" fmla="*/ 279835 w 364370"/>
              <a:gd name="connsiteY4" fmla="*/ 874725 h 1159416"/>
              <a:gd name="connsiteX5" fmla="*/ 13135 w 364370"/>
              <a:gd name="connsiteY5" fmla="*/ 55575 h 1159416"/>
              <a:gd name="connsiteX6" fmla="*/ 44885 w 364370"/>
              <a:gd name="connsiteY6" fmla="*/ 242900 h 1159416"/>
              <a:gd name="connsiteX7" fmla="*/ 79810 w 364370"/>
              <a:gd name="connsiteY7" fmla="*/ 4775 h 115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370" h="1159416">
                <a:moveTo>
                  <a:pt x="79810" y="4775"/>
                </a:moveTo>
                <a:cubicBezTo>
                  <a:pt x="89864" y="49225"/>
                  <a:pt x="99918" y="437104"/>
                  <a:pt x="105210" y="509600"/>
                </a:cubicBezTo>
                <a:cubicBezTo>
                  <a:pt x="110502" y="582096"/>
                  <a:pt x="69756" y="334446"/>
                  <a:pt x="111560" y="439750"/>
                </a:cubicBezTo>
                <a:cubicBezTo>
                  <a:pt x="153364" y="545054"/>
                  <a:pt x="327989" y="1068929"/>
                  <a:pt x="356035" y="1141425"/>
                </a:cubicBezTo>
                <a:cubicBezTo>
                  <a:pt x="384081" y="1213921"/>
                  <a:pt x="336985" y="1055700"/>
                  <a:pt x="279835" y="874725"/>
                </a:cubicBezTo>
                <a:cubicBezTo>
                  <a:pt x="222685" y="693750"/>
                  <a:pt x="52293" y="160879"/>
                  <a:pt x="13135" y="55575"/>
                </a:cubicBezTo>
                <a:cubicBezTo>
                  <a:pt x="-26023" y="-49729"/>
                  <a:pt x="33773" y="245017"/>
                  <a:pt x="44885" y="242900"/>
                </a:cubicBezTo>
                <a:cubicBezTo>
                  <a:pt x="55997" y="240783"/>
                  <a:pt x="69756" y="-39675"/>
                  <a:pt x="79810" y="4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0EB6B880-240E-E33B-916E-AB2225AAE362}"/>
              </a:ext>
            </a:extLst>
          </p:cNvPr>
          <p:cNvSpPr/>
          <p:nvPr/>
        </p:nvSpPr>
        <p:spPr>
          <a:xfrm>
            <a:off x="3475153" y="1872074"/>
            <a:ext cx="1289121" cy="1129208"/>
          </a:xfrm>
          <a:custGeom>
            <a:avLst/>
            <a:gdLst>
              <a:gd name="connsiteX0" fmla="*/ 512647 w 1289121"/>
              <a:gd name="connsiteY0" fmla="*/ 1128301 h 1129208"/>
              <a:gd name="connsiteX1" fmla="*/ 233247 w 1289121"/>
              <a:gd name="connsiteY1" fmla="*/ 779051 h 1129208"/>
              <a:gd name="connsiteX2" fmla="*/ 131647 w 1289121"/>
              <a:gd name="connsiteY2" fmla="*/ 636176 h 1129208"/>
              <a:gd name="connsiteX3" fmla="*/ 515822 w 1289121"/>
              <a:gd name="connsiteY3" fmla="*/ 236126 h 1129208"/>
              <a:gd name="connsiteX4" fmla="*/ 17347 w 1289121"/>
              <a:gd name="connsiteY4" fmla="*/ 407576 h 1129208"/>
              <a:gd name="connsiteX5" fmla="*/ 1274647 w 1289121"/>
              <a:gd name="connsiteY5" fmla="*/ 4351 h 1129208"/>
              <a:gd name="connsiteX6" fmla="*/ 661872 w 1289121"/>
              <a:gd name="connsiteY6" fmla="*/ 213901 h 1129208"/>
              <a:gd name="connsiteX7" fmla="*/ 68147 w 1289121"/>
              <a:gd name="connsiteY7" fmla="*/ 525051 h 1129208"/>
              <a:gd name="connsiteX8" fmla="*/ 299922 w 1289121"/>
              <a:gd name="connsiteY8" fmla="*/ 493301 h 1129208"/>
              <a:gd name="connsiteX9" fmla="*/ 172922 w 1289121"/>
              <a:gd name="connsiteY9" fmla="*/ 604426 h 1129208"/>
              <a:gd name="connsiteX10" fmla="*/ 255472 w 1289121"/>
              <a:gd name="connsiteY10" fmla="*/ 760001 h 1129208"/>
              <a:gd name="connsiteX11" fmla="*/ 207847 w 1289121"/>
              <a:gd name="connsiteY11" fmla="*/ 664751 h 1129208"/>
              <a:gd name="connsiteX12" fmla="*/ 512647 w 1289121"/>
              <a:gd name="connsiteY12" fmla="*/ 1128301 h 112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9121" h="1129208">
                <a:moveTo>
                  <a:pt x="512647" y="1128301"/>
                </a:moveTo>
                <a:cubicBezTo>
                  <a:pt x="516880" y="1147351"/>
                  <a:pt x="296747" y="861072"/>
                  <a:pt x="233247" y="779051"/>
                </a:cubicBezTo>
                <a:cubicBezTo>
                  <a:pt x="169747" y="697030"/>
                  <a:pt x="84551" y="726663"/>
                  <a:pt x="131647" y="636176"/>
                </a:cubicBezTo>
                <a:cubicBezTo>
                  <a:pt x="178743" y="545688"/>
                  <a:pt x="534872" y="274226"/>
                  <a:pt x="515822" y="236126"/>
                </a:cubicBezTo>
                <a:cubicBezTo>
                  <a:pt x="496772" y="198026"/>
                  <a:pt x="-109124" y="446205"/>
                  <a:pt x="17347" y="407576"/>
                </a:cubicBezTo>
                <a:cubicBezTo>
                  <a:pt x="143818" y="368947"/>
                  <a:pt x="1167226" y="36630"/>
                  <a:pt x="1274647" y="4351"/>
                </a:cubicBezTo>
                <a:cubicBezTo>
                  <a:pt x="1382068" y="-27928"/>
                  <a:pt x="862955" y="127118"/>
                  <a:pt x="661872" y="213901"/>
                </a:cubicBezTo>
                <a:cubicBezTo>
                  <a:pt x="460789" y="300684"/>
                  <a:pt x="128472" y="478484"/>
                  <a:pt x="68147" y="525051"/>
                </a:cubicBezTo>
                <a:cubicBezTo>
                  <a:pt x="7822" y="571618"/>
                  <a:pt x="282459" y="480072"/>
                  <a:pt x="299922" y="493301"/>
                </a:cubicBezTo>
                <a:cubicBezTo>
                  <a:pt x="317384" y="506530"/>
                  <a:pt x="180330" y="559976"/>
                  <a:pt x="172922" y="604426"/>
                </a:cubicBezTo>
                <a:cubicBezTo>
                  <a:pt x="165514" y="648876"/>
                  <a:pt x="249651" y="749947"/>
                  <a:pt x="255472" y="760001"/>
                </a:cubicBezTo>
                <a:cubicBezTo>
                  <a:pt x="261293" y="770055"/>
                  <a:pt x="165514" y="598605"/>
                  <a:pt x="207847" y="664751"/>
                </a:cubicBezTo>
                <a:cubicBezTo>
                  <a:pt x="250180" y="730897"/>
                  <a:pt x="508414" y="1109251"/>
                  <a:pt x="512647" y="1128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E5CE5FA2-BE74-948C-345F-67C05EF83F51}"/>
              </a:ext>
            </a:extLst>
          </p:cNvPr>
          <p:cNvSpPr/>
          <p:nvPr/>
        </p:nvSpPr>
        <p:spPr>
          <a:xfrm>
            <a:off x="4838700" y="1736725"/>
            <a:ext cx="1422973" cy="1417857"/>
          </a:xfrm>
          <a:custGeom>
            <a:avLst/>
            <a:gdLst>
              <a:gd name="connsiteX0" fmla="*/ 0 w 1422973"/>
              <a:gd name="connsiteY0" fmla="*/ 0 h 1417857"/>
              <a:gd name="connsiteX1" fmla="*/ 615950 w 1422973"/>
              <a:gd name="connsiteY1" fmla="*/ 454025 h 1417857"/>
              <a:gd name="connsiteX2" fmla="*/ 669925 w 1422973"/>
              <a:gd name="connsiteY2" fmla="*/ 390525 h 1417857"/>
              <a:gd name="connsiteX3" fmla="*/ 1050925 w 1422973"/>
              <a:gd name="connsiteY3" fmla="*/ 860425 h 1417857"/>
              <a:gd name="connsiteX4" fmla="*/ 1050925 w 1422973"/>
              <a:gd name="connsiteY4" fmla="*/ 806450 h 1417857"/>
              <a:gd name="connsiteX5" fmla="*/ 1419225 w 1422973"/>
              <a:gd name="connsiteY5" fmla="*/ 1412875 h 1417857"/>
              <a:gd name="connsiteX6" fmla="*/ 1216025 w 1422973"/>
              <a:gd name="connsiteY6" fmla="*/ 1057275 h 1417857"/>
              <a:gd name="connsiteX7" fmla="*/ 812800 w 1422973"/>
              <a:gd name="connsiteY7" fmla="*/ 409575 h 1417857"/>
              <a:gd name="connsiteX8" fmla="*/ 873125 w 1422973"/>
              <a:gd name="connsiteY8" fmla="*/ 552450 h 1417857"/>
              <a:gd name="connsiteX9" fmla="*/ 536575 w 1422973"/>
              <a:gd name="connsiteY9" fmla="*/ 317500 h 1417857"/>
              <a:gd name="connsiteX10" fmla="*/ 320675 w 1422973"/>
              <a:gd name="connsiteY10" fmla="*/ 190500 h 1417857"/>
              <a:gd name="connsiteX11" fmla="*/ 495300 w 1422973"/>
              <a:gd name="connsiteY11" fmla="*/ 301625 h 1417857"/>
              <a:gd name="connsiteX12" fmla="*/ 0 w 1422973"/>
              <a:gd name="connsiteY12" fmla="*/ 0 h 141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2973" h="1417857">
                <a:moveTo>
                  <a:pt x="0" y="0"/>
                </a:moveTo>
                <a:cubicBezTo>
                  <a:pt x="252148" y="194469"/>
                  <a:pt x="504296" y="388938"/>
                  <a:pt x="615950" y="454025"/>
                </a:cubicBezTo>
                <a:cubicBezTo>
                  <a:pt x="727604" y="519113"/>
                  <a:pt x="597429" y="322792"/>
                  <a:pt x="669925" y="390525"/>
                </a:cubicBezTo>
                <a:cubicBezTo>
                  <a:pt x="742421" y="458258"/>
                  <a:pt x="987425" y="791104"/>
                  <a:pt x="1050925" y="860425"/>
                </a:cubicBezTo>
                <a:cubicBezTo>
                  <a:pt x="1114425" y="929746"/>
                  <a:pt x="989542" y="714375"/>
                  <a:pt x="1050925" y="806450"/>
                </a:cubicBezTo>
                <a:cubicBezTo>
                  <a:pt x="1112308" y="898525"/>
                  <a:pt x="1391708" y="1371071"/>
                  <a:pt x="1419225" y="1412875"/>
                </a:cubicBezTo>
                <a:cubicBezTo>
                  <a:pt x="1446742" y="1454679"/>
                  <a:pt x="1317096" y="1224492"/>
                  <a:pt x="1216025" y="1057275"/>
                </a:cubicBezTo>
                <a:cubicBezTo>
                  <a:pt x="1114954" y="890058"/>
                  <a:pt x="869950" y="493712"/>
                  <a:pt x="812800" y="409575"/>
                </a:cubicBezTo>
                <a:cubicBezTo>
                  <a:pt x="755650" y="325438"/>
                  <a:pt x="919163" y="567796"/>
                  <a:pt x="873125" y="552450"/>
                </a:cubicBezTo>
                <a:cubicBezTo>
                  <a:pt x="827087" y="537104"/>
                  <a:pt x="628650" y="377825"/>
                  <a:pt x="536575" y="317500"/>
                </a:cubicBezTo>
                <a:cubicBezTo>
                  <a:pt x="444500" y="257175"/>
                  <a:pt x="327554" y="193146"/>
                  <a:pt x="320675" y="190500"/>
                </a:cubicBezTo>
                <a:cubicBezTo>
                  <a:pt x="313796" y="187854"/>
                  <a:pt x="495300" y="301625"/>
                  <a:pt x="495300" y="3016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661A64F9-580D-351D-D963-2C03F3707063}"/>
              </a:ext>
            </a:extLst>
          </p:cNvPr>
          <p:cNvSpPr/>
          <p:nvPr/>
        </p:nvSpPr>
        <p:spPr>
          <a:xfrm>
            <a:off x="4432221" y="2326200"/>
            <a:ext cx="1465860" cy="406007"/>
          </a:xfrm>
          <a:custGeom>
            <a:avLst/>
            <a:gdLst>
              <a:gd name="connsiteX0" fmla="*/ 47704 w 1465860"/>
              <a:gd name="connsiteY0" fmla="*/ 401125 h 406007"/>
              <a:gd name="connsiteX1" fmla="*/ 1085929 w 1465860"/>
              <a:gd name="connsiteY1" fmla="*/ 159825 h 406007"/>
              <a:gd name="connsiteX2" fmla="*/ 1457404 w 1465860"/>
              <a:gd name="connsiteY2" fmla="*/ 372550 h 406007"/>
              <a:gd name="connsiteX3" fmla="*/ 1308179 w 1465860"/>
              <a:gd name="connsiteY3" fmla="*/ 229675 h 406007"/>
              <a:gd name="connsiteX4" fmla="*/ 885904 w 1465860"/>
              <a:gd name="connsiteY4" fmla="*/ 1075 h 406007"/>
              <a:gd name="connsiteX5" fmla="*/ 1063704 w 1465860"/>
              <a:gd name="connsiteY5" fmla="*/ 143950 h 406007"/>
              <a:gd name="connsiteX6" fmla="*/ 854154 w 1465860"/>
              <a:gd name="connsiteY6" fmla="*/ 150300 h 406007"/>
              <a:gd name="connsiteX7" fmla="*/ 79 w 1465860"/>
              <a:gd name="connsiteY7" fmla="*/ 121725 h 406007"/>
              <a:gd name="connsiteX8" fmla="*/ 800179 w 1465860"/>
              <a:gd name="connsiteY8" fmla="*/ 166175 h 406007"/>
              <a:gd name="connsiteX9" fmla="*/ 289004 w 1465860"/>
              <a:gd name="connsiteY9" fmla="*/ 309050 h 406007"/>
              <a:gd name="connsiteX10" fmla="*/ 47704 w 1465860"/>
              <a:gd name="connsiteY10" fmla="*/ 401125 h 40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5860" h="406007">
                <a:moveTo>
                  <a:pt x="47704" y="401125"/>
                </a:moveTo>
                <a:cubicBezTo>
                  <a:pt x="180525" y="376254"/>
                  <a:pt x="850979" y="164587"/>
                  <a:pt x="1085929" y="159825"/>
                </a:cubicBezTo>
                <a:cubicBezTo>
                  <a:pt x="1320879" y="155063"/>
                  <a:pt x="1420362" y="360908"/>
                  <a:pt x="1457404" y="372550"/>
                </a:cubicBezTo>
                <a:cubicBezTo>
                  <a:pt x="1494446" y="384192"/>
                  <a:pt x="1403429" y="291587"/>
                  <a:pt x="1308179" y="229675"/>
                </a:cubicBezTo>
                <a:cubicBezTo>
                  <a:pt x="1212929" y="167763"/>
                  <a:pt x="926650" y="15362"/>
                  <a:pt x="885904" y="1075"/>
                </a:cubicBezTo>
                <a:cubicBezTo>
                  <a:pt x="845158" y="-13212"/>
                  <a:pt x="1068996" y="119079"/>
                  <a:pt x="1063704" y="143950"/>
                </a:cubicBezTo>
                <a:cubicBezTo>
                  <a:pt x="1058412" y="168821"/>
                  <a:pt x="1031425" y="154004"/>
                  <a:pt x="854154" y="150300"/>
                </a:cubicBezTo>
                <a:cubicBezTo>
                  <a:pt x="676883" y="146596"/>
                  <a:pt x="9075" y="119079"/>
                  <a:pt x="79" y="121725"/>
                </a:cubicBezTo>
                <a:cubicBezTo>
                  <a:pt x="-8917" y="124371"/>
                  <a:pt x="752025" y="134954"/>
                  <a:pt x="800179" y="166175"/>
                </a:cubicBezTo>
                <a:cubicBezTo>
                  <a:pt x="848333" y="197396"/>
                  <a:pt x="413887" y="268304"/>
                  <a:pt x="289004" y="309050"/>
                </a:cubicBezTo>
                <a:cubicBezTo>
                  <a:pt x="164121" y="349796"/>
                  <a:pt x="-85117" y="425996"/>
                  <a:pt x="47704" y="401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9176F86C-6529-5262-F6E8-01BB1309BF50}"/>
              </a:ext>
            </a:extLst>
          </p:cNvPr>
          <p:cNvSpPr/>
          <p:nvPr/>
        </p:nvSpPr>
        <p:spPr>
          <a:xfrm>
            <a:off x="4231259" y="2332160"/>
            <a:ext cx="1834020" cy="522166"/>
          </a:xfrm>
          <a:custGeom>
            <a:avLst/>
            <a:gdLst>
              <a:gd name="connsiteX0" fmla="*/ 296291 w 1834020"/>
              <a:gd name="connsiteY0" fmla="*/ 522165 h 522166"/>
              <a:gd name="connsiteX1" fmla="*/ 181991 w 1834020"/>
              <a:gd name="connsiteY1" fmla="*/ 344365 h 522166"/>
              <a:gd name="connsiteX2" fmla="*/ 175641 w 1834020"/>
              <a:gd name="connsiteY2" fmla="*/ 284040 h 522166"/>
              <a:gd name="connsiteX3" fmla="*/ 1077341 w 1834020"/>
              <a:gd name="connsiteY3" fmla="*/ 26865 h 522166"/>
              <a:gd name="connsiteX4" fmla="*/ 715391 w 1834020"/>
              <a:gd name="connsiteY4" fmla="*/ 36390 h 522166"/>
              <a:gd name="connsiteX5" fmla="*/ 1385316 w 1834020"/>
              <a:gd name="connsiteY5" fmla="*/ 93540 h 522166"/>
              <a:gd name="connsiteX6" fmla="*/ 1832991 w 1834020"/>
              <a:gd name="connsiteY6" fmla="*/ 369765 h 522166"/>
              <a:gd name="connsiteX7" fmla="*/ 1486916 w 1834020"/>
              <a:gd name="connsiteY7" fmla="*/ 169740 h 522166"/>
              <a:gd name="connsiteX8" fmla="*/ 826516 w 1834020"/>
              <a:gd name="connsiteY8" fmla="*/ 20515 h 522166"/>
              <a:gd name="connsiteX9" fmla="*/ 388366 w 1834020"/>
              <a:gd name="connsiteY9" fmla="*/ 4640 h 522166"/>
              <a:gd name="connsiteX10" fmla="*/ 880491 w 1834020"/>
              <a:gd name="connsiteY10" fmla="*/ 52265 h 522166"/>
              <a:gd name="connsiteX11" fmla="*/ 629666 w 1834020"/>
              <a:gd name="connsiteY11" fmla="*/ 128465 h 522166"/>
              <a:gd name="connsiteX12" fmla="*/ 23241 w 1834020"/>
              <a:gd name="connsiteY12" fmla="*/ 255465 h 522166"/>
              <a:gd name="connsiteX13" fmla="*/ 134366 w 1834020"/>
              <a:gd name="connsiteY13" fmla="*/ 249115 h 522166"/>
              <a:gd name="connsiteX14" fmla="*/ 216916 w 1834020"/>
              <a:gd name="connsiteY14" fmla="*/ 341190 h 522166"/>
              <a:gd name="connsiteX15" fmla="*/ 296291 w 1834020"/>
              <a:gd name="connsiteY15" fmla="*/ 522165 h 52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34020" h="522166">
                <a:moveTo>
                  <a:pt x="296291" y="522165"/>
                </a:moveTo>
                <a:cubicBezTo>
                  <a:pt x="290470" y="522694"/>
                  <a:pt x="202099" y="384053"/>
                  <a:pt x="181991" y="344365"/>
                </a:cubicBezTo>
                <a:cubicBezTo>
                  <a:pt x="161883" y="304677"/>
                  <a:pt x="26416" y="336957"/>
                  <a:pt x="175641" y="284040"/>
                </a:cubicBezTo>
                <a:cubicBezTo>
                  <a:pt x="324866" y="231123"/>
                  <a:pt x="987383" y="68140"/>
                  <a:pt x="1077341" y="26865"/>
                </a:cubicBezTo>
                <a:cubicBezTo>
                  <a:pt x="1167299" y="-14410"/>
                  <a:pt x="664062" y="25278"/>
                  <a:pt x="715391" y="36390"/>
                </a:cubicBezTo>
                <a:cubicBezTo>
                  <a:pt x="766720" y="47502"/>
                  <a:pt x="1199049" y="37977"/>
                  <a:pt x="1385316" y="93540"/>
                </a:cubicBezTo>
                <a:cubicBezTo>
                  <a:pt x="1571583" y="149102"/>
                  <a:pt x="1816058" y="357065"/>
                  <a:pt x="1832991" y="369765"/>
                </a:cubicBezTo>
                <a:cubicBezTo>
                  <a:pt x="1849924" y="382465"/>
                  <a:pt x="1654662" y="227948"/>
                  <a:pt x="1486916" y="169740"/>
                </a:cubicBezTo>
                <a:cubicBezTo>
                  <a:pt x="1319170" y="111532"/>
                  <a:pt x="1009608" y="48032"/>
                  <a:pt x="826516" y="20515"/>
                </a:cubicBezTo>
                <a:cubicBezTo>
                  <a:pt x="643424" y="-7002"/>
                  <a:pt x="379370" y="-652"/>
                  <a:pt x="388366" y="4640"/>
                </a:cubicBezTo>
                <a:cubicBezTo>
                  <a:pt x="397362" y="9932"/>
                  <a:pt x="840275" y="31628"/>
                  <a:pt x="880491" y="52265"/>
                </a:cubicBezTo>
                <a:cubicBezTo>
                  <a:pt x="920707" y="72902"/>
                  <a:pt x="772541" y="94598"/>
                  <a:pt x="629666" y="128465"/>
                </a:cubicBezTo>
                <a:cubicBezTo>
                  <a:pt x="486791" y="162332"/>
                  <a:pt x="105791" y="235357"/>
                  <a:pt x="23241" y="255465"/>
                </a:cubicBezTo>
                <a:cubicBezTo>
                  <a:pt x="-59309" y="275573"/>
                  <a:pt x="102087" y="234827"/>
                  <a:pt x="134366" y="249115"/>
                </a:cubicBezTo>
                <a:cubicBezTo>
                  <a:pt x="166645" y="263402"/>
                  <a:pt x="187812" y="298857"/>
                  <a:pt x="216916" y="341190"/>
                </a:cubicBezTo>
                <a:cubicBezTo>
                  <a:pt x="246020" y="383523"/>
                  <a:pt x="302112" y="521636"/>
                  <a:pt x="296291" y="522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E71A0B8A-CB1C-4BC3-089E-575EE964905F}"/>
              </a:ext>
            </a:extLst>
          </p:cNvPr>
          <p:cNvSpPr/>
          <p:nvPr/>
        </p:nvSpPr>
        <p:spPr>
          <a:xfrm>
            <a:off x="4582654" y="2654298"/>
            <a:ext cx="1669002" cy="1144573"/>
          </a:xfrm>
          <a:custGeom>
            <a:avLst/>
            <a:gdLst>
              <a:gd name="connsiteX0" fmla="*/ 14746 w 1669002"/>
              <a:gd name="connsiteY0" fmla="*/ 203202 h 1144573"/>
              <a:gd name="connsiteX1" fmla="*/ 71896 w 1669002"/>
              <a:gd name="connsiteY1" fmla="*/ 206377 h 1144573"/>
              <a:gd name="connsiteX2" fmla="*/ 576721 w 1669002"/>
              <a:gd name="connsiteY2" fmla="*/ 104777 h 1144573"/>
              <a:gd name="connsiteX3" fmla="*/ 1078371 w 1669002"/>
              <a:gd name="connsiteY3" fmla="*/ 355602 h 1144573"/>
              <a:gd name="connsiteX4" fmla="*/ 979946 w 1669002"/>
              <a:gd name="connsiteY4" fmla="*/ 215902 h 1144573"/>
              <a:gd name="connsiteX5" fmla="*/ 1475246 w 1669002"/>
              <a:gd name="connsiteY5" fmla="*/ 657227 h 1144573"/>
              <a:gd name="connsiteX6" fmla="*/ 1646696 w 1669002"/>
              <a:gd name="connsiteY6" fmla="*/ 1130302 h 1144573"/>
              <a:gd name="connsiteX7" fmla="*/ 1611771 w 1669002"/>
              <a:gd name="connsiteY7" fmla="*/ 962027 h 1144573"/>
              <a:gd name="connsiteX8" fmla="*/ 1148221 w 1669002"/>
              <a:gd name="connsiteY8" fmla="*/ 365127 h 1144573"/>
              <a:gd name="connsiteX9" fmla="*/ 748171 w 1669002"/>
              <a:gd name="connsiteY9" fmla="*/ 2 h 1144573"/>
              <a:gd name="connsiteX10" fmla="*/ 1072021 w 1669002"/>
              <a:gd name="connsiteY10" fmla="*/ 358777 h 1144573"/>
              <a:gd name="connsiteX11" fmla="*/ 729121 w 1669002"/>
              <a:gd name="connsiteY11" fmla="*/ 146052 h 1144573"/>
              <a:gd name="connsiteX12" fmla="*/ 379871 w 1669002"/>
              <a:gd name="connsiteY12" fmla="*/ 50802 h 1144573"/>
              <a:gd name="connsiteX13" fmla="*/ 402096 w 1669002"/>
              <a:gd name="connsiteY13" fmla="*/ 88902 h 1144573"/>
              <a:gd name="connsiteX14" fmla="*/ 275096 w 1669002"/>
              <a:gd name="connsiteY14" fmla="*/ 133352 h 1144573"/>
              <a:gd name="connsiteX15" fmla="*/ 14746 w 1669002"/>
              <a:gd name="connsiteY15" fmla="*/ 203202 h 11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69002" h="1144573">
                <a:moveTo>
                  <a:pt x="14746" y="203202"/>
                </a:moveTo>
                <a:cubicBezTo>
                  <a:pt x="-3510" y="212991"/>
                  <a:pt x="-21766" y="222781"/>
                  <a:pt x="71896" y="206377"/>
                </a:cubicBezTo>
                <a:cubicBezTo>
                  <a:pt x="165558" y="189973"/>
                  <a:pt x="408975" y="79906"/>
                  <a:pt x="576721" y="104777"/>
                </a:cubicBezTo>
                <a:cubicBezTo>
                  <a:pt x="744467" y="129648"/>
                  <a:pt x="1011167" y="337081"/>
                  <a:pt x="1078371" y="355602"/>
                </a:cubicBezTo>
                <a:cubicBezTo>
                  <a:pt x="1145575" y="374123"/>
                  <a:pt x="913800" y="165631"/>
                  <a:pt x="979946" y="215902"/>
                </a:cubicBezTo>
                <a:cubicBezTo>
                  <a:pt x="1046092" y="266173"/>
                  <a:pt x="1364121" y="504827"/>
                  <a:pt x="1475246" y="657227"/>
                </a:cubicBezTo>
                <a:cubicBezTo>
                  <a:pt x="1586371" y="809627"/>
                  <a:pt x="1623942" y="1079502"/>
                  <a:pt x="1646696" y="1130302"/>
                </a:cubicBezTo>
                <a:cubicBezTo>
                  <a:pt x="1669450" y="1181102"/>
                  <a:pt x="1694850" y="1089556"/>
                  <a:pt x="1611771" y="962027"/>
                </a:cubicBezTo>
                <a:cubicBezTo>
                  <a:pt x="1528692" y="834498"/>
                  <a:pt x="1292154" y="525465"/>
                  <a:pt x="1148221" y="365127"/>
                </a:cubicBezTo>
                <a:cubicBezTo>
                  <a:pt x="1004288" y="204790"/>
                  <a:pt x="760871" y="1060"/>
                  <a:pt x="748171" y="2"/>
                </a:cubicBezTo>
                <a:cubicBezTo>
                  <a:pt x="735471" y="-1056"/>
                  <a:pt x="1075196" y="334435"/>
                  <a:pt x="1072021" y="358777"/>
                </a:cubicBezTo>
                <a:cubicBezTo>
                  <a:pt x="1068846" y="383119"/>
                  <a:pt x="844479" y="197381"/>
                  <a:pt x="729121" y="146052"/>
                </a:cubicBezTo>
                <a:cubicBezTo>
                  <a:pt x="613763" y="94723"/>
                  <a:pt x="434375" y="60327"/>
                  <a:pt x="379871" y="50802"/>
                </a:cubicBezTo>
                <a:cubicBezTo>
                  <a:pt x="325367" y="41277"/>
                  <a:pt x="419558" y="75144"/>
                  <a:pt x="402096" y="88902"/>
                </a:cubicBezTo>
                <a:cubicBezTo>
                  <a:pt x="384634" y="102660"/>
                  <a:pt x="275096" y="133352"/>
                  <a:pt x="275096" y="133352"/>
                </a:cubicBezTo>
                <a:lnTo>
                  <a:pt x="14746" y="20320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0A0BBF6E-A0CD-D95E-5F25-9EBFA4E6651A}"/>
              </a:ext>
            </a:extLst>
          </p:cNvPr>
          <p:cNvSpPr/>
          <p:nvPr/>
        </p:nvSpPr>
        <p:spPr>
          <a:xfrm>
            <a:off x="5964433" y="3747140"/>
            <a:ext cx="556609" cy="1587266"/>
          </a:xfrm>
          <a:custGeom>
            <a:avLst/>
            <a:gdLst>
              <a:gd name="connsiteX0" fmla="*/ 1392 w 556609"/>
              <a:gd name="connsiteY0" fmla="*/ 5710 h 1587266"/>
              <a:gd name="connsiteX1" fmla="*/ 271267 w 556609"/>
              <a:gd name="connsiteY1" fmla="*/ 897885 h 1587266"/>
              <a:gd name="connsiteX2" fmla="*/ 255392 w 556609"/>
              <a:gd name="connsiteY2" fmla="*/ 774060 h 1587266"/>
              <a:gd name="connsiteX3" fmla="*/ 550667 w 556609"/>
              <a:gd name="connsiteY3" fmla="*/ 1564635 h 1587266"/>
              <a:gd name="connsiteX4" fmla="*/ 426842 w 556609"/>
              <a:gd name="connsiteY4" fmla="*/ 1269360 h 1587266"/>
              <a:gd name="connsiteX5" fmla="*/ 115692 w 556609"/>
              <a:gd name="connsiteY5" fmla="*/ 218435 h 1587266"/>
              <a:gd name="connsiteX6" fmla="*/ 163317 w 556609"/>
              <a:gd name="connsiteY6" fmla="*/ 501010 h 1587266"/>
              <a:gd name="connsiteX7" fmla="*/ 1392 w 556609"/>
              <a:gd name="connsiteY7" fmla="*/ 5710 h 158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6609" h="1587266">
                <a:moveTo>
                  <a:pt x="1392" y="5710"/>
                </a:moveTo>
                <a:cubicBezTo>
                  <a:pt x="19384" y="71856"/>
                  <a:pt x="228934" y="769827"/>
                  <a:pt x="271267" y="897885"/>
                </a:cubicBezTo>
                <a:cubicBezTo>
                  <a:pt x="313600" y="1025943"/>
                  <a:pt x="208825" y="662935"/>
                  <a:pt x="255392" y="774060"/>
                </a:cubicBezTo>
                <a:cubicBezTo>
                  <a:pt x="301959" y="885185"/>
                  <a:pt x="522092" y="1482085"/>
                  <a:pt x="550667" y="1564635"/>
                </a:cubicBezTo>
                <a:cubicBezTo>
                  <a:pt x="579242" y="1647185"/>
                  <a:pt x="499338" y="1493726"/>
                  <a:pt x="426842" y="1269360"/>
                </a:cubicBezTo>
                <a:cubicBezTo>
                  <a:pt x="354346" y="1044994"/>
                  <a:pt x="159613" y="346493"/>
                  <a:pt x="115692" y="218435"/>
                </a:cubicBezTo>
                <a:cubicBezTo>
                  <a:pt x="71771" y="90377"/>
                  <a:pt x="181309" y="532760"/>
                  <a:pt x="163317" y="501010"/>
                </a:cubicBezTo>
                <a:cubicBezTo>
                  <a:pt x="145325" y="469260"/>
                  <a:pt x="-16600" y="-60436"/>
                  <a:pt x="1392" y="5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1D499494-9354-2F3F-7D56-82C115005B50}"/>
              </a:ext>
            </a:extLst>
          </p:cNvPr>
          <p:cNvSpPr/>
          <p:nvPr/>
        </p:nvSpPr>
        <p:spPr>
          <a:xfrm>
            <a:off x="6561213" y="5380623"/>
            <a:ext cx="351605" cy="848313"/>
          </a:xfrm>
          <a:custGeom>
            <a:avLst/>
            <a:gdLst>
              <a:gd name="connsiteX0" fmla="*/ 1512 w 351605"/>
              <a:gd name="connsiteY0" fmla="*/ 4177 h 848313"/>
              <a:gd name="connsiteX1" fmla="*/ 347587 w 351605"/>
              <a:gd name="connsiteY1" fmla="*/ 842377 h 848313"/>
              <a:gd name="connsiteX2" fmla="*/ 192012 w 351605"/>
              <a:gd name="connsiteY2" fmla="*/ 385177 h 848313"/>
              <a:gd name="connsiteX3" fmla="*/ 220587 w 351605"/>
              <a:gd name="connsiteY3" fmla="*/ 512177 h 848313"/>
              <a:gd name="connsiteX4" fmla="*/ 1512 w 351605"/>
              <a:gd name="connsiteY4" fmla="*/ 4177 h 84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605" h="848313">
                <a:moveTo>
                  <a:pt x="1512" y="4177"/>
                </a:moveTo>
                <a:cubicBezTo>
                  <a:pt x="22679" y="59210"/>
                  <a:pt x="315837" y="778877"/>
                  <a:pt x="347587" y="842377"/>
                </a:cubicBezTo>
                <a:cubicBezTo>
                  <a:pt x="379337" y="905877"/>
                  <a:pt x="213179" y="440210"/>
                  <a:pt x="192012" y="385177"/>
                </a:cubicBezTo>
                <a:cubicBezTo>
                  <a:pt x="170845" y="330144"/>
                  <a:pt x="253395" y="569327"/>
                  <a:pt x="220587" y="512177"/>
                </a:cubicBezTo>
                <a:cubicBezTo>
                  <a:pt x="187779" y="455027"/>
                  <a:pt x="-19655" y="-50856"/>
                  <a:pt x="1512" y="4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307572F6-A87B-4FEF-7925-F8C449F898D3}"/>
              </a:ext>
            </a:extLst>
          </p:cNvPr>
          <p:cNvSpPr/>
          <p:nvPr/>
        </p:nvSpPr>
        <p:spPr>
          <a:xfrm>
            <a:off x="6492605" y="6254572"/>
            <a:ext cx="117819" cy="1502304"/>
          </a:xfrm>
          <a:custGeom>
            <a:avLst/>
            <a:gdLst>
              <a:gd name="connsiteX0" fmla="*/ 270 w 117819"/>
              <a:gd name="connsiteY0" fmla="*/ 178 h 1502304"/>
              <a:gd name="connsiteX1" fmla="*/ 76470 w 117819"/>
              <a:gd name="connsiteY1" fmla="*/ 692328 h 1502304"/>
              <a:gd name="connsiteX2" fmla="*/ 44720 w 117819"/>
              <a:gd name="connsiteY2" fmla="*/ 1060628 h 1502304"/>
              <a:gd name="connsiteX3" fmla="*/ 117745 w 117819"/>
              <a:gd name="connsiteY3" fmla="*/ 927278 h 1502304"/>
              <a:gd name="connsiteX4" fmla="*/ 28845 w 117819"/>
              <a:gd name="connsiteY4" fmla="*/ 1501953 h 1502304"/>
              <a:gd name="connsiteX5" fmla="*/ 89170 w 117819"/>
              <a:gd name="connsiteY5" fmla="*/ 1003478 h 1502304"/>
              <a:gd name="connsiteX6" fmla="*/ 108220 w 117819"/>
              <a:gd name="connsiteY6" fmla="*/ 441503 h 1502304"/>
              <a:gd name="connsiteX7" fmla="*/ 108220 w 117819"/>
              <a:gd name="connsiteY7" fmla="*/ 622478 h 1502304"/>
              <a:gd name="connsiteX8" fmla="*/ 270 w 117819"/>
              <a:gd name="connsiteY8" fmla="*/ 178 h 150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819" h="1502304">
                <a:moveTo>
                  <a:pt x="270" y="178"/>
                </a:moveTo>
                <a:cubicBezTo>
                  <a:pt x="-5022" y="11820"/>
                  <a:pt x="69062" y="515586"/>
                  <a:pt x="76470" y="692328"/>
                </a:cubicBezTo>
                <a:cubicBezTo>
                  <a:pt x="83878" y="869070"/>
                  <a:pt x="37841" y="1021470"/>
                  <a:pt x="44720" y="1060628"/>
                </a:cubicBezTo>
                <a:cubicBezTo>
                  <a:pt x="51599" y="1099786"/>
                  <a:pt x="120391" y="853724"/>
                  <a:pt x="117745" y="927278"/>
                </a:cubicBezTo>
                <a:cubicBezTo>
                  <a:pt x="115099" y="1000832"/>
                  <a:pt x="33608" y="1489253"/>
                  <a:pt x="28845" y="1501953"/>
                </a:cubicBezTo>
                <a:cubicBezTo>
                  <a:pt x="24082" y="1514653"/>
                  <a:pt x="75941" y="1180220"/>
                  <a:pt x="89170" y="1003478"/>
                </a:cubicBezTo>
                <a:cubicBezTo>
                  <a:pt x="102399" y="826736"/>
                  <a:pt x="105045" y="505003"/>
                  <a:pt x="108220" y="441503"/>
                </a:cubicBezTo>
                <a:cubicBezTo>
                  <a:pt x="111395" y="378003"/>
                  <a:pt x="124624" y="694445"/>
                  <a:pt x="108220" y="622478"/>
                </a:cubicBezTo>
                <a:cubicBezTo>
                  <a:pt x="91816" y="550511"/>
                  <a:pt x="5562" y="-11464"/>
                  <a:pt x="270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7E6E2E53-0B2C-38B2-CA00-E6ACA4C14A44}"/>
              </a:ext>
            </a:extLst>
          </p:cNvPr>
          <p:cNvSpPr/>
          <p:nvPr/>
        </p:nvSpPr>
        <p:spPr>
          <a:xfrm>
            <a:off x="2997481" y="4438113"/>
            <a:ext cx="370428" cy="775212"/>
          </a:xfrm>
          <a:custGeom>
            <a:avLst/>
            <a:gdLst>
              <a:gd name="connsiteX0" fmla="*/ 370187 w 370428"/>
              <a:gd name="connsiteY0" fmla="*/ 72 h 775212"/>
              <a:gd name="connsiteX1" fmla="*/ 191768 w 370428"/>
              <a:gd name="connsiteY1" fmla="*/ 390365 h 775212"/>
              <a:gd name="connsiteX2" fmla="*/ 253099 w 370428"/>
              <a:gd name="connsiteY2" fmla="*/ 563209 h 775212"/>
              <a:gd name="connsiteX3" fmla="*/ 163890 w 370428"/>
              <a:gd name="connsiteY3" fmla="*/ 507453 h 775212"/>
              <a:gd name="connsiteX4" fmla="*/ 320007 w 370428"/>
              <a:gd name="connsiteY4" fmla="*/ 775082 h 775212"/>
              <a:gd name="connsiteX5" fmla="*/ 130436 w 370428"/>
              <a:gd name="connsiteY5" fmla="*/ 468424 h 775212"/>
              <a:gd name="connsiteX6" fmla="*/ 2197 w 370428"/>
              <a:gd name="connsiteY6" fmla="*/ 646843 h 775212"/>
              <a:gd name="connsiteX7" fmla="*/ 236373 w 370428"/>
              <a:gd name="connsiteY7" fmla="*/ 295580 h 775212"/>
              <a:gd name="connsiteX8" fmla="*/ 147163 w 370428"/>
              <a:gd name="connsiteY8" fmla="*/ 356911 h 775212"/>
              <a:gd name="connsiteX9" fmla="*/ 370187 w 370428"/>
              <a:gd name="connsiteY9" fmla="*/ 72 h 77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428" h="775212">
                <a:moveTo>
                  <a:pt x="370187" y="72"/>
                </a:moveTo>
                <a:cubicBezTo>
                  <a:pt x="377621" y="5648"/>
                  <a:pt x="211283" y="296509"/>
                  <a:pt x="191768" y="390365"/>
                </a:cubicBezTo>
                <a:cubicBezTo>
                  <a:pt x="172253" y="484221"/>
                  <a:pt x="257745" y="543694"/>
                  <a:pt x="253099" y="563209"/>
                </a:cubicBezTo>
                <a:cubicBezTo>
                  <a:pt x="248453" y="582724"/>
                  <a:pt x="152739" y="472141"/>
                  <a:pt x="163890" y="507453"/>
                </a:cubicBezTo>
                <a:cubicBezTo>
                  <a:pt x="175041" y="542765"/>
                  <a:pt x="325583" y="781587"/>
                  <a:pt x="320007" y="775082"/>
                </a:cubicBezTo>
                <a:cubicBezTo>
                  <a:pt x="314431" y="768577"/>
                  <a:pt x="183404" y="489797"/>
                  <a:pt x="130436" y="468424"/>
                </a:cubicBezTo>
                <a:cubicBezTo>
                  <a:pt x="77468" y="447051"/>
                  <a:pt x="-15459" y="675650"/>
                  <a:pt x="2197" y="646843"/>
                </a:cubicBezTo>
                <a:cubicBezTo>
                  <a:pt x="19853" y="618036"/>
                  <a:pt x="212212" y="343902"/>
                  <a:pt x="236373" y="295580"/>
                </a:cubicBezTo>
                <a:cubicBezTo>
                  <a:pt x="260534" y="247258"/>
                  <a:pt x="126719" y="399657"/>
                  <a:pt x="147163" y="356911"/>
                </a:cubicBezTo>
                <a:cubicBezTo>
                  <a:pt x="167607" y="314165"/>
                  <a:pt x="362753" y="-5504"/>
                  <a:pt x="370187" y="7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1DF9D982-AD48-3992-F3B9-9CA8F2DF7D4B}"/>
              </a:ext>
            </a:extLst>
          </p:cNvPr>
          <p:cNvSpPr/>
          <p:nvPr/>
        </p:nvSpPr>
        <p:spPr>
          <a:xfrm>
            <a:off x="2985842" y="3607400"/>
            <a:ext cx="426816" cy="1081715"/>
          </a:xfrm>
          <a:custGeom>
            <a:avLst/>
            <a:gdLst>
              <a:gd name="connsiteX0" fmla="*/ 426431 w 426816"/>
              <a:gd name="connsiteY0" fmla="*/ 20 h 1081715"/>
              <a:gd name="connsiteX1" fmla="*/ 86319 w 426816"/>
              <a:gd name="connsiteY1" fmla="*/ 579883 h 1081715"/>
              <a:gd name="connsiteX2" fmla="*/ 231285 w 426816"/>
              <a:gd name="connsiteY2" fmla="*/ 434917 h 1081715"/>
              <a:gd name="connsiteX3" fmla="*/ 142075 w 426816"/>
              <a:gd name="connsiteY3" fmla="*/ 752727 h 1081715"/>
              <a:gd name="connsiteX4" fmla="*/ 91895 w 426816"/>
              <a:gd name="connsiteY4" fmla="*/ 1081688 h 1081715"/>
              <a:gd name="connsiteX5" fmla="*/ 181104 w 426816"/>
              <a:gd name="connsiteY5" fmla="*/ 769454 h 1081715"/>
              <a:gd name="connsiteX6" fmla="*/ 236860 w 426816"/>
              <a:gd name="connsiteY6" fmla="*/ 462795 h 1081715"/>
              <a:gd name="connsiteX7" fmla="*/ 36138 w 426816"/>
              <a:gd name="connsiteY7" fmla="*/ 663517 h 1081715"/>
              <a:gd name="connsiteX8" fmla="*/ 130924 w 426816"/>
              <a:gd name="connsiteY8" fmla="*/ 390312 h 1081715"/>
              <a:gd name="connsiteX9" fmla="*/ 8260 w 426816"/>
              <a:gd name="connsiteY9" fmla="*/ 557580 h 1081715"/>
              <a:gd name="connsiteX10" fmla="*/ 426431 w 426816"/>
              <a:gd name="connsiteY10" fmla="*/ 20 h 108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816" h="1081715">
                <a:moveTo>
                  <a:pt x="426431" y="20"/>
                </a:moveTo>
                <a:cubicBezTo>
                  <a:pt x="439441" y="3737"/>
                  <a:pt x="118843" y="507400"/>
                  <a:pt x="86319" y="579883"/>
                </a:cubicBezTo>
                <a:cubicBezTo>
                  <a:pt x="53795" y="652366"/>
                  <a:pt x="221992" y="406110"/>
                  <a:pt x="231285" y="434917"/>
                </a:cubicBezTo>
                <a:cubicBezTo>
                  <a:pt x="240578" y="463724"/>
                  <a:pt x="165307" y="644932"/>
                  <a:pt x="142075" y="752727"/>
                </a:cubicBezTo>
                <a:cubicBezTo>
                  <a:pt x="118843" y="860522"/>
                  <a:pt x="85390" y="1078900"/>
                  <a:pt x="91895" y="1081688"/>
                </a:cubicBezTo>
                <a:cubicBezTo>
                  <a:pt x="98400" y="1084476"/>
                  <a:pt x="156943" y="872603"/>
                  <a:pt x="181104" y="769454"/>
                </a:cubicBezTo>
                <a:cubicBezTo>
                  <a:pt x="205265" y="666305"/>
                  <a:pt x="261021" y="480451"/>
                  <a:pt x="236860" y="462795"/>
                </a:cubicBezTo>
                <a:cubicBezTo>
                  <a:pt x="212699" y="445139"/>
                  <a:pt x="53794" y="675597"/>
                  <a:pt x="36138" y="663517"/>
                </a:cubicBezTo>
                <a:cubicBezTo>
                  <a:pt x="18482" y="651437"/>
                  <a:pt x="135570" y="407968"/>
                  <a:pt x="130924" y="390312"/>
                </a:cubicBezTo>
                <a:cubicBezTo>
                  <a:pt x="126278" y="372656"/>
                  <a:pt x="-38203" y="617982"/>
                  <a:pt x="8260" y="557580"/>
                </a:cubicBezTo>
                <a:cubicBezTo>
                  <a:pt x="54723" y="497178"/>
                  <a:pt x="413421" y="-3697"/>
                  <a:pt x="426431" y="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1D4EB8F0-D3F9-96DD-5047-F9E2870DF817}"/>
              </a:ext>
            </a:extLst>
          </p:cNvPr>
          <p:cNvSpPr/>
          <p:nvPr/>
        </p:nvSpPr>
        <p:spPr>
          <a:xfrm>
            <a:off x="3875023" y="3205496"/>
            <a:ext cx="974358" cy="413352"/>
          </a:xfrm>
          <a:custGeom>
            <a:avLst/>
            <a:gdLst>
              <a:gd name="connsiteX0" fmla="*/ 26 w 974358"/>
              <a:gd name="connsiteY0" fmla="*/ 106416 h 413352"/>
              <a:gd name="connsiteX1" fmla="*/ 490679 w 974358"/>
              <a:gd name="connsiteY1" fmla="*/ 173324 h 413352"/>
              <a:gd name="connsiteX2" fmla="*/ 490679 w 974358"/>
              <a:gd name="connsiteY2" fmla="*/ 123143 h 413352"/>
              <a:gd name="connsiteX3" fmla="*/ 797338 w 974358"/>
              <a:gd name="connsiteY3" fmla="*/ 190050 h 413352"/>
              <a:gd name="connsiteX4" fmla="*/ 758309 w 974358"/>
              <a:gd name="connsiteY4" fmla="*/ 151021 h 413352"/>
              <a:gd name="connsiteX5" fmla="*/ 953455 w 974358"/>
              <a:gd name="connsiteY5" fmla="*/ 256958 h 413352"/>
              <a:gd name="connsiteX6" fmla="*/ 942304 w 974358"/>
              <a:gd name="connsiteY6" fmla="*/ 312714 h 413352"/>
              <a:gd name="connsiteX7" fmla="*/ 953455 w 974358"/>
              <a:gd name="connsiteY7" fmla="*/ 413075 h 413352"/>
              <a:gd name="connsiteX8" fmla="*/ 959031 w 974358"/>
              <a:gd name="connsiteY8" fmla="*/ 279260 h 413352"/>
              <a:gd name="connsiteX9" fmla="*/ 736006 w 974358"/>
              <a:gd name="connsiteY9" fmla="*/ 201202 h 413352"/>
              <a:gd name="connsiteX10" fmla="*/ 301109 w 974358"/>
              <a:gd name="connsiteY10" fmla="*/ 480 h 413352"/>
              <a:gd name="connsiteX11" fmla="*/ 546436 w 974358"/>
              <a:gd name="connsiteY11" fmla="*/ 145445 h 413352"/>
              <a:gd name="connsiteX12" fmla="*/ 468377 w 974358"/>
              <a:gd name="connsiteY12" fmla="*/ 156597 h 413352"/>
              <a:gd name="connsiteX13" fmla="*/ 26 w 974358"/>
              <a:gd name="connsiteY13" fmla="*/ 106416 h 41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4358" h="413352">
                <a:moveTo>
                  <a:pt x="26" y="106416"/>
                </a:moveTo>
                <a:cubicBezTo>
                  <a:pt x="3743" y="109204"/>
                  <a:pt x="408904" y="170536"/>
                  <a:pt x="490679" y="173324"/>
                </a:cubicBezTo>
                <a:cubicBezTo>
                  <a:pt x="572454" y="176112"/>
                  <a:pt x="439569" y="120355"/>
                  <a:pt x="490679" y="123143"/>
                </a:cubicBezTo>
                <a:cubicBezTo>
                  <a:pt x="541789" y="125931"/>
                  <a:pt x="752733" y="185404"/>
                  <a:pt x="797338" y="190050"/>
                </a:cubicBezTo>
                <a:cubicBezTo>
                  <a:pt x="841943" y="194696"/>
                  <a:pt x="732290" y="139870"/>
                  <a:pt x="758309" y="151021"/>
                </a:cubicBezTo>
                <a:cubicBezTo>
                  <a:pt x="784328" y="162172"/>
                  <a:pt x="922789" y="230009"/>
                  <a:pt x="953455" y="256958"/>
                </a:cubicBezTo>
                <a:cubicBezTo>
                  <a:pt x="984121" y="283907"/>
                  <a:pt x="942304" y="286695"/>
                  <a:pt x="942304" y="312714"/>
                </a:cubicBezTo>
                <a:cubicBezTo>
                  <a:pt x="942304" y="338733"/>
                  <a:pt x="950667" y="418651"/>
                  <a:pt x="953455" y="413075"/>
                </a:cubicBezTo>
                <a:cubicBezTo>
                  <a:pt x="956243" y="407499"/>
                  <a:pt x="995273" y="314572"/>
                  <a:pt x="959031" y="279260"/>
                </a:cubicBezTo>
                <a:cubicBezTo>
                  <a:pt x="922790" y="243948"/>
                  <a:pt x="845660" y="247665"/>
                  <a:pt x="736006" y="201202"/>
                </a:cubicBezTo>
                <a:cubicBezTo>
                  <a:pt x="626352" y="154739"/>
                  <a:pt x="332704" y="9773"/>
                  <a:pt x="301109" y="480"/>
                </a:cubicBezTo>
                <a:cubicBezTo>
                  <a:pt x="269514" y="-8813"/>
                  <a:pt x="518558" y="119426"/>
                  <a:pt x="546436" y="145445"/>
                </a:cubicBezTo>
                <a:cubicBezTo>
                  <a:pt x="574314" y="171465"/>
                  <a:pt x="554799" y="158456"/>
                  <a:pt x="468377" y="156597"/>
                </a:cubicBezTo>
                <a:cubicBezTo>
                  <a:pt x="381955" y="154738"/>
                  <a:pt x="-3691" y="103628"/>
                  <a:pt x="26" y="10641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985ECFFC-4158-AD1B-4223-236E21958EBE}"/>
              </a:ext>
            </a:extLst>
          </p:cNvPr>
          <p:cNvSpPr/>
          <p:nvPr/>
        </p:nvSpPr>
        <p:spPr>
          <a:xfrm>
            <a:off x="3634500" y="4879730"/>
            <a:ext cx="705727" cy="102008"/>
          </a:xfrm>
          <a:custGeom>
            <a:avLst/>
            <a:gdLst>
              <a:gd name="connsiteX0" fmla="*/ 875 w 705727"/>
              <a:gd name="connsiteY0" fmla="*/ 98670 h 102008"/>
              <a:gd name="connsiteX1" fmla="*/ 451725 w 705727"/>
              <a:gd name="connsiteY1" fmla="*/ 12945 h 102008"/>
              <a:gd name="connsiteX2" fmla="*/ 350125 w 705727"/>
              <a:gd name="connsiteY2" fmla="*/ 47870 h 102008"/>
              <a:gd name="connsiteX3" fmla="*/ 550150 w 705727"/>
              <a:gd name="connsiteY3" fmla="*/ 245 h 102008"/>
              <a:gd name="connsiteX4" fmla="*/ 705725 w 705727"/>
              <a:gd name="connsiteY4" fmla="*/ 28820 h 102008"/>
              <a:gd name="connsiteX5" fmla="*/ 546975 w 705727"/>
              <a:gd name="connsiteY5" fmla="*/ 19295 h 102008"/>
              <a:gd name="connsiteX6" fmla="*/ 140575 w 705727"/>
              <a:gd name="connsiteY6" fmla="*/ 101845 h 102008"/>
              <a:gd name="connsiteX7" fmla="*/ 331075 w 705727"/>
              <a:gd name="connsiteY7" fmla="*/ 41520 h 102008"/>
              <a:gd name="connsiteX8" fmla="*/ 875 w 705727"/>
              <a:gd name="connsiteY8" fmla="*/ 98670 h 10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27" h="102008">
                <a:moveTo>
                  <a:pt x="875" y="98670"/>
                </a:moveTo>
                <a:cubicBezTo>
                  <a:pt x="20983" y="93908"/>
                  <a:pt x="393517" y="21412"/>
                  <a:pt x="451725" y="12945"/>
                </a:cubicBezTo>
                <a:cubicBezTo>
                  <a:pt x="509933" y="4478"/>
                  <a:pt x="333721" y="49987"/>
                  <a:pt x="350125" y="47870"/>
                </a:cubicBezTo>
                <a:cubicBezTo>
                  <a:pt x="366529" y="45753"/>
                  <a:pt x="490883" y="3420"/>
                  <a:pt x="550150" y="245"/>
                </a:cubicBezTo>
                <a:cubicBezTo>
                  <a:pt x="609417" y="-2930"/>
                  <a:pt x="706254" y="25645"/>
                  <a:pt x="705725" y="28820"/>
                </a:cubicBezTo>
                <a:cubicBezTo>
                  <a:pt x="705196" y="31995"/>
                  <a:pt x="641167" y="7124"/>
                  <a:pt x="546975" y="19295"/>
                </a:cubicBezTo>
                <a:cubicBezTo>
                  <a:pt x="452783" y="31466"/>
                  <a:pt x="176558" y="98141"/>
                  <a:pt x="140575" y="101845"/>
                </a:cubicBezTo>
                <a:cubicBezTo>
                  <a:pt x="104592" y="105549"/>
                  <a:pt x="348537" y="45224"/>
                  <a:pt x="331075" y="41520"/>
                </a:cubicBezTo>
                <a:cubicBezTo>
                  <a:pt x="313613" y="37816"/>
                  <a:pt x="-19233" y="103432"/>
                  <a:pt x="875" y="98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E2D95FDA-E3F7-0017-F4CF-FB714C799810}"/>
              </a:ext>
            </a:extLst>
          </p:cNvPr>
          <p:cNvSpPr/>
          <p:nvPr/>
        </p:nvSpPr>
        <p:spPr>
          <a:xfrm>
            <a:off x="3762375" y="4971953"/>
            <a:ext cx="238242" cy="329306"/>
          </a:xfrm>
          <a:custGeom>
            <a:avLst/>
            <a:gdLst>
              <a:gd name="connsiteX0" fmla="*/ 225425 w 238242"/>
              <a:gd name="connsiteY0" fmla="*/ 97 h 329306"/>
              <a:gd name="connsiteX1" fmla="*/ 206375 w 238242"/>
              <a:gd name="connsiteY1" fmla="*/ 98522 h 329306"/>
              <a:gd name="connsiteX2" fmla="*/ 228600 w 238242"/>
              <a:gd name="connsiteY2" fmla="*/ 158847 h 329306"/>
              <a:gd name="connsiteX3" fmla="*/ 196850 w 238242"/>
              <a:gd name="connsiteY3" fmla="*/ 177897 h 329306"/>
              <a:gd name="connsiteX4" fmla="*/ 69850 w 238242"/>
              <a:gd name="connsiteY4" fmla="*/ 244572 h 329306"/>
              <a:gd name="connsiteX5" fmla="*/ 130175 w 238242"/>
              <a:gd name="connsiteY5" fmla="*/ 215997 h 329306"/>
              <a:gd name="connsiteX6" fmla="*/ 22225 w 238242"/>
              <a:gd name="connsiteY6" fmla="*/ 317597 h 329306"/>
              <a:gd name="connsiteX7" fmla="*/ 0 w 238242"/>
              <a:gd name="connsiteY7" fmla="*/ 327122 h 329306"/>
              <a:gd name="connsiteX8" fmla="*/ 92075 w 238242"/>
              <a:gd name="connsiteY8" fmla="*/ 285847 h 329306"/>
              <a:gd name="connsiteX9" fmla="*/ 180975 w 238242"/>
              <a:gd name="connsiteY9" fmla="*/ 235047 h 329306"/>
              <a:gd name="connsiteX10" fmla="*/ 215900 w 238242"/>
              <a:gd name="connsiteY10" fmla="*/ 282672 h 329306"/>
              <a:gd name="connsiteX11" fmla="*/ 190500 w 238242"/>
              <a:gd name="connsiteY11" fmla="*/ 228697 h 329306"/>
              <a:gd name="connsiteX12" fmla="*/ 234950 w 238242"/>
              <a:gd name="connsiteY12" fmla="*/ 146147 h 329306"/>
              <a:gd name="connsiteX13" fmla="*/ 234950 w 238242"/>
              <a:gd name="connsiteY13" fmla="*/ 130272 h 329306"/>
              <a:gd name="connsiteX14" fmla="*/ 219075 w 238242"/>
              <a:gd name="connsiteY14" fmla="*/ 117572 h 329306"/>
              <a:gd name="connsiteX15" fmla="*/ 225425 w 238242"/>
              <a:gd name="connsiteY15" fmla="*/ 97 h 32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8242" h="329306">
                <a:moveTo>
                  <a:pt x="225425" y="97"/>
                </a:moveTo>
                <a:cubicBezTo>
                  <a:pt x="223308" y="-3078"/>
                  <a:pt x="205846" y="72064"/>
                  <a:pt x="206375" y="98522"/>
                </a:cubicBezTo>
                <a:cubicBezTo>
                  <a:pt x="206904" y="124980"/>
                  <a:pt x="230187" y="145618"/>
                  <a:pt x="228600" y="158847"/>
                </a:cubicBezTo>
                <a:cubicBezTo>
                  <a:pt x="227013" y="172076"/>
                  <a:pt x="223308" y="163610"/>
                  <a:pt x="196850" y="177897"/>
                </a:cubicBezTo>
                <a:cubicBezTo>
                  <a:pt x="170392" y="192184"/>
                  <a:pt x="80962" y="238222"/>
                  <a:pt x="69850" y="244572"/>
                </a:cubicBezTo>
                <a:cubicBezTo>
                  <a:pt x="58738" y="250922"/>
                  <a:pt x="138112" y="203826"/>
                  <a:pt x="130175" y="215997"/>
                </a:cubicBezTo>
                <a:cubicBezTo>
                  <a:pt x="122238" y="228168"/>
                  <a:pt x="43921" y="299076"/>
                  <a:pt x="22225" y="317597"/>
                </a:cubicBezTo>
                <a:cubicBezTo>
                  <a:pt x="529" y="336118"/>
                  <a:pt x="0" y="327122"/>
                  <a:pt x="0" y="327122"/>
                </a:cubicBezTo>
                <a:cubicBezTo>
                  <a:pt x="11642" y="321830"/>
                  <a:pt x="61912" y="301193"/>
                  <a:pt x="92075" y="285847"/>
                </a:cubicBezTo>
                <a:cubicBezTo>
                  <a:pt x="122237" y="270501"/>
                  <a:pt x="160338" y="235576"/>
                  <a:pt x="180975" y="235047"/>
                </a:cubicBezTo>
                <a:cubicBezTo>
                  <a:pt x="201612" y="234518"/>
                  <a:pt x="214312" y="283730"/>
                  <a:pt x="215900" y="282672"/>
                </a:cubicBezTo>
                <a:cubicBezTo>
                  <a:pt x="217488" y="281614"/>
                  <a:pt x="187325" y="251451"/>
                  <a:pt x="190500" y="228697"/>
                </a:cubicBezTo>
                <a:cubicBezTo>
                  <a:pt x="193675" y="205943"/>
                  <a:pt x="234950" y="146147"/>
                  <a:pt x="234950" y="146147"/>
                </a:cubicBezTo>
                <a:cubicBezTo>
                  <a:pt x="242358" y="129743"/>
                  <a:pt x="234950" y="130272"/>
                  <a:pt x="234950" y="130272"/>
                </a:cubicBezTo>
                <a:cubicBezTo>
                  <a:pt x="232304" y="125510"/>
                  <a:pt x="221721" y="133447"/>
                  <a:pt x="219075" y="117572"/>
                </a:cubicBezTo>
                <a:cubicBezTo>
                  <a:pt x="216429" y="101697"/>
                  <a:pt x="227542" y="3272"/>
                  <a:pt x="225425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43A3F4D0-5340-2699-AC5D-B4738E9B0A3E}"/>
              </a:ext>
            </a:extLst>
          </p:cNvPr>
          <p:cNvSpPr/>
          <p:nvPr/>
        </p:nvSpPr>
        <p:spPr>
          <a:xfrm>
            <a:off x="4257629" y="4919722"/>
            <a:ext cx="116118" cy="86907"/>
          </a:xfrm>
          <a:custGeom>
            <a:avLst/>
            <a:gdLst>
              <a:gd name="connsiteX0" fmla="*/ 46 w 116118"/>
              <a:gd name="connsiteY0" fmla="*/ 77728 h 86907"/>
              <a:gd name="connsiteX1" fmla="*/ 57196 w 116118"/>
              <a:gd name="connsiteY1" fmla="*/ 80903 h 86907"/>
              <a:gd name="connsiteX2" fmla="*/ 114346 w 116118"/>
              <a:gd name="connsiteY2" fmla="*/ 1528 h 86907"/>
              <a:gd name="connsiteX3" fmla="*/ 98471 w 116118"/>
              <a:gd name="connsiteY3" fmla="*/ 30103 h 86907"/>
              <a:gd name="connsiteX4" fmla="*/ 66721 w 116118"/>
              <a:gd name="connsiteY4" fmla="*/ 49153 h 86907"/>
              <a:gd name="connsiteX5" fmla="*/ 46 w 116118"/>
              <a:gd name="connsiteY5" fmla="*/ 77728 h 8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18" h="86907">
                <a:moveTo>
                  <a:pt x="46" y="77728"/>
                </a:moveTo>
                <a:cubicBezTo>
                  <a:pt x="-1541" y="83020"/>
                  <a:pt x="38146" y="93603"/>
                  <a:pt x="57196" y="80903"/>
                </a:cubicBezTo>
                <a:cubicBezTo>
                  <a:pt x="76246" y="68203"/>
                  <a:pt x="107467" y="9995"/>
                  <a:pt x="114346" y="1528"/>
                </a:cubicBezTo>
                <a:cubicBezTo>
                  <a:pt x="121225" y="-6939"/>
                  <a:pt x="106408" y="22166"/>
                  <a:pt x="98471" y="30103"/>
                </a:cubicBezTo>
                <a:cubicBezTo>
                  <a:pt x="90534" y="38040"/>
                  <a:pt x="86300" y="38570"/>
                  <a:pt x="66721" y="49153"/>
                </a:cubicBezTo>
                <a:cubicBezTo>
                  <a:pt x="47142" y="59736"/>
                  <a:pt x="1633" y="72436"/>
                  <a:pt x="46" y="77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1C255E51-607E-7B62-8FA2-8A9524038C31}"/>
              </a:ext>
            </a:extLst>
          </p:cNvPr>
          <p:cNvSpPr/>
          <p:nvPr/>
        </p:nvSpPr>
        <p:spPr>
          <a:xfrm>
            <a:off x="4343106" y="4971721"/>
            <a:ext cx="353306" cy="254353"/>
          </a:xfrm>
          <a:custGeom>
            <a:avLst/>
            <a:gdLst>
              <a:gd name="connsiteX0" fmla="*/ 3469 w 353306"/>
              <a:gd name="connsiteY0" fmla="*/ 329 h 254353"/>
              <a:gd name="connsiteX1" fmla="*/ 174919 w 353306"/>
              <a:gd name="connsiteY1" fmla="*/ 76529 h 254353"/>
              <a:gd name="connsiteX2" fmla="*/ 203494 w 353306"/>
              <a:gd name="connsiteY2" fmla="*/ 92404 h 254353"/>
              <a:gd name="connsiteX3" fmla="*/ 289219 w 353306"/>
              <a:gd name="connsiteY3" fmla="*/ 174954 h 254353"/>
              <a:gd name="connsiteX4" fmla="*/ 289219 w 353306"/>
              <a:gd name="connsiteY4" fmla="*/ 149554 h 254353"/>
              <a:gd name="connsiteX5" fmla="*/ 349544 w 353306"/>
              <a:gd name="connsiteY5" fmla="*/ 251154 h 254353"/>
              <a:gd name="connsiteX6" fmla="*/ 330494 w 353306"/>
              <a:gd name="connsiteY6" fmla="*/ 222579 h 254353"/>
              <a:gd name="connsiteX7" fmla="*/ 197144 w 353306"/>
              <a:gd name="connsiteY7" fmla="*/ 159079 h 254353"/>
              <a:gd name="connsiteX8" fmla="*/ 232069 w 353306"/>
              <a:gd name="connsiteY8" fmla="*/ 165429 h 254353"/>
              <a:gd name="connsiteX9" fmla="*/ 133644 w 353306"/>
              <a:gd name="connsiteY9" fmla="*/ 89229 h 254353"/>
              <a:gd name="connsiteX10" fmla="*/ 171744 w 353306"/>
              <a:gd name="connsiteY10" fmla="*/ 124154 h 254353"/>
              <a:gd name="connsiteX11" fmla="*/ 66969 w 353306"/>
              <a:gd name="connsiteY11" fmla="*/ 51129 h 254353"/>
              <a:gd name="connsiteX12" fmla="*/ 3469 w 353306"/>
              <a:gd name="connsiteY12" fmla="*/ 329 h 25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306" h="254353">
                <a:moveTo>
                  <a:pt x="3469" y="329"/>
                </a:moveTo>
                <a:cubicBezTo>
                  <a:pt x="21461" y="4562"/>
                  <a:pt x="141581" y="61183"/>
                  <a:pt x="174919" y="76529"/>
                </a:cubicBezTo>
                <a:cubicBezTo>
                  <a:pt x="208257" y="91875"/>
                  <a:pt x="184444" y="76000"/>
                  <a:pt x="203494" y="92404"/>
                </a:cubicBezTo>
                <a:cubicBezTo>
                  <a:pt x="222544" y="108808"/>
                  <a:pt x="274932" y="165429"/>
                  <a:pt x="289219" y="174954"/>
                </a:cubicBezTo>
                <a:cubicBezTo>
                  <a:pt x="303506" y="184479"/>
                  <a:pt x="279165" y="136854"/>
                  <a:pt x="289219" y="149554"/>
                </a:cubicBezTo>
                <a:cubicBezTo>
                  <a:pt x="299273" y="162254"/>
                  <a:pt x="342665" y="238983"/>
                  <a:pt x="349544" y="251154"/>
                </a:cubicBezTo>
                <a:cubicBezTo>
                  <a:pt x="356423" y="263325"/>
                  <a:pt x="355894" y="237925"/>
                  <a:pt x="330494" y="222579"/>
                </a:cubicBezTo>
                <a:cubicBezTo>
                  <a:pt x="305094" y="207233"/>
                  <a:pt x="213548" y="168604"/>
                  <a:pt x="197144" y="159079"/>
                </a:cubicBezTo>
                <a:cubicBezTo>
                  <a:pt x="180740" y="149554"/>
                  <a:pt x="242652" y="177071"/>
                  <a:pt x="232069" y="165429"/>
                </a:cubicBezTo>
                <a:cubicBezTo>
                  <a:pt x="221486" y="153787"/>
                  <a:pt x="143698" y="96108"/>
                  <a:pt x="133644" y="89229"/>
                </a:cubicBezTo>
                <a:cubicBezTo>
                  <a:pt x="123590" y="82350"/>
                  <a:pt x="182856" y="130504"/>
                  <a:pt x="171744" y="124154"/>
                </a:cubicBezTo>
                <a:cubicBezTo>
                  <a:pt x="160632" y="117804"/>
                  <a:pt x="91840" y="68591"/>
                  <a:pt x="66969" y="51129"/>
                </a:cubicBezTo>
                <a:cubicBezTo>
                  <a:pt x="42098" y="33667"/>
                  <a:pt x="-14523" y="-3904"/>
                  <a:pt x="3469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617EAFA8-4120-3041-06E9-9722CF3DA3AB}"/>
              </a:ext>
            </a:extLst>
          </p:cNvPr>
          <p:cNvSpPr/>
          <p:nvPr/>
        </p:nvSpPr>
        <p:spPr>
          <a:xfrm>
            <a:off x="5483192" y="4622593"/>
            <a:ext cx="352926" cy="260638"/>
          </a:xfrm>
          <a:custGeom>
            <a:avLst/>
            <a:gdLst>
              <a:gd name="connsiteX0" fmla="*/ 33 w 352926"/>
              <a:gd name="connsiteY0" fmla="*/ 260557 h 260638"/>
              <a:gd name="connsiteX1" fmla="*/ 54008 w 352926"/>
              <a:gd name="connsiteY1" fmla="*/ 136732 h 260638"/>
              <a:gd name="connsiteX2" fmla="*/ 158783 w 352926"/>
              <a:gd name="connsiteY2" fmla="*/ 38307 h 260638"/>
              <a:gd name="connsiteX3" fmla="*/ 136558 w 352926"/>
              <a:gd name="connsiteY3" fmla="*/ 60532 h 260638"/>
              <a:gd name="connsiteX4" fmla="*/ 288958 w 352926"/>
              <a:gd name="connsiteY4" fmla="*/ 25607 h 260638"/>
              <a:gd name="connsiteX5" fmla="*/ 352458 w 352926"/>
              <a:gd name="connsiteY5" fmla="*/ 207 h 260638"/>
              <a:gd name="connsiteX6" fmla="*/ 314358 w 352926"/>
              <a:gd name="connsiteY6" fmla="*/ 12907 h 260638"/>
              <a:gd name="connsiteX7" fmla="*/ 250858 w 352926"/>
              <a:gd name="connsiteY7" fmla="*/ 207 h 260638"/>
              <a:gd name="connsiteX8" fmla="*/ 139733 w 352926"/>
              <a:gd name="connsiteY8" fmla="*/ 19257 h 260638"/>
              <a:gd name="connsiteX9" fmla="*/ 146083 w 352926"/>
              <a:gd name="connsiteY9" fmla="*/ 25607 h 260638"/>
              <a:gd name="connsiteX10" fmla="*/ 47658 w 352926"/>
              <a:gd name="connsiteY10" fmla="*/ 117682 h 260638"/>
              <a:gd name="connsiteX11" fmla="*/ 33 w 352926"/>
              <a:gd name="connsiteY11" fmla="*/ 260557 h 2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2926" h="260638">
                <a:moveTo>
                  <a:pt x="33" y="260557"/>
                </a:moveTo>
                <a:cubicBezTo>
                  <a:pt x="1091" y="263732"/>
                  <a:pt x="27550" y="173774"/>
                  <a:pt x="54008" y="136732"/>
                </a:cubicBezTo>
                <a:cubicBezTo>
                  <a:pt x="80466" y="99690"/>
                  <a:pt x="145025" y="51007"/>
                  <a:pt x="158783" y="38307"/>
                </a:cubicBezTo>
                <a:cubicBezTo>
                  <a:pt x="172541" y="25607"/>
                  <a:pt x="114862" y="62649"/>
                  <a:pt x="136558" y="60532"/>
                </a:cubicBezTo>
                <a:cubicBezTo>
                  <a:pt x="158254" y="58415"/>
                  <a:pt x="252975" y="35661"/>
                  <a:pt x="288958" y="25607"/>
                </a:cubicBezTo>
                <a:cubicBezTo>
                  <a:pt x="324941" y="15553"/>
                  <a:pt x="348225" y="2324"/>
                  <a:pt x="352458" y="207"/>
                </a:cubicBezTo>
                <a:cubicBezTo>
                  <a:pt x="356691" y="-1910"/>
                  <a:pt x="331291" y="12907"/>
                  <a:pt x="314358" y="12907"/>
                </a:cubicBezTo>
                <a:cubicBezTo>
                  <a:pt x="297425" y="12907"/>
                  <a:pt x="279962" y="-851"/>
                  <a:pt x="250858" y="207"/>
                </a:cubicBezTo>
                <a:cubicBezTo>
                  <a:pt x="221754" y="1265"/>
                  <a:pt x="139733" y="19257"/>
                  <a:pt x="139733" y="19257"/>
                </a:cubicBezTo>
                <a:cubicBezTo>
                  <a:pt x="122271" y="23490"/>
                  <a:pt x="161429" y="9203"/>
                  <a:pt x="146083" y="25607"/>
                </a:cubicBezTo>
                <a:cubicBezTo>
                  <a:pt x="130737" y="42011"/>
                  <a:pt x="72000" y="84344"/>
                  <a:pt x="47658" y="117682"/>
                </a:cubicBezTo>
                <a:cubicBezTo>
                  <a:pt x="23316" y="151020"/>
                  <a:pt x="-1025" y="257382"/>
                  <a:pt x="33" y="260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0A1CCE0C-FA41-C276-6A08-8E6902F84483}"/>
              </a:ext>
            </a:extLst>
          </p:cNvPr>
          <p:cNvSpPr/>
          <p:nvPr/>
        </p:nvSpPr>
        <p:spPr>
          <a:xfrm>
            <a:off x="5834431" y="4641836"/>
            <a:ext cx="90779" cy="162682"/>
          </a:xfrm>
          <a:custGeom>
            <a:avLst/>
            <a:gdLst>
              <a:gd name="connsiteX0" fmla="*/ 1219 w 90779"/>
              <a:gd name="connsiteY0" fmla="*/ 14 h 162682"/>
              <a:gd name="connsiteX1" fmla="*/ 39319 w 90779"/>
              <a:gd name="connsiteY1" fmla="*/ 79389 h 162682"/>
              <a:gd name="connsiteX2" fmla="*/ 52019 w 90779"/>
              <a:gd name="connsiteY2" fmla="*/ 161939 h 162682"/>
              <a:gd name="connsiteX3" fmla="*/ 55194 w 90779"/>
              <a:gd name="connsiteY3" fmla="*/ 117489 h 162682"/>
              <a:gd name="connsiteX4" fmla="*/ 90119 w 90779"/>
              <a:gd name="connsiteY4" fmla="*/ 73039 h 162682"/>
              <a:gd name="connsiteX5" fmla="*/ 1219 w 90779"/>
              <a:gd name="connsiteY5" fmla="*/ 14 h 16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79" h="162682">
                <a:moveTo>
                  <a:pt x="1219" y="14"/>
                </a:moveTo>
                <a:cubicBezTo>
                  <a:pt x="-7248" y="1072"/>
                  <a:pt x="30852" y="52401"/>
                  <a:pt x="39319" y="79389"/>
                </a:cubicBezTo>
                <a:cubicBezTo>
                  <a:pt x="47786" y="106377"/>
                  <a:pt x="49373" y="155589"/>
                  <a:pt x="52019" y="161939"/>
                </a:cubicBezTo>
                <a:cubicBezTo>
                  <a:pt x="54665" y="168289"/>
                  <a:pt x="48844" y="132306"/>
                  <a:pt x="55194" y="117489"/>
                </a:cubicBezTo>
                <a:cubicBezTo>
                  <a:pt x="61544" y="102672"/>
                  <a:pt x="95940" y="88914"/>
                  <a:pt x="90119" y="73039"/>
                </a:cubicBezTo>
                <a:cubicBezTo>
                  <a:pt x="84298" y="57164"/>
                  <a:pt x="9686" y="-1044"/>
                  <a:pt x="1219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D0B7A6B2-D257-2F7C-ECE7-6372453ED076}"/>
              </a:ext>
            </a:extLst>
          </p:cNvPr>
          <p:cNvSpPr/>
          <p:nvPr/>
        </p:nvSpPr>
        <p:spPr>
          <a:xfrm>
            <a:off x="5713575" y="4511512"/>
            <a:ext cx="80812" cy="139863"/>
          </a:xfrm>
          <a:custGeom>
            <a:avLst/>
            <a:gdLst>
              <a:gd name="connsiteX0" fmla="*/ 80800 w 80812"/>
              <a:gd name="connsiteY0" fmla="*/ 163 h 139863"/>
              <a:gd name="connsiteX1" fmla="*/ 52225 w 80812"/>
              <a:gd name="connsiteY1" fmla="*/ 63663 h 139863"/>
              <a:gd name="connsiteX2" fmla="*/ 61750 w 80812"/>
              <a:gd name="connsiteY2" fmla="*/ 136688 h 139863"/>
              <a:gd name="connsiteX3" fmla="*/ 58575 w 80812"/>
              <a:gd name="connsiteY3" fmla="*/ 123988 h 139863"/>
              <a:gd name="connsiteX4" fmla="*/ 1425 w 80812"/>
              <a:gd name="connsiteY4" fmla="*/ 139863 h 139863"/>
              <a:gd name="connsiteX5" fmla="*/ 20475 w 80812"/>
              <a:gd name="connsiteY5" fmla="*/ 111288 h 139863"/>
              <a:gd name="connsiteX6" fmla="*/ 55400 w 80812"/>
              <a:gd name="connsiteY6" fmla="*/ 82713 h 139863"/>
              <a:gd name="connsiteX7" fmla="*/ 80800 w 80812"/>
              <a:gd name="connsiteY7" fmla="*/ 163 h 13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812" h="139863">
                <a:moveTo>
                  <a:pt x="80800" y="163"/>
                </a:moveTo>
                <a:cubicBezTo>
                  <a:pt x="80271" y="-3012"/>
                  <a:pt x="55400" y="40909"/>
                  <a:pt x="52225" y="63663"/>
                </a:cubicBezTo>
                <a:cubicBezTo>
                  <a:pt x="49050" y="86417"/>
                  <a:pt x="61750" y="136688"/>
                  <a:pt x="61750" y="136688"/>
                </a:cubicBezTo>
                <a:cubicBezTo>
                  <a:pt x="62808" y="146742"/>
                  <a:pt x="68629" y="123459"/>
                  <a:pt x="58575" y="123988"/>
                </a:cubicBezTo>
                <a:cubicBezTo>
                  <a:pt x="48521" y="124517"/>
                  <a:pt x="1425" y="139863"/>
                  <a:pt x="1425" y="139863"/>
                </a:cubicBezTo>
                <a:cubicBezTo>
                  <a:pt x="-4925" y="137746"/>
                  <a:pt x="11479" y="120813"/>
                  <a:pt x="20475" y="111288"/>
                </a:cubicBezTo>
                <a:cubicBezTo>
                  <a:pt x="29471" y="101763"/>
                  <a:pt x="45875" y="98588"/>
                  <a:pt x="55400" y="82713"/>
                </a:cubicBezTo>
                <a:cubicBezTo>
                  <a:pt x="64925" y="66838"/>
                  <a:pt x="81329" y="3338"/>
                  <a:pt x="80800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EBD6986E-0499-92C2-EC95-7D77A2127891}"/>
              </a:ext>
            </a:extLst>
          </p:cNvPr>
          <p:cNvSpPr/>
          <p:nvPr/>
        </p:nvSpPr>
        <p:spPr>
          <a:xfrm>
            <a:off x="5791200" y="4489447"/>
            <a:ext cx="85737" cy="147759"/>
          </a:xfrm>
          <a:custGeom>
            <a:avLst/>
            <a:gdLst>
              <a:gd name="connsiteX0" fmla="*/ 25400 w 85737"/>
              <a:gd name="connsiteY0" fmla="*/ 3 h 147759"/>
              <a:gd name="connsiteX1" fmla="*/ 47625 w 85737"/>
              <a:gd name="connsiteY1" fmla="*/ 76203 h 147759"/>
              <a:gd name="connsiteX2" fmla="*/ 0 w 85737"/>
              <a:gd name="connsiteY2" fmla="*/ 139703 h 147759"/>
              <a:gd name="connsiteX3" fmla="*/ 47625 w 85737"/>
              <a:gd name="connsiteY3" fmla="*/ 133353 h 147759"/>
              <a:gd name="connsiteX4" fmla="*/ 66675 w 85737"/>
              <a:gd name="connsiteY4" fmla="*/ 146053 h 147759"/>
              <a:gd name="connsiteX5" fmla="*/ 85725 w 85737"/>
              <a:gd name="connsiteY5" fmla="*/ 88903 h 147759"/>
              <a:gd name="connsiteX6" fmla="*/ 69850 w 85737"/>
              <a:gd name="connsiteY6" fmla="*/ 120653 h 147759"/>
              <a:gd name="connsiteX7" fmla="*/ 50800 w 85737"/>
              <a:gd name="connsiteY7" fmla="*/ 133353 h 147759"/>
              <a:gd name="connsiteX8" fmla="*/ 60325 w 85737"/>
              <a:gd name="connsiteY8" fmla="*/ 73028 h 147759"/>
              <a:gd name="connsiteX9" fmla="*/ 25400 w 85737"/>
              <a:gd name="connsiteY9" fmla="*/ 3 h 14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737" h="147759">
                <a:moveTo>
                  <a:pt x="25400" y="3"/>
                </a:moveTo>
                <a:cubicBezTo>
                  <a:pt x="23283" y="532"/>
                  <a:pt x="51858" y="52920"/>
                  <a:pt x="47625" y="76203"/>
                </a:cubicBezTo>
                <a:cubicBezTo>
                  <a:pt x="43392" y="99486"/>
                  <a:pt x="0" y="130178"/>
                  <a:pt x="0" y="139703"/>
                </a:cubicBezTo>
                <a:cubicBezTo>
                  <a:pt x="0" y="149228"/>
                  <a:pt x="36513" y="132295"/>
                  <a:pt x="47625" y="133353"/>
                </a:cubicBezTo>
                <a:cubicBezTo>
                  <a:pt x="58737" y="134411"/>
                  <a:pt x="60325" y="153461"/>
                  <a:pt x="66675" y="146053"/>
                </a:cubicBezTo>
                <a:cubicBezTo>
                  <a:pt x="73025" y="138645"/>
                  <a:pt x="85196" y="93136"/>
                  <a:pt x="85725" y="88903"/>
                </a:cubicBezTo>
                <a:cubicBezTo>
                  <a:pt x="86254" y="84670"/>
                  <a:pt x="69850" y="120653"/>
                  <a:pt x="69850" y="120653"/>
                </a:cubicBezTo>
                <a:cubicBezTo>
                  <a:pt x="64029" y="128061"/>
                  <a:pt x="52388" y="141291"/>
                  <a:pt x="50800" y="133353"/>
                </a:cubicBezTo>
                <a:cubicBezTo>
                  <a:pt x="49212" y="125415"/>
                  <a:pt x="61913" y="93136"/>
                  <a:pt x="60325" y="73028"/>
                </a:cubicBezTo>
                <a:cubicBezTo>
                  <a:pt x="58738" y="52920"/>
                  <a:pt x="27517" y="-526"/>
                  <a:pt x="2540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018AC3C8-C93A-A648-7253-19D2F60405CF}"/>
              </a:ext>
            </a:extLst>
          </p:cNvPr>
          <p:cNvSpPr/>
          <p:nvPr/>
        </p:nvSpPr>
        <p:spPr>
          <a:xfrm>
            <a:off x="5876866" y="4632202"/>
            <a:ext cx="149761" cy="155432"/>
          </a:xfrm>
          <a:custGeom>
            <a:avLst/>
            <a:gdLst>
              <a:gd name="connsiteX0" fmla="*/ 60384 w 149761"/>
              <a:gd name="connsiteY0" fmla="*/ 123 h 155432"/>
              <a:gd name="connsiteX1" fmla="*/ 98484 w 149761"/>
              <a:gd name="connsiteY1" fmla="*/ 76323 h 155432"/>
              <a:gd name="connsiteX2" fmla="*/ 95309 w 149761"/>
              <a:gd name="connsiteY2" fmla="*/ 38223 h 155432"/>
              <a:gd name="connsiteX3" fmla="*/ 149284 w 149761"/>
              <a:gd name="connsiteY3" fmla="*/ 152523 h 155432"/>
              <a:gd name="connsiteX4" fmla="*/ 117534 w 149761"/>
              <a:gd name="connsiteY4" fmla="*/ 117598 h 155432"/>
              <a:gd name="connsiteX5" fmla="*/ 47684 w 149761"/>
              <a:gd name="connsiteY5" fmla="*/ 76323 h 155432"/>
              <a:gd name="connsiteX6" fmla="*/ 59 w 149761"/>
              <a:gd name="connsiteY6" fmla="*/ 31873 h 155432"/>
              <a:gd name="connsiteX7" fmla="*/ 38159 w 149761"/>
              <a:gd name="connsiteY7" fmla="*/ 57273 h 155432"/>
              <a:gd name="connsiteX8" fmla="*/ 60384 w 149761"/>
              <a:gd name="connsiteY8" fmla="*/ 123 h 15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61" h="155432">
                <a:moveTo>
                  <a:pt x="60384" y="123"/>
                </a:moveTo>
                <a:cubicBezTo>
                  <a:pt x="70438" y="3298"/>
                  <a:pt x="92663" y="69973"/>
                  <a:pt x="98484" y="76323"/>
                </a:cubicBezTo>
                <a:cubicBezTo>
                  <a:pt x="104305" y="82673"/>
                  <a:pt x="86842" y="25523"/>
                  <a:pt x="95309" y="38223"/>
                </a:cubicBezTo>
                <a:cubicBezTo>
                  <a:pt x="103776" y="50923"/>
                  <a:pt x="145580" y="139294"/>
                  <a:pt x="149284" y="152523"/>
                </a:cubicBezTo>
                <a:cubicBezTo>
                  <a:pt x="152988" y="165752"/>
                  <a:pt x="134467" y="130298"/>
                  <a:pt x="117534" y="117598"/>
                </a:cubicBezTo>
                <a:cubicBezTo>
                  <a:pt x="100601" y="104898"/>
                  <a:pt x="67263" y="90610"/>
                  <a:pt x="47684" y="76323"/>
                </a:cubicBezTo>
                <a:cubicBezTo>
                  <a:pt x="28105" y="62036"/>
                  <a:pt x="1646" y="35048"/>
                  <a:pt x="59" y="31873"/>
                </a:cubicBezTo>
                <a:cubicBezTo>
                  <a:pt x="-1528" y="28698"/>
                  <a:pt x="29163" y="58331"/>
                  <a:pt x="38159" y="57273"/>
                </a:cubicBezTo>
                <a:cubicBezTo>
                  <a:pt x="47155" y="56215"/>
                  <a:pt x="50330" y="-3052"/>
                  <a:pt x="60384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4BA3D797-C8C5-31A4-9407-961CC899A130}"/>
              </a:ext>
            </a:extLst>
          </p:cNvPr>
          <p:cNvSpPr/>
          <p:nvPr/>
        </p:nvSpPr>
        <p:spPr>
          <a:xfrm>
            <a:off x="2794131" y="5413331"/>
            <a:ext cx="162825" cy="1376337"/>
          </a:xfrm>
          <a:custGeom>
            <a:avLst/>
            <a:gdLst>
              <a:gd name="connsiteX0" fmla="*/ 143033 w 162825"/>
              <a:gd name="connsiteY0" fmla="*/ 33485 h 1376337"/>
              <a:gd name="connsiteX1" fmla="*/ 131157 w 162825"/>
              <a:gd name="connsiteY1" fmla="*/ 1015178 h 1376337"/>
              <a:gd name="connsiteX2" fmla="*/ 127199 w 162825"/>
              <a:gd name="connsiteY2" fmla="*/ 738087 h 1376337"/>
              <a:gd name="connsiteX3" fmla="*/ 162825 w 162825"/>
              <a:gd name="connsiteY3" fmla="*/ 1371438 h 1376337"/>
              <a:gd name="connsiteX4" fmla="*/ 127199 w 162825"/>
              <a:gd name="connsiteY4" fmla="*/ 995386 h 1376337"/>
              <a:gd name="connsiteX5" fmla="*/ 91573 w 162825"/>
              <a:gd name="connsiteY5" fmla="*/ 346201 h 1376337"/>
              <a:gd name="connsiteX6" fmla="*/ 36155 w 162825"/>
              <a:gd name="connsiteY6" fmla="*/ 631209 h 1376337"/>
              <a:gd name="connsiteX7" fmla="*/ 8446 w 162825"/>
              <a:gd name="connsiteY7" fmla="*/ 1284352 h 1376337"/>
              <a:gd name="connsiteX8" fmla="*/ 24279 w 162825"/>
              <a:gd name="connsiteY8" fmla="*/ 437246 h 1376337"/>
              <a:gd name="connsiteX9" fmla="*/ 529 w 162825"/>
              <a:gd name="connsiteY9" fmla="*/ 579750 h 1376337"/>
              <a:gd name="connsiteX10" fmla="*/ 51988 w 162825"/>
              <a:gd name="connsiteY10" fmla="*/ 298700 h 1376337"/>
              <a:gd name="connsiteX11" fmla="*/ 87614 w 162825"/>
              <a:gd name="connsiteY11" fmla="*/ 749963 h 1376337"/>
              <a:gd name="connsiteX12" fmla="*/ 95531 w 162825"/>
              <a:gd name="connsiteY12" fmla="*/ 274950 h 1376337"/>
              <a:gd name="connsiteX13" fmla="*/ 143033 w 162825"/>
              <a:gd name="connsiteY13" fmla="*/ 33485 h 137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825" h="1376337">
                <a:moveTo>
                  <a:pt x="143033" y="33485"/>
                </a:moveTo>
                <a:cubicBezTo>
                  <a:pt x="148971" y="156856"/>
                  <a:pt x="133796" y="897744"/>
                  <a:pt x="131157" y="1015178"/>
                </a:cubicBezTo>
                <a:cubicBezTo>
                  <a:pt x="128518" y="1132612"/>
                  <a:pt x="121921" y="678710"/>
                  <a:pt x="127199" y="738087"/>
                </a:cubicBezTo>
                <a:cubicBezTo>
                  <a:pt x="132477" y="797464"/>
                  <a:pt x="162825" y="1328555"/>
                  <a:pt x="162825" y="1371438"/>
                </a:cubicBezTo>
                <a:cubicBezTo>
                  <a:pt x="162825" y="1414321"/>
                  <a:pt x="139074" y="1166259"/>
                  <a:pt x="127199" y="995386"/>
                </a:cubicBezTo>
                <a:cubicBezTo>
                  <a:pt x="115324" y="824513"/>
                  <a:pt x="106747" y="406897"/>
                  <a:pt x="91573" y="346201"/>
                </a:cubicBezTo>
                <a:cubicBezTo>
                  <a:pt x="76399" y="285505"/>
                  <a:pt x="50009" y="474851"/>
                  <a:pt x="36155" y="631209"/>
                </a:cubicBezTo>
                <a:cubicBezTo>
                  <a:pt x="22301" y="787567"/>
                  <a:pt x="10425" y="1316679"/>
                  <a:pt x="8446" y="1284352"/>
                </a:cubicBezTo>
                <a:cubicBezTo>
                  <a:pt x="6467" y="1252025"/>
                  <a:pt x="25598" y="554680"/>
                  <a:pt x="24279" y="437246"/>
                </a:cubicBezTo>
                <a:cubicBezTo>
                  <a:pt x="22959" y="319812"/>
                  <a:pt x="-4089" y="602841"/>
                  <a:pt x="529" y="579750"/>
                </a:cubicBezTo>
                <a:cubicBezTo>
                  <a:pt x="5147" y="556659"/>
                  <a:pt x="37474" y="270331"/>
                  <a:pt x="51988" y="298700"/>
                </a:cubicBezTo>
                <a:cubicBezTo>
                  <a:pt x="66502" y="327069"/>
                  <a:pt x="80357" y="753921"/>
                  <a:pt x="87614" y="749963"/>
                </a:cubicBezTo>
                <a:cubicBezTo>
                  <a:pt x="94871" y="746005"/>
                  <a:pt x="86954" y="391064"/>
                  <a:pt x="95531" y="274950"/>
                </a:cubicBezTo>
                <a:cubicBezTo>
                  <a:pt x="104108" y="158836"/>
                  <a:pt x="137095" y="-89886"/>
                  <a:pt x="143033" y="33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432ED486-780E-9111-AA28-606F63D97EB9}"/>
              </a:ext>
            </a:extLst>
          </p:cNvPr>
          <p:cNvSpPr/>
          <p:nvPr/>
        </p:nvSpPr>
        <p:spPr>
          <a:xfrm>
            <a:off x="2746523" y="5401472"/>
            <a:ext cx="261932" cy="1245164"/>
          </a:xfrm>
          <a:custGeom>
            <a:avLst/>
            <a:gdLst>
              <a:gd name="connsiteX0" fmla="*/ 261893 w 261932"/>
              <a:gd name="connsiteY0" fmla="*/ 1801 h 1245164"/>
              <a:gd name="connsiteX1" fmla="*/ 4594 w 261932"/>
              <a:gd name="connsiteY1" fmla="*/ 769738 h 1245164"/>
              <a:gd name="connsiteX2" fmla="*/ 91680 w 261932"/>
              <a:gd name="connsiteY2" fmla="*/ 555983 h 1245164"/>
              <a:gd name="connsiteX3" fmla="*/ 24386 w 261932"/>
              <a:gd name="connsiteY3" fmla="*/ 912242 h 1245164"/>
              <a:gd name="connsiteX4" fmla="*/ 56054 w 261932"/>
              <a:gd name="connsiteY4" fmla="*/ 1244751 h 1245164"/>
              <a:gd name="connsiteX5" fmla="*/ 52095 w 261932"/>
              <a:gd name="connsiteY5" fmla="*/ 967660 h 1245164"/>
              <a:gd name="connsiteX6" fmla="*/ 40220 w 261932"/>
              <a:gd name="connsiteY6" fmla="*/ 409520 h 1245164"/>
              <a:gd name="connsiteX7" fmla="*/ 24386 w 261932"/>
              <a:gd name="connsiteY7" fmla="*/ 552024 h 1245164"/>
              <a:gd name="connsiteX8" fmla="*/ 261893 w 261932"/>
              <a:gd name="connsiteY8" fmla="*/ 1801 h 124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932" h="1245164">
                <a:moveTo>
                  <a:pt x="261893" y="1801"/>
                </a:moveTo>
                <a:cubicBezTo>
                  <a:pt x="258594" y="38087"/>
                  <a:pt x="32963" y="677374"/>
                  <a:pt x="4594" y="769738"/>
                </a:cubicBezTo>
                <a:cubicBezTo>
                  <a:pt x="-23775" y="862102"/>
                  <a:pt x="88381" y="532232"/>
                  <a:pt x="91680" y="555983"/>
                </a:cubicBezTo>
                <a:cubicBezTo>
                  <a:pt x="94979" y="579734"/>
                  <a:pt x="30324" y="797447"/>
                  <a:pt x="24386" y="912242"/>
                </a:cubicBezTo>
                <a:cubicBezTo>
                  <a:pt x="18448" y="1027037"/>
                  <a:pt x="51436" y="1235515"/>
                  <a:pt x="56054" y="1244751"/>
                </a:cubicBezTo>
                <a:cubicBezTo>
                  <a:pt x="60672" y="1253987"/>
                  <a:pt x="54734" y="1106865"/>
                  <a:pt x="52095" y="967660"/>
                </a:cubicBezTo>
                <a:cubicBezTo>
                  <a:pt x="49456" y="828455"/>
                  <a:pt x="44838" y="478793"/>
                  <a:pt x="40220" y="409520"/>
                </a:cubicBezTo>
                <a:cubicBezTo>
                  <a:pt x="35602" y="340247"/>
                  <a:pt x="-10580" y="615359"/>
                  <a:pt x="24386" y="552024"/>
                </a:cubicBezTo>
                <a:cubicBezTo>
                  <a:pt x="59352" y="488689"/>
                  <a:pt x="265192" y="-34485"/>
                  <a:pt x="261893" y="1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96551214-9BF7-49DA-F29F-FEA6947FD18A}"/>
              </a:ext>
            </a:extLst>
          </p:cNvPr>
          <p:cNvSpPr/>
          <p:nvPr/>
        </p:nvSpPr>
        <p:spPr>
          <a:xfrm>
            <a:off x="2711023" y="2813337"/>
            <a:ext cx="1702486" cy="2303608"/>
          </a:xfrm>
          <a:custGeom>
            <a:avLst/>
            <a:gdLst>
              <a:gd name="connsiteX0" fmla="*/ 1702227 w 1702486"/>
              <a:gd name="connsiteY0" fmla="*/ 444213 h 2303608"/>
              <a:gd name="connsiteX1" fmla="*/ 1041827 w 1702486"/>
              <a:gd name="connsiteY1" fmla="*/ 653763 h 2303608"/>
              <a:gd name="connsiteX2" fmla="*/ 1213277 w 1702486"/>
              <a:gd name="connsiteY2" fmla="*/ 615663 h 2303608"/>
              <a:gd name="connsiteX3" fmla="*/ 654477 w 1702486"/>
              <a:gd name="connsiteY3" fmla="*/ 1333213 h 2303608"/>
              <a:gd name="connsiteX4" fmla="*/ 781477 w 1702486"/>
              <a:gd name="connsiteY4" fmla="*/ 1123663 h 2303608"/>
              <a:gd name="connsiteX5" fmla="*/ 267127 w 1702486"/>
              <a:gd name="connsiteY5" fmla="*/ 2241263 h 2303608"/>
              <a:gd name="connsiteX6" fmla="*/ 368727 w 1702486"/>
              <a:gd name="connsiteY6" fmla="*/ 2082513 h 2303608"/>
              <a:gd name="connsiteX7" fmla="*/ 400477 w 1702486"/>
              <a:gd name="connsiteY7" fmla="*/ 1422113 h 2303608"/>
              <a:gd name="connsiteX8" fmla="*/ 159177 w 1702486"/>
              <a:gd name="connsiteY8" fmla="*/ 2184113 h 2303608"/>
              <a:gd name="connsiteX9" fmla="*/ 171877 w 1702486"/>
              <a:gd name="connsiteY9" fmla="*/ 780763 h 2303608"/>
              <a:gd name="connsiteX10" fmla="*/ 38527 w 1702486"/>
              <a:gd name="connsiteY10" fmla="*/ 1206213 h 2303608"/>
              <a:gd name="connsiteX11" fmla="*/ 959277 w 1702486"/>
              <a:gd name="connsiteY11" fmla="*/ 107663 h 2303608"/>
              <a:gd name="connsiteX12" fmla="*/ 635427 w 1702486"/>
              <a:gd name="connsiteY12" fmla="*/ 444213 h 2303608"/>
              <a:gd name="connsiteX13" fmla="*/ 997377 w 1702486"/>
              <a:gd name="connsiteY13" fmla="*/ 31463 h 2303608"/>
              <a:gd name="connsiteX14" fmla="*/ 1365677 w 1702486"/>
              <a:gd name="connsiteY14" fmla="*/ 190213 h 2303608"/>
              <a:gd name="connsiteX15" fmla="*/ 1124377 w 1702486"/>
              <a:gd name="connsiteY15" fmla="*/ 6063 h 2303608"/>
              <a:gd name="connsiteX16" fmla="*/ 1702227 w 1702486"/>
              <a:gd name="connsiteY16" fmla="*/ 444213 h 230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2486" h="2303608">
                <a:moveTo>
                  <a:pt x="1702227" y="444213"/>
                </a:moveTo>
                <a:cubicBezTo>
                  <a:pt x="1688469" y="552163"/>
                  <a:pt x="1123319" y="625188"/>
                  <a:pt x="1041827" y="653763"/>
                </a:cubicBezTo>
                <a:cubicBezTo>
                  <a:pt x="960335" y="682338"/>
                  <a:pt x="1277835" y="502421"/>
                  <a:pt x="1213277" y="615663"/>
                </a:cubicBezTo>
                <a:cubicBezTo>
                  <a:pt x="1148719" y="728905"/>
                  <a:pt x="726444" y="1248546"/>
                  <a:pt x="654477" y="1333213"/>
                </a:cubicBezTo>
                <a:cubicBezTo>
                  <a:pt x="582510" y="1417880"/>
                  <a:pt x="846035" y="972321"/>
                  <a:pt x="781477" y="1123663"/>
                </a:cubicBezTo>
                <a:cubicBezTo>
                  <a:pt x="716919" y="1275005"/>
                  <a:pt x="335919" y="2081455"/>
                  <a:pt x="267127" y="2241263"/>
                </a:cubicBezTo>
                <a:cubicBezTo>
                  <a:pt x="198335" y="2401071"/>
                  <a:pt x="346502" y="2219038"/>
                  <a:pt x="368727" y="2082513"/>
                </a:cubicBezTo>
                <a:cubicBezTo>
                  <a:pt x="390952" y="1945988"/>
                  <a:pt x="435402" y="1405180"/>
                  <a:pt x="400477" y="1422113"/>
                </a:cubicBezTo>
                <a:cubicBezTo>
                  <a:pt x="365552" y="1439046"/>
                  <a:pt x="197277" y="2291005"/>
                  <a:pt x="159177" y="2184113"/>
                </a:cubicBezTo>
                <a:cubicBezTo>
                  <a:pt x="121077" y="2077221"/>
                  <a:pt x="191985" y="943746"/>
                  <a:pt x="171877" y="780763"/>
                </a:cubicBezTo>
                <a:cubicBezTo>
                  <a:pt x="151769" y="617780"/>
                  <a:pt x="-92706" y="1318396"/>
                  <a:pt x="38527" y="1206213"/>
                </a:cubicBezTo>
                <a:cubicBezTo>
                  <a:pt x="169760" y="1094030"/>
                  <a:pt x="859794" y="234663"/>
                  <a:pt x="959277" y="107663"/>
                </a:cubicBezTo>
                <a:cubicBezTo>
                  <a:pt x="1058760" y="-19337"/>
                  <a:pt x="629077" y="456913"/>
                  <a:pt x="635427" y="444213"/>
                </a:cubicBezTo>
                <a:cubicBezTo>
                  <a:pt x="641777" y="431513"/>
                  <a:pt x="875669" y="73796"/>
                  <a:pt x="997377" y="31463"/>
                </a:cubicBezTo>
                <a:cubicBezTo>
                  <a:pt x="1119085" y="-10870"/>
                  <a:pt x="1344510" y="194446"/>
                  <a:pt x="1365677" y="190213"/>
                </a:cubicBezTo>
                <a:cubicBezTo>
                  <a:pt x="1386844" y="185980"/>
                  <a:pt x="1071460" y="-39445"/>
                  <a:pt x="1124377" y="6063"/>
                </a:cubicBezTo>
                <a:cubicBezTo>
                  <a:pt x="1177294" y="51571"/>
                  <a:pt x="1715985" y="336263"/>
                  <a:pt x="1702227" y="44421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34F1B8B5-F599-379A-2046-07C85FFA5762}"/>
              </a:ext>
            </a:extLst>
          </p:cNvPr>
          <p:cNvSpPr/>
          <p:nvPr/>
        </p:nvSpPr>
        <p:spPr>
          <a:xfrm>
            <a:off x="2631655" y="4602165"/>
            <a:ext cx="904867" cy="2902343"/>
          </a:xfrm>
          <a:custGeom>
            <a:avLst/>
            <a:gdLst>
              <a:gd name="connsiteX0" fmla="*/ 498895 w 904867"/>
              <a:gd name="connsiteY0" fmla="*/ 39685 h 2902343"/>
              <a:gd name="connsiteX1" fmla="*/ 22645 w 904867"/>
              <a:gd name="connsiteY1" fmla="*/ 1595435 h 2902343"/>
              <a:gd name="connsiteX2" fmla="*/ 98845 w 904867"/>
              <a:gd name="connsiteY2" fmla="*/ 1443035 h 2902343"/>
              <a:gd name="connsiteX3" fmla="*/ 295695 w 904867"/>
              <a:gd name="connsiteY3" fmla="*/ 2147885 h 2902343"/>
              <a:gd name="connsiteX4" fmla="*/ 543345 w 904867"/>
              <a:gd name="connsiteY4" fmla="*/ 2420935 h 2902343"/>
              <a:gd name="connsiteX5" fmla="*/ 448095 w 904867"/>
              <a:gd name="connsiteY5" fmla="*/ 2274885 h 2902343"/>
              <a:gd name="connsiteX6" fmla="*/ 886245 w 904867"/>
              <a:gd name="connsiteY6" fmla="*/ 2859085 h 2902343"/>
              <a:gd name="connsiteX7" fmla="*/ 778295 w 904867"/>
              <a:gd name="connsiteY7" fmla="*/ 2687635 h 2902343"/>
              <a:gd name="connsiteX8" fmla="*/ 365545 w 904867"/>
              <a:gd name="connsiteY8" fmla="*/ 1328735 h 2902343"/>
              <a:gd name="connsiteX9" fmla="*/ 486195 w 904867"/>
              <a:gd name="connsiteY9" fmla="*/ 1741485 h 2902343"/>
              <a:gd name="connsiteX10" fmla="*/ 441745 w 904867"/>
              <a:gd name="connsiteY10" fmla="*/ 623885 h 2902343"/>
              <a:gd name="connsiteX11" fmla="*/ 403645 w 904867"/>
              <a:gd name="connsiteY11" fmla="*/ 896935 h 2902343"/>
              <a:gd name="connsiteX12" fmla="*/ 663995 w 904867"/>
              <a:gd name="connsiteY12" fmla="*/ 7935 h 2902343"/>
              <a:gd name="connsiteX13" fmla="*/ 486195 w 904867"/>
              <a:gd name="connsiteY13" fmla="*/ 439735 h 2902343"/>
              <a:gd name="connsiteX14" fmla="*/ 498895 w 904867"/>
              <a:gd name="connsiteY14" fmla="*/ 39685 h 290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4867" h="2902343">
                <a:moveTo>
                  <a:pt x="498895" y="39685"/>
                </a:moveTo>
                <a:cubicBezTo>
                  <a:pt x="421637" y="232302"/>
                  <a:pt x="89320" y="1361543"/>
                  <a:pt x="22645" y="1595435"/>
                </a:cubicBezTo>
                <a:cubicBezTo>
                  <a:pt x="-44030" y="1829327"/>
                  <a:pt x="53337" y="1350960"/>
                  <a:pt x="98845" y="1443035"/>
                </a:cubicBezTo>
                <a:cubicBezTo>
                  <a:pt x="144353" y="1535110"/>
                  <a:pt x="221612" y="1984902"/>
                  <a:pt x="295695" y="2147885"/>
                </a:cubicBezTo>
                <a:cubicBezTo>
                  <a:pt x="369778" y="2310868"/>
                  <a:pt x="517945" y="2399768"/>
                  <a:pt x="543345" y="2420935"/>
                </a:cubicBezTo>
                <a:cubicBezTo>
                  <a:pt x="568745" y="2442102"/>
                  <a:pt x="390945" y="2201860"/>
                  <a:pt x="448095" y="2274885"/>
                </a:cubicBezTo>
                <a:cubicBezTo>
                  <a:pt x="505245" y="2347910"/>
                  <a:pt x="831212" y="2790293"/>
                  <a:pt x="886245" y="2859085"/>
                </a:cubicBezTo>
                <a:cubicBezTo>
                  <a:pt x="941278" y="2927877"/>
                  <a:pt x="865078" y="2942693"/>
                  <a:pt x="778295" y="2687635"/>
                </a:cubicBezTo>
                <a:cubicBezTo>
                  <a:pt x="691512" y="2432577"/>
                  <a:pt x="414228" y="1486427"/>
                  <a:pt x="365545" y="1328735"/>
                </a:cubicBezTo>
                <a:cubicBezTo>
                  <a:pt x="316862" y="1171043"/>
                  <a:pt x="473495" y="1858960"/>
                  <a:pt x="486195" y="1741485"/>
                </a:cubicBezTo>
                <a:cubicBezTo>
                  <a:pt x="498895" y="1624010"/>
                  <a:pt x="455503" y="764643"/>
                  <a:pt x="441745" y="623885"/>
                </a:cubicBezTo>
                <a:cubicBezTo>
                  <a:pt x="427987" y="483127"/>
                  <a:pt x="366603" y="999593"/>
                  <a:pt x="403645" y="896935"/>
                </a:cubicBezTo>
                <a:cubicBezTo>
                  <a:pt x="440687" y="794277"/>
                  <a:pt x="650237" y="84135"/>
                  <a:pt x="663995" y="7935"/>
                </a:cubicBezTo>
                <a:cubicBezTo>
                  <a:pt x="677753" y="-68265"/>
                  <a:pt x="513712" y="429152"/>
                  <a:pt x="486195" y="439735"/>
                </a:cubicBezTo>
                <a:cubicBezTo>
                  <a:pt x="458678" y="450318"/>
                  <a:pt x="576153" y="-152932"/>
                  <a:pt x="498895" y="3968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89158C6C-48F3-D2FD-28EE-545953542828}"/>
              </a:ext>
            </a:extLst>
          </p:cNvPr>
          <p:cNvSpPr/>
          <p:nvPr/>
        </p:nvSpPr>
        <p:spPr>
          <a:xfrm>
            <a:off x="2463786" y="5180989"/>
            <a:ext cx="3163282" cy="2858409"/>
          </a:xfrm>
          <a:custGeom>
            <a:avLst/>
            <a:gdLst>
              <a:gd name="connsiteX0" fmla="*/ 425464 w 3163282"/>
              <a:gd name="connsiteY0" fmla="*/ 476861 h 2858409"/>
              <a:gd name="connsiteX1" fmla="*/ 1333514 w 3163282"/>
              <a:gd name="connsiteY1" fmla="*/ 1778611 h 2858409"/>
              <a:gd name="connsiteX2" fmla="*/ 1289064 w 3163282"/>
              <a:gd name="connsiteY2" fmla="*/ 1575411 h 2858409"/>
              <a:gd name="connsiteX3" fmla="*/ 1854214 w 3163282"/>
              <a:gd name="connsiteY3" fmla="*/ 2305661 h 2858409"/>
              <a:gd name="connsiteX4" fmla="*/ 1797064 w 3163282"/>
              <a:gd name="connsiteY4" fmla="*/ 2242161 h 2858409"/>
              <a:gd name="connsiteX5" fmla="*/ 3060714 w 3163282"/>
              <a:gd name="connsiteY5" fmla="*/ 2807311 h 2858409"/>
              <a:gd name="connsiteX6" fmla="*/ 2971814 w 3163282"/>
              <a:gd name="connsiteY6" fmla="*/ 2731111 h 2858409"/>
              <a:gd name="connsiteX7" fmla="*/ 2044714 w 3163282"/>
              <a:gd name="connsiteY7" fmla="*/ 2635861 h 2858409"/>
              <a:gd name="connsiteX8" fmla="*/ 2247914 w 3163282"/>
              <a:gd name="connsiteY8" fmla="*/ 2851761 h 2858409"/>
              <a:gd name="connsiteX9" fmla="*/ 1790714 w 3163282"/>
              <a:gd name="connsiteY9" fmla="*/ 2724761 h 2858409"/>
              <a:gd name="connsiteX10" fmla="*/ 692164 w 3163282"/>
              <a:gd name="connsiteY10" fmla="*/ 1988161 h 2858409"/>
              <a:gd name="connsiteX11" fmla="*/ 800114 w 3163282"/>
              <a:gd name="connsiteY11" fmla="*/ 2121511 h 2858409"/>
              <a:gd name="connsiteX12" fmla="*/ 82564 w 3163282"/>
              <a:gd name="connsiteY12" fmla="*/ 953111 h 2858409"/>
              <a:gd name="connsiteX13" fmla="*/ 292114 w 3163282"/>
              <a:gd name="connsiteY13" fmla="*/ 1315061 h 2858409"/>
              <a:gd name="connsiteX14" fmla="*/ 14 w 3163282"/>
              <a:gd name="connsiteY14" fmla="*/ 483211 h 2858409"/>
              <a:gd name="connsiteX15" fmla="*/ 279414 w 3163282"/>
              <a:gd name="connsiteY15" fmla="*/ 915011 h 2858409"/>
              <a:gd name="connsiteX16" fmla="*/ 260364 w 3163282"/>
              <a:gd name="connsiteY16" fmla="*/ 611 h 2858409"/>
              <a:gd name="connsiteX17" fmla="*/ 374664 w 3163282"/>
              <a:gd name="connsiteY17" fmla="*/ 768961 h 2858409"/>
              <a:gd name="connsiteX18" fmla="*/ 425464 w 3163282"/>
              <a:gd name="connsiteY18" fmla="*/ 476861 h 285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63282" h="2858409">
                <a:moveTo>
                  <a:pt x="425464" y="476861"/>
                </a:moveTo>
                <a:cubicBezTo>
                  <a:pt x="585272" y="645136"/>
                  <a:pt x="1189581" y="1595519"/>
                  <a:pt x="1333514" y="1778611"/>
                </a:cubicBezTo>
                <a:cubicBezTo>
                  <a:pt x="1477447" y="1961703"/>
                  <a:pt x="1202281" y="1487569"/>
                  <a:pt x="1289064" y="1575411"/>
                </a:cubicBezTo>
                <a:cubicBezTo>
                  <a:pt x="1375847" y="1663253"/>
                  <a:pt x="1769547" y="2194536"/>
                  <a:pt x="1854214" y="2305661"/>
                </a:cubicBezTo>
                <a:cubicBezTo>
                  <a:pt x="1938881" y="2416786"/>
                  <a:pt x="1595981" y="2158553"/>
                  <a:pt x="1797064" y="2242161"/>
                </a:cubicBezTo>
                <a:cubicBezTo>
                  <a:pt x="1998147" y="2325769"/>
                  <a:pt x="2864922" y="2725819"/>
                  <a:pt x="3060714" y="2807311"/>
                </a:cubicBezTo>
                <a:cubicBezTo>
                  <a:pt x="3256506" y="2888803"/>
                  <a:pt x="3141147" y="2759686"/>
                  <a:pt x="2971814" y="2731111"/>
                </a:cubicBezTo>
                <a:cubicBezTo>
                  <a:pt x="2802481" y="2702536"/>
                  <a:pt x="2165364" y="2615753"/>
                  <a:pt x="2044714" y="2635861"/>
                </a:cubicBezTo>
                <a:cubicBezTo>
                  <a:pt x="1924064" y="2655969"/>
                  <a:pt x="2290247" y="2836944"/>
                  <a:pt x="2247914" y="2851761"/>
                </a:cubicBezTo>
                <a:cubicBezTo>
                  <a:pt x="2205581" y="2866578"/>
                  <a:pt x="2050006" y="2868694"/>
                  <a:pt x="1790714" y="2724761"/>
                </a:cubicBezTo>
                <a:cubicBezTo>
                  <a:pt x="1531422" y="2580828"/>
                  <a:pt x="857264" y="2088703"/>
                  <a:pt x="692164" y="1988161"/>
                </a:cubicBezTo>
                <a:cubicBezTo>
                  <a:pt x="527064" y="1887619"/>
                  <a:pt x="901714" y="2294019"/>
                  <a:pt x="800114" y="2121511"/>
                </a:cubicBezTo>
                <a:cubicBezTo>
                  <a:pt x="698514" y="1949003"/>
                  <a:pt x="167231" y="1087519"/>
                  <a:pt x="82564" y="953111"/>
                </a:cubicBezTo>
                <a:cubicBezTo>
                  <a:pt x="-2103" y="818703"/>
                  <a:pt x="305872" y="1393378"/>
                  <a:pt x="292114" y="1315061"/>
                </a:cubicBezTo>
                <a:cubicBezTo>
                  <a:pt x="278356" y="1236744"/>
                  <a:pt x="2131" y="549886"/>
                  <a:pt x="14" y="483211"/>
                </a:cubicBezTo>
                <a:cubicBezTo>
                  <a:pt x="-2103" y="416536"/>
                  <a:pt x="236022" y="995444"/>
                  <a:pt x="279414" y="915011"/>
                </a:cubicBezTo>
                <a:cubicBezTo>
                  <a:pt x="322806" y="834578"/>
                  <a:pt x="244489" y="24953"/>
                  <a:pt x="260364" y="611"/>
                </a:cubicBezTo>
                <a:cubicBezTo>
                  <a:pt x="276239" y="-23731"/>
                  <a:pt x="351381" y="686411"/>
                  <a:pt x="374664" y="768961"/>
                </a:cubicBezTo>
                <a:cubicBezTo>
                  <a:pt x="397947" y="851511"/>
                  <a:pt x="265656" y="308586"/>
                  <a:pt x="425464" y="47686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01C85F27-ED5A-AA0A-68A3-3FC72AEBEB09}"/>
              </a:ext>
            </a:extLst>
          </p:cNvPr>
          <p:cNvSpPr/>
          <p:nvPr/>
        </p:nvSpPr>
        <p:spPr>
          <a:xfrm>
            <a:off x="3791083" y="2676230"/>
            <a:ext cx="2194569" cy="1694751"/>
          </a:xfrm>
          <a:custGeom>
            <a:avLst/>
            <a:gdLst>
              <a:gd name="connsiteX0" fmla="*/ 323717 w 2194569"/>
              <a:gd name="connsiteY0" fmla="*/ 63 h 1694751"/>
              <a:gd name="connsiteX1" fmla="*/ 1572654 w 2194569"/>
              <a:gd name="connsiteY1" fmla="*/ 356902 h 1694751"/>
              <a:gd name="connsiteX2" fmla="*/ 1528049 w 2194569"/>
              <a:gd name="connsiteY2" fmla="*/ 345750 h 1694751"/>
              <a:gd name="connsiteX3" fmla="*/ 1929493 w 2194569"/>
              <a:gd name="connsiteY3" fmla="*/ 1037126 h 1694751"/>
              <a:gd name="connsiteX4" fmla="*/ 2185971 w 2194569"/>
              <a:gd name="connsiteY4" fmla="*/ 1683897 h 1694751"/>
              <a:gd name="connsiteX5" fmla="*/ 2029854 w 2194569"/>
              <a:gd name="connsiteY5" fmla="*/ 1382814 h 1694751"/>
              <a:gd name="connsiteX6" fmla="*/ 1082000 w 2194569"/>
              <a:gd name="connsiteY6" fmla="*/ 624531 h 1694751"/>
              <a:gd name="connsiteX7" fmla="*/ 134146 w 2194569"/>
              <a:gd name="connsiteY7" fmla="*/ 490716 h 1694751"/>
              <a:gd name="connsiteX8" fmla="*/ 758615 w 2194569"/>
              <a:gd name="connsiteY8" fmla="*/ 568775 h 1694751"/>
              <a:gd name="connsiteX9" fmla="*/ 332 w 2194569"/>
              <a:gd name="connsiteY9" fmla="*/ 256541 h 1694751"/>
              <a:gd name="connsiteX10" fmla="*/ 658254 w 2194569"/>
              <a:gd name="connsiteY10" fmla="*/ 390355 h 1694751"/>
              <a:gd name="connsiteX11" fmla="*/ 323717 w 2194569"/>
              <a:gd name="connsiteY11" fmla="*/ 63 h 169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4569" h="1694751">
                <a:moveTo>
                  <a:pt x="323717" y="63"/>
                </a:moveTo>
                <a:cubicBezTo>
                  <a:pt x="476117" y="-5512"/>
                  <a:pt x="1572654" y="356902"/>
                  <a:pt x="1572654" y="356902"/>
                </a:cubicBezTo>
                <a:cubicBezTo>
                  <a:pt x="1773376" y="414516"/>
                  <a:pt x="1468576" y="232379"/>
                  <a:pt x="1528049" y="345750"/>
                </a:cubicBezTo>
                <a:cubicBezTo>
                  <a:pt x="1587522" y="459121"/>
                  <a:pt x="1819839" y="814102"/>
                  <a:pt x="1929493" y="1037126"/>
                </a:cubicBezTo>
                <a:cubicBezTo>
                  <a:pt x="2039147" y="1260150"/>
                  <a:pt x="2169244" y="1626282"/>
                  <a:pt x="2185971" y="1683897"/>
                </a:cubicBezTo>
                <a:cubicBezTo>
                  <a:pt x="2202698" y="1741512"/>
                  <a:pt x="2213849" y="1559375"/>
                  <a:pt x="2029854" y="1382814"/>
                </a:cubicBezTo>
                <a:cubicBezTo>
                  <a:pt x="1845859" y="1206253"/>
                  <a:pt x="1397951" y="773214"/>
                  <a:pt x="1082000" y="624531"/>
                </a:cubicBezTo>
                <a:cubicBezTo>
                  <a:pt x="766049" y="475848"/>
                  <a:pt x="188043" y="500009"/>
                  <a:pt x="134146" y="490716"/>
                </a:cubicBezTo>
                <a:cubicBezTo>
                  <a:pt x="80248" y="481423"/>
                  <a:pt x="780917" y="607804"/>
                  <a:pt x="758615" y="568775"/>
                </a:cubicBezTo>
                <a:cubicBezTo>
                  <a:pt x="736313" y="529746"/>
                  <a:pt x="17059" y="286278"/>
                  <a:pt x="332" y="256541"/>
                </a:cubicBezTo>
                <a:cubicBezTo>
                  <a:pt x="-16395" y="226804"/>
                  <a:pt x="602498" y="431243"/>
                  <a:pt x="658254" y="390355"/>
                </a:cubicBezTo>
                <a:cubicBezTo>
                  <a:pt x="714010" y="349467"/>
                  <a:pt x="171317" y="5638"/>
                  <a:pt x="323717" y="6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AE507E90-2A40-D5E2-3128-29490A135C78}"/>
              </a:ext>
            </a:extLst>
          </p:cNvPr>
          <p:cNvSpPr/>
          <p:nvPr/>
        </p:nvSpPr>
        <p:spPr>
          <a:xfrm>
            <a:off x="5731685" y="5349693"/>
            <a:ext cx="866245" cy="2419781"/>
          </a:xfrm>
          <a:custGeom>
            <a:avLst/>
            <a:gdLst>
              <a:gd name="connsiteX0" fmla="*/ 669115 w 866245"/>
              <a:gd name="connsiteY0" fmla="*/ 2892 h 2419781"/>
              <a:gd name="connsiteX1" fmla="*/ 379183 w 866245"/>
              <a:gd name="connsiteY1" fmla="*/ 872687 h 2419781"/>
              <a:gd name="connsiteX2" fmla="*/ 535300 w 866245"/>
              <a:gd name="connsiteY2" fmla="*/ 660814 h 2419781"/>
              <a:gd name="connsiteX3" fmla="*/ 379183 w 866245"/>
              <a:gd name="connsiteY3" fmla="*/ 1419097 h 2419781"/>
              <a:gd name="connsiteX4" fmla="*/ 401486 w 866245"/>
              <a:gd name="connsiteY4" fmla="*/ 1329887 h 2419781"/>
              <a:gd name="connsiteX5" fmla="*/ 42 w 866245"/>
              <a:gd name="connsiteY5" fmla="*/ 2389253 h 2419781"/>
              <a:gd name="connsiteX6" fmla="*/ 379183 w 866245"/>
              <a:gd name="connsiteY6" fmla="*/ 2010112 h 2419781"/>
              <a:gd name="connsiteX7" fmla="*/ 858686 w 866245"/>
              <a:gd name="connsiteY7" fmla="*/ 750024 h 2419781"/>
              <a:gd name="connsiteX8" fmla="*/ 680266 w 866245"/>
              <a:gd name="connsiteY8" fmla="*/ 1151468 h 2419781"/>
              <a:gd name="connsiteX9" fmla="*/ 780627 w 866245"/>
              <a:gd name="connsiteY9" fmla="*/ 359731 h 2419781"/>
              <a:gd name="connsiteX10" fmla="*/ 646813 w 866245"/>
              <a:gd name="connsiteY10" fmla="*/ 582756 h 2419781"/>
              <a:gd name="connsiteX11" fmla="*/ 669115 w 866245"/>
              <a:gd name="connsiteY11" fmla="*/ 2892 h 241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6245" h="2419781">
                <a:moveTo>
                  <a:pt x="669115" y="2892"/>
                </a:moveTo>
                <a:cubicBezTo>
                  <a:pt x="624510" y="51214"/>
                  <a:pt x="401485" y="763033"/>
                  <a:pt x="379183" y="872687"/>
                </a:cubicBezTo>
                <a:cubicBezTo>
                  <a:pt x="356881" y="982341"/>
                  <a:pt x="535300" y="569746"/>
                  <a:pt x="535300" y="660814"/>
                </a:cubicBezTo>
                <a:cubicBezTo>
                  <a:pt x="535300" y="751882"/>
                  <a:pt x="401485" y="1307585"/>
                  <a:pt x="379183" y="1419097"/>
                </a:cubicBezTo>
                <a:cubicBezTo>
                  <a:pt x="356881" y="1530609"/>
                  <a:pt x="464676" y="1168194"/>
                  <a:pt x="401486" y="1329887"/>
                </a:cubicBezTo>
                <a:cubicBezTo>
                  <a:pt x="338296" y="1491580"/>
                  <a:pt x="3759" y="2275882"/>
                  <a:pt x="42" y="2389253"/>
                </a:cubicBezTo>
                <a:cubicBezTo>
                  <a:pt x="-3675" y="2502624"/>
                  <a:pt x="236076" y="2283317"/>
                  <a:pt x="379183" y="2010112"/>
                </a:cubicBezTo>
                <a:cubicBezTo>
                  <a:pt x="522290" y="1736907"/>
                  <a:pt x="808506" y="893131"/>
                  <a:pt x="858686" y="750024"/>
                </a:cubicBezTo>
                <a:cubicBezTo>
                  <a:pt x="908866" y="606917"/>
                  <a:pt x="693276" y="1216517"/>
                  <a:pt x="680266" y="1151468"/>
                </a:cubicBezTo>
                <a:cubicBezTo>
                  <a:pt x="667256" y="1086419"/>
                  <a:pt x="786203" y="454516"/>
                  <a:pt x="780627" y="359731"/>
                </a:cubicBezTo>
                <a:cubicBezTo>
                  <a:pt x="775051" y="264946"/>
                  <a:pt x="665398" y="638512"/>
                  <a:pt x="646813" y="582756"/>
                </a:cubicBezTo>
                <a:cubicBezTo>
                  <a:pt x="628228" y="527000"/>
                  <a:pt x="713720" y="-45430"/>
                  <a:pt x="669115" y="289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52A71ED4-DE3C-E434-46AC-394ED5497AA5}"/>
              </a:ext>
            </a:extLst>
          </p:cNvPr>
          <p:cNvSpPr/>
          <p:nvPr/>
        </p:nvSpPr>
        <p:spPr>
          <a:xfrm>
            <a:off x="4509980" y="6559318"/>
            <a:ext cx="326384" cy="426006"/>
          </a:xfrm>
          <a:custGeom>
            <a:avLst/>
            <a:gdLst>
              <a:gd name="connsiteX0" fmla="*/ 326180 w 326384"/>
              <a:gd name="connsiteY0" fmla="*/ 4042 h 426006"/>
              <a:gd name="connsiteX1" fmla="*/ 158540 w 326384"/>
              <a:gd name="connsiteY1" fmla="*/ 217402 h 426006"/>
              <a:gd name="connsiteX2" fmla="*/ 117900 w 326384"/>
              <a:gd name="connsiteY2" fmla="*/ 425682 h 426006"/>
              <a:gd name="connsiteX3" fmla="*/ 92500 w 326384"/>
              <a:gd name="connsiteY3" fmla="*/ 268202 h 426006"/>
              <a:gd name="connsiteX4" fmla="*/ 1060 w 326384"/>
              <a:gd name="connsiteY4" fmla="*/ 390122 h 426006"/>
              <a:gd name="connsiteX5" fmla="*/ 41700 w 326384"/>
              <a:gd name="connsiteY5" fmla="*/ 217402 h 426006"/>
              <a:gd name="connsiteX6" fmla="*/ 26460 w 326384"/>
              <a:gd name="connsiteY6" fmla="*/ 263122 h 426006"/>
              <a:gd name="connsiteX7" fmla="*/ 189020 w 326384"/>
              <a:gd name="connsiteY7" fmla="*/ 90402 h 426006"/>
              <a:gd name="connsiteX8" fmla="*/ 326180 w 326384"/>
              <a:gd name="connsiteY8" fmla="*/ 4042 h 42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384" h="426006">
                <a:moveTo>
                  <a:pt x="326180" y="4042"/>
                </a:moveTo>
                <a:cubicBezTo>
                  <a:pt x="321100" y="25209"/>
                  <a:pt x="193253" y="147129"/>
                  <a:pt x="158540" y="217402"/>
                </a:cubicBezTo>
                <a:cubicBezTo>
                  <a:pt x="123827" y="287675"/>
                  <a:pt x="128907" y="417215"/>
                  <a:pt x="117900" y="425682"/>
                </a:cubicBezTo>
                <a:cubicBezTo>
                  <a:pt x="106893" y="434149"/>
                  <a:pt x="111973" y="274129"/>
                  <a:pt x="92500" y="268202"/>
                </a:cubicBezTo>
                <a:cubicBezTo>
                  <a:pt x="73027" y="262275"/>
                  <a:pt x="9527" y="398589"/>
                  <a:pt x="1060" y="390122"/>
                </a:cubicBezTo>
                <a:cubicBezTo>
                  <a:pt x="-7407" y="381655"/>
                  <a:pt x="37467" y="238569"/>
                  <a:pt x="41700" y="217402"/>
                </a:cubicBezTo>
                <a:cubicBezTo>
                  <a:pt x="45933" y="196235"/>
                  <a:pt x="1907" y="284289"/>
                  <a:pt x="26460" y="263122"/>
                </a:cubicBezTo>
                <a:cubicBezTo>
                  <a:pt x="51013" y="241955"/>
                  <a:pt x="137373" y="131042"/>
                  <a:pt x="189020" y="90402"/>
                </a:cubicBezTo>
                <a:cubicBezTo>
                  <a:pt x="240667" y="49762"/>
                  <a:pt x="331260" y="-17125"/>
                  <a:pt x="326180" y="40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0394A8AA-6CED-216C-B814-676709EFD4F7}"/>
              </a:ext>
            </a:extLst>
          </p:cNvPr>
          <p:cNvSpPr/>
          <p:nvPr/>
        </p:nvSpPr>
        <p:spPr>
          <a:xfrm>
            <a:off x="3921725" y="6288483"/>
            <a:ext cx="905336" cy="442881"/>
          </a:xfrm>
          <a:custGeom>
            <a:avLst/>
            <a:gdLst>
              <a:gd name="connsiteX0" fmla="*/ 35 w 905336"/>
              <a:gd name="connsiteY0" fmla="*/ 264717 h 442881"/>
              <a:gd name="connsiteX1" fmla="*/ 182915 w 905336"/>
              <a:gd name="connsiteY1" fmla="*/ 274877 h 442881"/>
              <a:gd name="connsiteX2" fmla="*/ 294675 w 905336"/>
              <a:gd name="connsiteY2" fmla="*/ 356157 h 442881"/>
              <a:gd name="connsiteX3" fmla="*/ 604555 w 905336"/>
              <a:gd name="connsiteY3" fmla="*/ 239317 h 442881"/>
              <a:gd name="connsiteX4" fmla="*/ 579155 w 905336"/>
              <a:gd name="connsiteY4" fmla="*/ 274877 h 442881"/>
              <a:gd name="connsiteX5" fmla="*/ 904275 w 905336"/>
              <a:gd name="connsiteY5" fmla="*/ 557 h 442881"/>
              <a:gd name="connsiteX6" fmla="*/ 675675 w 905336"/>
              <a:gd name="connsiteY6" fmla="*/ 208837 h 442881"/>
              <a:gd name="connsiteX7" fmla="*/ 462315 w 905336"/>
              <a:gd name="connsiteY7" fmla="*/ 386637 h 442881"/>
              <a:gd name="connsiteX8" fmla="*/ 289595 w 905336"/>
              <a:gd name="connsiteY8" fmla="*/ 442517 h 442881"/>
              <a:gd name="connsiteX9" fmla="*/ 50835 w 905336"/>
              <a:gd name="connsiteY9" fmla="*/ 366317 h 442881"/>
              <a:gd name="connsiteX10" fmla="*/ 198155 w 905336"/>
              <a:gd name="connsiteY10" fmla="*/ 366317 h 442881"/>
              <a:gd name="connsiteX11" fmla="*/ 35 w 905336"/>
              <a:gd name="connsiteY11" fmla="*/ 264717 h 44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5336" h="442881">
                <a:moveTo>
                  <a:pt x="35" y="264717"/>
                </a:moveTo>
                <a:cubicBezTo>
                  <a:pt x="-2505" y="249477"/>
                  <a:pt x="133808" y="259637"/>
                  <a:pt x="182915" y="274877"/>
                </a:cubicBezTo>
                <a:cubicBezTo>
                  <a:pt x="232022" y="290117"/>
                  <a:pt x="224402" y="362084"/>
                  <a:pt x="294675" y="356157"/>
                </a:cubicBezTo>
                <a:cubicBezTo>
                  <a:pt x="364948" y="350230"/>
                  <a:pt x="557142" y="252864"/>
                  <a:pt x="604555" y="239317"/>
                </a:cubicBezTo>
                <a:cubicBezTo>
                  <a:pt x="651968" y="225770"/>
                  <a:pt x="529202" y="314670"/>
                  <a:pt x="579155" y="274877"/>
                </a:cubicBezTo>
                <a:cubicBezTo>
                  <a:pt x="629108" y="235084"/>
                  <a:pt x="888188" y="11564"/>
                  <a:pt x="904275" y="557"/>
                </a:cubicBezTo>
                <a:cubicBezTo>
                  <a:pt x="920362" y="-10450"/>
                  <a:pt x="749335" y="144490"/>
                  <a:pt x="675675" y="208837"/>
                </a:cubicBezTo>
                <a:cubicBezTo>
                  <a:pt x="602015" y="273184"/>
                  <a:pt x="526661" y="347690"/>
                  <a:pt x="462315" y="386637"/>
                </a:cubicBezTo>
                <a:cubicBezTo>
                  <a:pt x="397969" y="425584"/>
                  <a:pt x="358175" y="445904"/>
                  <a:pt x="289595" y="442517"/>
                </a:cubicBezTo>
                <a:cubicBezTo>
                  <a:pt x="221015" y="439130"/>
                  <a:pt x="66075" y="379017"/>
                  <a:pt x="50835" y="366317"/>
                </a:cubicBezTo>
                <a:cubicBezTo>
                  <a:pt x="35595" y="353617"/>
                  <a:pt x="204082" y="379017"/>
                  <a:pt x="198155" y="366317"/>
                </a:cubicBezTo>
                <a:cubicBezTo>
                  <a:pt x="192228" y="353617"/>
                  <a:pt x="2575" y="279957"/>
                  <a:pt x="35" y="26471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203C1630-6679-41DC-0CEF-3A6EE7337EBC}"/>
              </a:ext>
            </a:extLst>
          </p:cNvPr>
          <p:cNvSpPr/>
          <p:nvPr/>
        </p:nvSpPr>
        <p:spPr>
          <a:xfrm>
            <a:off x="5932586" y="6192286"/>
            <a:ext cx="206696" cy="336465"/>
          </a:xfrm>
          <a:custGeom>
            <a:avLst/>
            <a:gdLst>
              <a:gd name="connsiteX0" fmla="*/ 5934 w 206696"/>
              <a:gd name="connsiteY0" fmla="*/ 234 h 336465"/>
              <a:gd name="connsiteX1" fmla="*/ 178654 w 206696"/>
              <a:gd name="connsiteY1" fmla="*/ 111994 h 336465"/>
              <a:gd name="connsiteX2" fmla="*/ 193894 w 206696"/>
              <a:gd name="connsiteY2" fmla="*/ 228834 h 336465"/>
              <a:gd name="connsiteX3" fmla="*/ 51654 w 206696"/>
              <a:gd name="connsiteY3" fmla="*/ 335514 h 336465"/>
              <a:gd name="connsiteX4" fmla="*/ 71974 w 206696"/>
              <a:gd name="connsiteY4" fmla="*/ 274554 h 336465"/>
              <a:gd name="connsiteX5" fmla="*/ 77054 w 206696"/>
              <a:gd name="connsiteY5" fmla="*/ 162794 h 336465"/>
              <a:gd name="connsiteX6" fmla="*/ 36414 w 206696"/>
              <a:gd name="connsiteY6" fmla="*/ 106914 h 336465"/>
              <a:gd name="connsiteX7" fmla="*/ 36414 w 206696"/>
              <a:gd name="connsiteY7" fmla="*/ 142474 h 336465"/>
              <a:gd name="connsiteX8" fmla="*/ 5934 w 206696"/>
              <a:gd name="connsiteY8" fmla="*/ 234 h 33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696" h="336465">
                <a:moveTo>
                  <a:pt x="5934" y="234"/>
                </a:moveTo>
                <a:cubicBezTo>
                  <a:pt x="29641" y="-4846"/>
                  <a:pt x="147327" y="73894"/>
                  <a:pt x="178654" y="111994"/>
                </a:cubicBezTo>
                <a:cubicBezTo>
                  <a:pt x="209981" y="150094"/>
                  <a:pt x="215061" y="191581"/>
                  <a:pt x="193894" y="228834"/>
                </a:cubicBezTo>
                <a:cubicBezTo>
                  <a:pt x="172727" y="266087"/>
                  <a:pt x="71974" y="327894"/>
                  <a:pt x="51654" y="335514"/>
                </a:cubicBezTo>
                <a:cubicBezTo>
                  <a:pt x="31334" y="343134"/>
                  <a:pt x="67741" y="303341"/>
                  <a:pt x="71974" y="274554"/>
                </a:cubicBezTo>
                <a:cubicBezTo>
                  <a:pt x="76207" y="245767"/>
                  <a:pt x="82981" y="190734"/>
                  <a:pt x="77054" y="162794"/>
                </a:cubicBezTo>
                <a:cubicBezTo>
                  <a:pt x="71127" y="134854"/>
                  <a:pt x="43187" y="110301"/>
                  <a:pt x="36414" y="106914"/>
                </a:cubicBezTo>
                <a:cubicBezTo>
                  <a:pt x="29641" y="103527"/>
                  <a:pt x="35567" y="157714"/>
                  <a:pt x="36414" y="142474"/>
                </a:cubicBezTo>
                <a:cubicBezTo>
                  <a:pt x="37261" y="127234"/>
                  <a:pt x="-17773" y="5314"/>
                  <a:pt x="5934" y="23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E2C25D58-738F-1780-0ED4-C4617BFD95C7}"/>
              </a:ext>
            </a:extLst>
          </p:cNvPr>
          <p:cNvSpPr/>
          <p:nvPr/>
        </p:nvSpPr>
        <p:spPr>
          <a:xfrm>
            <a:off x="4763167" y="6797000"/>
            <a:ext cx="1219160" cy="294898"/>
          </a:xfrm>
          <a:custGeom>
            <a:avLst/>
            <a:gdLst>
              <a:gd name="connsiteX0" fmla="*/ 22193 w 1219160"/>
              <a:gd name="connsiteY0" fmla="*/ 106720 h 294898"/>
              <a:gd name="connsiteX1" fmla="*/ 723233 w 1219160"/>
              <a:gd name="connsiteY1" fmla="*/ 188000 h 294898"/>
              <a:gd name="connsiteX2" fmla="*/ 641953 w 1219160"/>
              <a:gd name="connsiteY2" fmla="*/ 208320 h 294898"/>
              <a:gd name="connsiteX3" fmla="*/ 967073 w 1219160"/>
              <a:gd name="connsiteY3" fmla="*/ 132120 h 294898"/>
              <a:gd name="connsiteX4" fmla="*/ 936593 w 1219160"/>
              <a:gd name="connsiteY4" fmla="*/ 162600 h 294898"/>
              <a:gd name="connsiteX5" fmla="*/ 1144873 w 1219160"/>
              <a:gd name="connsiteY5" fmla="*/ 40680 h 294898"/>
              <a:gd name="connsiteX6" fmla="*/ 982313 w 1219160"/>
              <a:gd name="connsiteY6" fmla="*/ 121960 h 294898"/>
              <a:gd name="connsiteX7" fmla="*/ 1215993 w 1219160"/>
              <a:gd name="connsiteY7" fmla="*/ 40 h 294898"/>
              <a:gd name="connsiteX8" fmla="*/ 1114393 w 1219160"/>
              <a:gd name="connsiteY8" fmla="*/ 137200 h 294898"/>
              <a:gd name="connsiteX9" fmla="*/ 1068673 w 1219160"/>
              <a:gd name="connsiteY9" fmla="*/ 254040 h 294898"/>
              <a:gd name="connsiteX10" fmla="*/ 763873 w 1219160"/>
              <a:gd name="connsiteY10" fmla="*/ 294680 h 294898"/>
              <a:gd name="connsiteX11" fmla="*/ 123793 w 1219160"/>
              <a:gd name="connsiteY11" fmla="*/ 269280 h 294898"/>
              <a:gd name="connsiteX12" fmla="*/ 479393 w 1219160"/>
              <a:gd name="connsiteY12" fmla="*/ 248960 h 294898"/>
              <a:gd name="connsiteX13" fmla="*/ 235553 w 1219160"/>
              <a:gd name="connsiteY13" fmla="*/ 218480 h 294898"/>
              <a:gd name="connsiteX14" fmla="*/ 438753 w 1219160"/>
              <a:gd name="connsiteY14" fmla="*/ 198160 h 294898"/>
              <a:gd name="connsiteX15" fmla="*/ 199993 w 1219160"/>
              <a:gd name="connsiteY15" fmla="*/ 177840 h 294898"/>
              <a:gd name="connsiteX16" fmla="*/ 22193 w 1219160"/>
              <a:gd name="connsiteY16" fmla="*/ 106720 h 29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160" h="294898">
                <a:moveTo>
                  <a:pt x="22193" y="106720"/>
                </a:moveTo>
                <a:cubicBezTo>
                  <a:pt x="109400" y="108413"/>
                  <a:pt x="619940" y="171067"/>
                  <a:pt x="723233" y="188000"/>
                </a:cubicBezTo>
                <a:cubicBezTo>
                  <a:pt x="826526" y="204933"/>
                  <a:pt x="641953" y="208320"/>
                  <a:pt x="641953" y="208320"/>
                </a:cubicBezTo>
                <a:lnTo>
                  <a:pt x="967073" y="132120"/>
                </a:lnTo>
                <a:cubicBezTo>
                  <a:pt x="1016180" y="124500"/>
                  <a:pt x="906960" y="177840"/>
                  <a:pt x="936593" y="162600"/>
                </a:cubicBezTo>
                <a:cubicBezTo>
                  <a:pt x="966226" y="147360"/>
                  <a:pt x="1137253" y="47453"/>
                  <a:pt x="1144873" y="40680"/>
                </a:cubicBezTo>
                <a:cubicBezTo>
                  <a:pt x="1152493" y="33907"/>
                  <a:pt x="970460" y="128733"/>
                  <a:pt x="982313" y="121960"/>
                </a:cubicBezTo>
                <a:cubicBezTo>
                  <a:pt x="994166" y="115187"/>
                  <a:pt x="1193980" y="-2500"/>
                  <a:pt x="1215993" y="40"/>
                </a:cubicBezTo>
                <a:cubicBezTo>
                  <a:pt x="1238006" y="2580"/>
                  <a:pt x="1138946" y="94867"/>
                  <a:pt x="1114393" y="137200"/>
                </a:cubicBezTo>
                <a:cubicBezTo>
                  <a:pt x="1089840" y="179533"/>
                  <a:pt x="1127093" y="227793"/>
                  <a:pt x="1068673" y="254040"/>
                </a:cubicBezTo>
                <a:cubicBezTo>
                  <a:pt x="1010253" y="280287"/>
                  <a:pt x="921353" y="292140"/>
                  <a:pt x="763873" y="294680"/>
                </a:cubicBezTo>
                <a:cubicBezTo>
                  <a:pt x="606393" y="297220"/>
                  <a:pt x="171206" y="276900"/>
                  <a:pt x="123793" y="269280"/>
                </a:cubicBezTo>
                <a:cubicBezTo>
                  <a:pt x="76380" y="261660"/>
                  <a:pt x="460766" y="257427"/>
                  <a:pt x="479393" y="248960"/>
                </a:cubicBezTo>
                <a:cubicBezTo>
                  <a:pt x="498020" y="240493"/>
                  <a:pt x="242326" y="226947"/>
                  <a:pt x="235553" y="218480"/>
                </a:cubicBezTo>
                <a:cubicBezTo>
                  <a:pt x="228780" y="210013"/>
                  <a:pt x="444680" y="204933"/>
                  <a:pt x="438753" y="198160"/>
                </a:cubicBezTo>
                <a:cubicBezTo>
                  <a:pt x="432826" y="191387"/>
                  <a:pt x="271960" y="192233"/>
                  <a:pt x="199993" y="177840"/>
                </a:cubicBezTo>
                <a:cubicBezTo>
                  <a:pt x="128026" y="163447"/>
                  <a:pt x="-65014" y="105027"/>
                  <a:pt x="22193" y="1067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1144332A-54E0-0515-DB4A-B77DB0C6A72C}"/>
              </a:ext>
            </a:extLst>
          </p:cNvPr>
          <p:cNvSpPr/>
          <p:nvPr/>
        </p:nvSpPr>
        <p:spPr>
          <a:xfrm>
            <a:off x="3804038" y="7116580"/>
            <a:ext cx="2357238" cy="697005"/>
          </a:xfrm>
          <a:custGeom>
            <a:avLst/>
            <a:gdLst>
              <a:gd name="connsiteX0" fmla="*/ 549522 w 2357238"/>
              <a:gd name="connsiteY0" fmla="*/ 97020 h 697005"/>
              <a:gd name="connsiteX1" fmla="*/ 1555362 w 2357238"/>
              <a:gd name="connsiteY1" fmla="*/ 295140 h 697005"/>
              <a:gd name="connsiteX2" fmla="*/ 1433442 w 2357238"/>
              <a:gd name="connsiteY2" fmla="*/ 381500 h 697005"/>
              <a:gd name="connsiteX3" fmla="*/ 2342762 w 2357238"/>
              <a:gd name="connsiteY3" fmla="*/ 315460 h 697005"/>
              <a:gd name="connsiteX4" fmla="*/ 1951602 w 2357238"/>
              <a:gd name="connsiteY4" fmla="*/ 508500 h 697005"/>
              <a:gd name="connsiteX5" fmla="*/ 1408042 w 2357238"/>
              <a:gd name="connsiteY5" fmla="*/ 696460 h 697005"/>
              <a:gd name="connsiteX6" fmla="*/ 564762 w 2357238"/>
              <a:gd name="connsiteY6" fmla="*/ 564380 h 697005"/>
              <a:gd name="connsiteX7" fmla="*/ 600322 w 2357238"/>
              <a:gd name="connsiteY7" fmla="*/ 523740 h 697005"/>
              <a:gd name="connsiteX8" fmla="*/ 882 w 2357238"/>
              <a:gd name="connsiteY8" fmla="*/ 500 h 697005"/>
              <a:gd name="connsiteX9" fmla="*/ 752722 w 2357238"/>
              <a:gd name="connsiteY9" fmla="*/ 422140 h 697005"/>
              <a:gd name="connsiteX10" fmla="*/ 549522 w 2357238"/>
              <a:gd name="connsiteY10" fmla="*/ 97020 h 697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7238" h="697005">
                <a:moveTo>
                  <a:pt x="549522" y="97020"/>
                </a:moveTo>
                <a:cubicBezTo>
                  <a:pt x="683295" y="75853"/>
                  <a:pt x="1408042" y="247727"/>
                  <a:pt x="1555362" y="295140"/>
                </a:cubicBezTo>
                <a:cubicBezTo>
                  <a:pt x="1702682" y="342553"/>
                  <a:pt x="1302209" y="378113"/>
                  <a:pt x="1433442" y="381500"/>
                </a:cubicBezTo>
                <a:cubicBezTo>
                  <a:pt x="1564675" y="384887"/>
                  <a:pt x="2256402" y="294293"/>
                  <a:pt x="2342762" y="315460"/>
                </a:cubicBezTo>
                <a:cubicBezTo>
                  <a:pt x="2429122" y="336627"/>
                  <a:pt x="2107389" y="445000"/>
                  <a:pt x="1951602" y="508500"/>
                </a:cubicBezTo>
                <a:cubicBezTo>
                  <a:pt x="1795815" y="572000"/>
                  <a:pt x="1639182" y="687147"/>
                  <a:pt x="1408042" y="696460"/>
                </a:cubicBezTo>
                <a:cubicBezTo>
                  <a:pt x="1176902" y="705773"/>
                  <a:pt x="699382" y="593167"/>
                  <a:pt x="564762" y="564380"/>
                </a:cubicBezTo>
                <a:cubicBezTo>
                  <a:pt x="430142" y="535593"/>
                  <a:pt x="694302" y="617720"/>
                  <a:pt x="600322" y="523740"/>
                </a:cubicBezTo>
                <a:cubicBezTo>
                  <a:pt x="506342" y="429760"/>
                  <a:pt x="-24518" y="17433"/>
                  <a:pt x="882" y="500"/>
                </a:cubicBezTo>
                <a:cubicBezTo>
                  <a:pt x="26282" y="-16433"/>
                  <a:pt x="656202" y="401820"/>
                  <a:pt x="752722" y="422140"/>
                </a:cubicBezTo>
                <a:cubicBezTo>
                  <a:pt x="849242" y="442460"/>
                  <a:pt x="415749" y="118187"/>
                  <a:pt x="549522" y="9702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C7762F4D-B226-45B2-3770-111407F3D396}"/>
              </a:ext>
            </a:extLst>
          </p:cNvPr>
          <p:cNvSpPr/>
          <p:nvPr/>
        </p:nvSpPr>
        <p:spPr>
          <a:xfrm>
            <a:off x="5425411" y="6211279"/>
            <a:ext cx="264728" cy="321915"/>
          </a:xfrm>
          <a:custGeom>
            <a:avLst/>
            <a:gdLst>
              <a:gd name="connsiteX0" fmla="*/ 264189 w 264728"/>
              <a:gd name="connsiteY0" fmla="*/ 1561 h 321915"/>
              <a:gd name="connsiteX1" fmla="*/ 172749 w 264728"/>
              <a:gd name="connsiteY1" fmla="*/ 199681 h 321915"/>
              <a:gd name="connsiteX2" fmla="*/ 228629 w 264728"/>
              <a:gd name="connsiteY2" fmla="*/ 321601 h 321915"/>
              <a:gd name="connsiteX3" fmla="*/ 91469 w 264728"/>
              <a:gd name="connsiteY3" fmla="*/ 230161 h 321915"/>
              <a:gd name="connsiteX4" fmla="*/ 29 w 264728"/>
              <a:gd name="connsiteY4" fmla="*/ 87921 h 321915"/>
              <a:gd name="connsiteX5" fmla="*/ 81309 w 264728"/>
              <a:gd name="connsiteY5" fmla="*/ 153961 h 321915"/>
              <a:gd name="connsiteX6" fmla="*/ 66069 w 264728"/>
              <a:gd name="connsiteY6" fmla="*/ 47281 h 321915"/>
              <a:gd name="connsiteX7" fmla="*/ 121949 w 264728"/>
              <a:gd name="connsiteY7" fmla="*/ 103161 h 321915"/>
              <a:gd name="connsiteX8" fmla="*/ 264189 w 264728"/>
              <a:gd name="connsiteY8" fmla="*/ 1561 h 32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728" h="321915">
                <a:moveTo>
                  <a:pt x="264189" y="1561"/>
                </a:moveTo>
                <a:cubicBezTo>
                  <a:pt x="272656" y="17648"/>
                  <a:pt x="178676" y="146341"/>
                  <a:pt x="172749" y="199681"/>
                </a:cubicBezTo>
                <a:cubicBezTo>
                  <a:pt x="166822" y="253021"/>
                  <a:pt x="242176" y="316521"/>
                  <a:pt x="228629" y="321601"/>
                </a:cubicBezTo>
                <a:cubicBezTo>
                  <a:pt x="215082" y="326681"/>
                  <a:pt x="129569" y="269108"/>
                  <a:pt x="91469" y="230161"/>
                </a:cubicBezTo>
                <a:cubicBezTo>
                  <a:pt x="53369" y="191214"/>
                  <a:pt x="1722" y="100621"/>
                  <a:pt x="29" y="87921"/>
                </a:cubicBezTo>
                <a:cubicBezTo>
                  <a:pt x="-1664" y="75221"/>
                  <a:pt x="70302" y="160734"/>
                  <a:pt x="81309" y="153961"/>
                </a:cubicBezTo>
                <a:cubicBezTo>
                  <a:pt x="92316" y="147188"/>
                  <a:pt x="59296" y="55748"/>
                  <a:pt x="66069" y="47281"/>
                </a:cubicBezTo>
                <a:cubicBezTo>
                  <a:pt x="72842" y="38814"/>
                  <a:pt x="83002" y="107394"/>
                  <a:pt x="121949" y="103161"/>
                </a:cubicBezTo>
                <a:cubicBezTo>
                  <a:pt x="160896" y="98928"/>
                  <a:pt x="255722" y="-14526"/>
                  <a:pt x="264189" y="156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E8E97BEA-B02E-42DE-EA41-B5FE82CD8F08}"/>
              </a:ext>
            </a:extLst>
          </p:cNvPr>
          <p:cNvSpPr/>
          <p:nvPr/>
        </p:nvSpPr>
        <p:spPr>
          <a:xfrm>
            <a:off x="4889815" y="5758928"/>
            <a:ext cx="358151" cy="553828"/>
          </a:xfrm>
          <a:custGeom>
            <a:avLst/>
            <a:gdLst>
              <a:gd name="connsiteX0" fmla="*/ 139385 w 358151"/>
              <a:gd name="connsiteY0" fmla="*/ 118632 h 553828"/>
              <a:gd name="connsiteX1" fmla="*/ 113985 w 358151"/>
              <a:gd name="connsiteY1" fmla="*/ 311672 h 553828"/>
              <a:gd name="connsiteX2" fmla="*/ 144465 w 358151"/>
              <a:gd name="connsiteY2" fmla="*/ 398032 h 553828"/>
              <a:gd name="connsiteX3" fmla="*/ 220665 w 358151"/>
              <a:gd name="connsiteY3" fmla="*/ 301512 h 553828"/>
              <a:gd name="connsiteX4" fmla="*/ 240985 w 358151"/>
              <a:gd name="connsiteY4" fmla="*/ 418352 h 553828"/>
              <a:gd name="connsiteX5" fmla="*/ 357825 w 358151"/>
              <a:gd name="connsiteY5" fmla="*/ 545352 h 553828"/>
              <a:gd name="connsiteX6" fmla="*/ 200345 w 358151"/>
              <a:gd name="connsiteY6" fmla="*/ 530112 h 553828"/>
              <a:gd name="connsiteX7" fmla="*/ 58105 w 358151"/>
              <a:gd name="connsiteY7" fmla="*/ 433592 h 553828"/>
              <a:gd name="connsiteX8" fmla="*/ 7305 w 358151"/>
              <a:gd name="connsiteY8" fmla="*/ 225312 h 553828"/>
              <a:gd name="connsiteX9" fmla="*/ 12385 w 358151"/>
              <a:gd name="connsiteY9" fmla="*/ 316752 h 553828"/>
              <a:gd name="connsiteX10" fmla="*/ 119065 w 358151"/>
              <a:gd name="connsiteY10" fmla="*/ 6872 h 553828"/>
              <a:gd name="connsiteX11" fmla="*/ 139385 w 358151"/>
              <a:gd name="connsiteY11" fmla="*/ 118632 h 55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151" h="553828">
                <a:moveTo>
                  <a:pt x="139385" y="118632"/>
                </a:moveTo>
                <a:cubicBezTo>
                  <a:pt x="138538" y="169432"/>
                  <a:pt x="113138" y="265105"/>
                  <a:pt x="113985" y="311672"/>
                </a:cubicBezTo>
                <a:cubicBezTo>
                  <a:pt x="114832" y="358239"/>
                  <a:pt x="126685" y="399725"/>
                  <a:pt x="144465" y="398032"/>
                </a:cubicBezTo>
                <a:cubicBezTo>
                  <a:pt x="162245" y="396339"/>
                  <a:pt x="204579" y="298125"/>
                  <a:pt x="220665" y="301512"/>
                </a:cubicBezTo>
                <a:cubicBezTo>
                  <a:pt x="236751" y="304899"/>
                  <a:pt x="218125" y="377712"/>
                  <a:pt x="240985" y="418352"/>
                </a:cubicBezTo>
                <a:cubicBezTo>
                  <a:pt x="263845" y="458992"/>
                  <a:pt x="364598" y="526725"/>
                  <a:pt x="357825" y="545352"/>
                </a:cubicBezTo>
                <a:cubicBezTo>
                  <a:pt x="351052" y="563979"/>
                  <a:pt x="250298" y="548739"/>
                  <a:pt x="200345" y="530112"/>
                </a:cubicBezTo>
                <a:cubicBezTo>
                  <a:pt x="150392" y="511485"/>
                  <a:pt x="90278" y="484392"/>
                  <a:pt x="58105" y="433592"/>
                </a:cubicBezTo>
                <a:cubicBezTo>
                  <a:pt x="25932" y="382792"/>
                  <a:pt x="14925" y="244785"/>
                  <a:pt x="7305" y="225312"/>
                </a:cubicBezTo>
                <a:cubicBezTo>
                  <a:pt x="-315" y="205839"/>
                  <a:pt x="-6242" y="353159"/>
                  <a:pt x="12385" y="316752"/>
                </a:cubicBezTo>
                <a:cubicBezTo>
                  <a:pt x="31012" y="280345"/>
                  <a:pt x="102978" y="39892"/>
                  <a:pt x="119065" y="6872"/>
                </a:cubicBezTo>
                <a:cubicBezTo>
                  <a:pt x="135152" y="-26148"/>
                  <a:pt x="140232" y="67832"/>
                  <a:pt x="139385" y="11863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CCE1B599-C07C-3B6D-68BA-FED47338B4A2}"/>
              </a:ext>
            </a:extLst>
          </p:cNvPr>
          <p:cNvSpPr/>
          <p:nvPr/>
        </p:nvSpPr>
        <p:spPr>
          <a:xfrm>
            <a:off x="5100295" y="5963846"/>
            <a:ext cx="746135" cy="351912"/>
          </a:xfrm>
          <a:custGeom>
            <a:avLst/>
            <a:gdLst>
              <a:gd name="connsiteX0" fmla="*/ 25 w 746135"/>
              <a:gd name="connsiteY0" fmla="*/ 269314 h 351912"/>
              <a:gd name="connsiteX1" fmla="*/ 213385 w 746135"/>
              <a:gd name="connsiteY1" fmla="*/ 198194 h 351912"/>
              <a:gd name="connsiteX2" fmla="*/ 386105 w 746135"/>
              <a:gd name="connsiteY2" fmla="*/ 238834 h 351912"/>
              <a:gd name="connsiteX3" fmla="*/ 472465 w 746135"/>
              <a:gd name="connsiteY3" fmla="*/ 198194 h 351912"/>
              <a:gd name="connsiteX4" fmla="*/ 416585 w 746135"/>
              <a:gd name="connsiteY4" fmla="*/ 238834 h 351912"/>
              <a:gd name="connsiteX5" fmla="*/ 629945 w 746135"/>
              <a:gd name="connsiteY5" fmla="*/ 40714 h 351912"/>
              <a:gd name="connsiteX6" fmla="*/ 599465 w 746135"/>
              <a:gd name="connsiteY6" fmla="*/ 111834 h 351912"/>
              <a:gd name="connsiteX7" fmla="*/ 741705 w 746135"/>
              <a:gd name="connsiteY7" fmla="*/ 74 h 351912"/>
              <a:gd name="connsiteX8" fmla="*/ 706145 w 746135"/>
              <a:gd name="connsiteY8" fmla="*/ 96594 h 351912"/>
              <a:gd name="connsiteX9" fmla="*/ 665505 w 746135"/>
              <a:gd name="connsiteY9" fmla="*/ 218514 h 351912"/>
              <a:gd name="connsiteX10" fmla="*/ 518185 w 746135"/>
              <a:gd name="connsiteY10" fmla="*/ 350594 h 351912"/>
              <a:gd name="connsiteX11" fmla="*/ 248945 w 746135"/>
              <a:gd name="connsiteY11" fmla="*/ 289634 h 351912"/>
              <a:gd name="connsiteX12" fmla="*/ 71145 w 746135"/>
              <a:gd name="connsiteY12" fmla="*/ 345514 h 351912"/>
              <a:gd name="connsiteX13" fmla="*/ 198145 w 746135"/>
              <a:gd name="connsiteY13" fmla="*/ 259154 h 351912"/>
              <a:gd name="connsiteX14" fmla="*/ 25 w 746135"/>
              <a:gd name="connsiteY14" fmla="*/ 269314 h 35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6135" h="351912">
                <a:moveTo>
                  <a:pt x="25" y="269314"/>
                </a:moveTo>
                <a:cubicBezTo>
                  <a:pt x="2565" y="259154"/>
                  <a:pt x="149038" y="203274"/>
                  <a:pt x="213385" y="198194"/>
                </a:cubicBezTo>
                <a:cubicBezTo>
                  <a:pt x="277732" y="193114"/>
                  <a:pt x="342925" y="238834"/>
                  <a:pt x="386105" y="238834"/>
                </a:cubicBezTo>
                <a:cubicBezTo>
                  <a:pt x="429285" y="238834"/>
                  <a:pt x="467385" y="198194"/>
                  <a:pt x="472465" y="198194"/>
                </a:cubicBezTo>
                <a:cubicBezTo>
                  <a:pt x="477545" y="198194"/>
                  <a:pt x="390338" y="265081"/>
                  <a:pt x="416585" y="238834"/>
                </a:cubicBezTo>
                <a:cubicBezTo>
                  <a:pt x="442832" y="212587"/>
                  <a:pt x="599465" y="61881"/>
                  <a:pt x="629945" y="40714"/>
                </a:cubicBezTo>
                <a:cubicBezTo>
                  <a:pt x="660425" y="19547"/>
                  <a:pt x="580838" y="118607"/>
                  <a:pt x="599465" y="111834"/>
                </a:cubicBezTo>
                <a:cubicBezTo>
                  <a:pt x="618092" y="105061"/>
                  <a:pt x="723925" y="2614"/>
                  <a:pt x="741705" y="74"/>
                </a:cubicBezTo>
                <a:cubicBezTo>
                  <a:pt x="759485" y="-2466"/>
                  <a:pt x="718845" y="60187"/>
                  <a:pt x="706145" y="96594"/>
                </a:cubicBezTo>
                <a:cubicBezTo>
                  <a:pt x="693445" y="133001"/>
                  <a:pt x="696832" y="176181"/>
                  <a:pt x="665505" y="218514"/>
                </a:cubicBezTo>
                <a:cubicBezTo>
                  <a:pt x="634178" y="260847"/>
                  <a:pt x="587612" y="338741"/>
                  <a:pt x="518185" y="350594"/>
                </a:cubicBezTo>
                <a:cubicBezTo>
                  <a:pt x="448758" y="362447"/>
                  <a:pt x="323452" y="290481"/>
                  <a:pt x="248945" y="289634"/>
                </a:cubicBezTo>
                <a:cubicBezTo>
                  <a:pt x="174438" y="288787"/>
                  <a:pt x="79612" y="350594"/>
                  <a:pt x="71145" y="345514"/>
                </a:cubicBezTo>
                <a:cubicBezTo>
                  <a:pt x="62678" y="340434"/>
                  <a:pt x="208305" y="271854"/>
                  <a:pt x="198145" y="259154"/>
                </a:cubicBezTo>
                <a:cubicBezTo>
                  <a:pt x="187985" y="246454"/>
                  <a:pt x="-2515" y="279474"/>
                  <a:pt x="25" y="26931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B6B19F4F-BA22-CE53-1271-8AC555893AB3}"/>
              </a:ext>
            </a:extLst>
          </p:cNvPr>
          <p:cNvSpPr/>
          <p:nvPr/>
        </p:nvSpPr>
        <p:spPr>
          <a:xfrm>
            <a:off x="5148993" y="6092717"/>
            <a:ext cx="443146" cy="149388"/>
          </a:xfrm>
          <a:custGeom>
            <a:avLst/>
            <a:gdLst>
              <a:gd name="connsiteX0" fmla="*/ 4032 w 443146"/>
              <a:gd name="connsiteY0" fmla="*/ 89008 h 149388"/>
              <a:gd name="connsiteX1" fmla="*/ 223107 w 443146"/>
              <a:gd name="connsiteY1" fmla="*/ 108 h 149388"/>
              <a:gd name="connsiteX2" fmla="*/ 439007 w 443146"/>
              <a:gd name="connsiteY2" fmla="*/ 69958 h 149388"/>
              <a:gd name="connsiteX3" fmla="*/ 356457 w 443146"/>
              <a:gd name="connsiteY3" fmla="*/ 35033 h 149388"/>
              <a:gd name="connsiteX4" fmla="*/ 248507 w 443146"/>
              <a:gd name="connsiteY4" fmla="*/ 108058 h 149388"/>
              <a:gd name="connsiteX5" fmla="*/ 23082 w 443146"/>
              <a:gd name="connsiteY5" fmla="*/ 146158 h 149388"/>
              <a:gd name="connsiteX6" fmla="*/ 77057 w 443146"/>
              <a:gd name="connsiteY6" fmla="*/ 142983 h 149388"/>
              <a:gd name="connsiteX7" fmla="*/ 4032 w 443146"/>
              <a:gd name="connsiteY7" fmla="*/ 89008 h 14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146" h="149388">
                <a:moveTo>
                  <a:pt x="4032" y="89008"/>
                </a:moveTo>
                <a:cubicBezTo>
                  <a:pt x="28374" y="65195"/>
                  <a:pt x="150611" y="3283"/>
                  <a:pt x="223107" y="108"/>
                </a:cubicBezTo>
                <a:cubicBezTo>
                  <a:pt x="295603" y="-3067"/>
                  <a:pt x="416782" y="64137"/>
                  <a:pt x="439007" y="69958"/>
                </a:cubicBezTo>
                <a:cubicBezTo>
                  <a:pt x="461232" y="75779"/>
                  <a:pt x="388207" y="28683"/>
                  <a:pt x="356457" y="35033"/>
                </a:cubicBezTo>
                <a:cubicBezTo>
                  <a:pt x="324707" y="41383"/>
                  <a:pt x="304070" y="89537"/>
                  <a:pt x="248507" y="108058"/>
                </a:cubicBezTo>
                <a:cubicBezTo>
                  <a:pt x="192945" y="126579"/>
                  <a:pt x="51657" y="140337"/>
                  <a:pt x="23082" y="146158"/>
                </a:cubicBezTo>
                <a:cubicBezTo>
                  <a:pt x="-5493" y="151979"/>
                  <a:pt x="80761" y="149333"/>
                  <a:pt x="77057" y="142983"/>
                </a:cubicBezTo>
                <a:cubicBezTo>
                  <a:pt x="73353" y="136633"/>
                  <a:pt x="-20310" y="112821"/>
                  <a:pt x="4032" y="890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643F7F34-CB55-B4EE-5A09-CE550506E39A}"/>
              </a:ext>
            </a:extLst>
          </p:cNvPr>
          <p:cNvSpPr/>
          <p:nvPr/>
        </p:nvSpPr>
        <p:spPr>
          <a:xfrm>
            <a:off x="3397279" y="4886972"/>
            <a:ext cx="1428494" cy="542229"/>
          </a:xfrm>
          <a:custGeom>
            <a:avLst/>
            <a:gdLst>
              <a:gd name="connsiteX0" fmla="*/ 1374226 w 1428494"/>
              <a:gd name="connsiteY0" fmla="*/ 233668 h 542229"/>
              <a:gd name="connsiteX1" fmla="*/ 1008466 w 1428494"/>
              <a:gd name="connsiteY1" fmla="*/ 912 h 542229"/>
              <a:gd name="connsiteX2" fmla="*/ 451514 w 1428494"/>
              <a:gd name="connsiteY2" fmla="*/ 150541 h 542229"/>
              <a:gd name="connsiteX3" fmla="*/ 534641 w 1428494"/>
              <a:gd name="connsiteY3" fmla="*/ 92352 h 542229"/>
              <a:gd name="connsiteX4" fmla="*/ 177194 w 1428494"/>
              <a:gd name="connsiteY4" fmla="*/ 300170 h 542229"/>
              <a:gd name="connsiteX5" fmla="*/ 2626 w 1428494"/>
              <a:gd name="connsiteY5" fmla="*/ 541239 h 542229"/>
              <a:gd name="connsiteX6" fmla="*/ 301885 w 1428494"/>
              <a:gd name="connsiteY6" fmla="*/ 374984 h 542229"/>
              <a:gd name="connsiteX7" fmla="*/ 667645 w 1428494"/>
              <a:gd name="connsiteY7" fmla="*/ 117290 h 542229"/>
              <a:gd name="connsiteX8" fmla="*/ 1133157 w 1428494"/>
              <a:gd name="connsiteY8" fmla="*/ 192104 h 542229"/>
              <a:gd name="connsiteX9" fmla="*/ 1066656 w 1428494"/>
              <a:gd name="connsiteY9" fmla="*/ 133915 h 542229"/>
              <a:gd name="connsiteX10" fmla="*/ 1340976 w 1428494"/>
              <a:gd name="connsiteY10" fmla="*/ 333421 h 542229"/>
              <a:gd name="connsiteX11" fmla="*/ 1274474 w 1428494"/>
              <a:gd name="connsiteY11" fmla="*/ 233668 h 542229"/>
              <a:gd name="connsiteX12" fmla="*/ 1415790 w 1428494"/>
              <a:gd name="connsiteY12" fmla="*/ 300170 h 542229"/>
              <a:gd name="connsiteX13" fmla="*/ 1374226 w 1428494"/>
              <a:gd name="connsiteY13" fmla="*/ 233668 h 54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28494" h="542229">
                <a:moveTo>
                  <a:pt x="1374226" y="233668"/>
                </a:moveTo>
                <a:cubicBezTo>
                  <a:pt x="1306339" y="183792"/>
                  <a:pt x="1162251" y="14766"/>
                  <a:pt x="1008466" y="912"/>
                </a:cubicBezTo>
                <a:cubicBezTo>
                  <a:pt x="854681" y="-12943"/>
                  <a:pt x="530485" y="135301"/>
                  <a:pt x="451514" y="150541"/>
                </a:cubicBezTo>
                <a:cubicBezTo>
                  <a:pt x="372543" y="165781"/>
                  <a:pt x="580361" y="67414"/>
                  <a:pt x="534641" y="92352"/>
                </a:cubicBezTo>
                <a:cubicBezTo>
                  <a:pt x="488921" y="117290"/>
                  <a:pt x="265863" y="225355"/>
                  <a:pt x="177194" y="300170"/>
                </a:cubicBezTo>
                <a:cubicBezTo>
                  <a:pt x="88525" y="374985"/>
                  <a:pt x="-18156" y="528770"/>
                  <a:pt x="2626" y="541239"/>
                </a:cubicBezTo>
                <a:cubicBezTo>
                  <a:pt x="23408" y="553708"/>
                  <a:pt x="191048" y="445642"/>
                  <a:pt x="301885" y="374984"/>
                </a:cubicBezTo>
                <a:cubicBezTo>
                  <a:pt x="412721" y="304326"/>
                  <a:pt x="529100" y="147770"/>
                  <a:pt x="667645" y="117290"/>
                </a:cubicBezTo>
                <a:cubicBezTo>
                  <a:pt x="806190" y="86810"/>
                  <a:pt x="1066655" y="189333"/>
                  <a:pt x="1133157" y="192104"/>
                </a:cubicBezTo>
                <a:cubicBezTo>
                  <a:pt x="1199659" y="194875"/>
                  <a:pt x="1032019" y="110362"/>
                  <a:pt x="1066656" y="133915"/>
                </a:cubicBezTo>
                <a:cubicBezTo>
                  <a:pt x="1101292" y="157468"/>
                  <a:pt x="1306340" y="316796"/>
                  <a:pt x="1340976" y="333421"/>
                </a:cubicBezTo>
                <a:cubicBezTo>
                  <a:pt x="1375612" y="350046"/>
                  <a:pt x="1262005" y="239210"/>
                  <a:pt x="1274474" y="233668"/>
                </a:cubicBezTo>
                <a:cubicBezTo>
                  <a:pt x="1286943" y="228126"/>
                  <a:pt x="1397779" y="300170"/>
                  <a:pt x="1415790" y="300170"/>
                </a:cubicBezTo>
                <a:cubicBezTo>
                  <a:pt x="1433801" y="300170"/>
                  <a:pt x="1442113" y="283544"/>
                  <a:pt x="1374226" y="233668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9616ACCB-AEAA-10ED-E3CB-DDB644C07C66}"/>
              </a:ext>
            </a:extLst>
          </p:cNvPr>
          <p:cNvSpPr/>
          <p:nvPr/>
        </p:nvSpPr>
        <p:spPr>
          <a:xfrm>
            <a:off x="3532776" y="5212592"/>
            <a:ext cx="1197582" cy="316361"/>
          </a:xfrm>
          <a:custGeom>
            <a:avLst/>
            <a:gdLst>
              <a:gd name="connsiteX0" fmla="*/ 199639 w 1197582"/>
              <a:gd name="connsiteY0" fmla="*/ 65990 h 316361"/>
              <a:gd name="connsiteX1" fmla="*/ 764904 w 1197582"/>
              <a:gd name="connsiteY1" fmla="*/ 82615 h 316361"/>
              <a:gd name="connsiteX2" fmla="*/ 656839 w 1197582"/>
              <a:gd name="connsiteY2" fmla="*/ 65990 h 316361"/>
              <a:gd name="connsiteX3" fmla="*/ 997660 w 1197582"/>
              <a:gd name="connsiteY3" fmla="*/ 7801 h 316361"/>
              <a:gd name="connsiteX4" fmla="*/ 1197166 w 1197582"/>
              <a:gd name="connsiteY4" fmla="*/ 7801 h 316361"/>
              <a:gd name="connsiteX5" fmla="*/ 947784 w 1197582"/>
              <a:gd name="connsiteY5" fmla="*/ 74303 h 316361"/>
              <a:gd name="connsiteX6" fmla="*/ 598649 w 1197582"/>
              <a:gd name="connsiteY6" fmla="*/ 298746 h 316361"/>
              <a:gd name="connsiteX7" fmla="*/ 332642 w 1197582"/>
              <a:gd name="connsiteY7" fmla="*/ 290433 h 316361"/>
              <a:gd name="connsiteX8" fmla="*/ 133 w 1197582"/>
              <a:gd name="connsiteY8" fmla="*/ 198993 h 316361"/>
              <a:gd name="connsiteX9" fmla="*/ 291079 w 1197582"/>
              <a:gd name="connsiteY9" fmla="*/ 182368 h 316361"/>
              <a:gd name="connsiteX10" fmla="*/ 199639 w 1197582"/>
              <a:gd name="connsiteY10" fmla="*/ 65990 h 31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7582" h="316361">
                <a:moveTo>
                  <a:pt x="199639" y="65990"/>
                </a:moveTo>
                <a:cubicBezTo>
                  <a:pt x="278610" y="49364"/>
                  <a:pt x="688704" y="82615"/>
                  <a:pt x="764904" y="82615"/>
                </a:cubicBezTo>
                <a:cubicBezTo>
                  <a:pt x="841104" y="82615"/>
                  <a:pt x="618046" y="78459"/>
                  <a:pt x="656839" y="65990"/>
                </a:cubicBezTo>
                <a:cubicBezTo>
                  <a:pt x="695632" y="53521"/>
                  <a:pt x="907606" y="17499"/>
                  <a:pt x="997660" y="7801"/>
                </a:cubicBezTo>
                <a:cubicBezTo>
                  <a:pt x="1087714" y="-1897"/>
                  <a:pt x="1205479" y="-3283"/>
                  <a:pt x="1197166" y="7801"/>
                </a:cubicBezTo>
                <a:cubicBezTo>
                  <a:pt x="1188853" y="18885"/>
                  <a:pt x="1047537" y="25812"/>
                  <a:pt x="947784" y="74303"/>
                </a:cubicBezTo>
                <a:cubicBezTo>
                  <a:pt x="848031" y="122794"/>
                  <a:pt x="701173" y="262724"/>
                  <a:pt x="598649" y="298746"/>
                </a:cubicBezTo>
                <a:cubicBezTo>
                  <a:pt x="496125" y="334768"/>
                  <a:pt x="432395" y="307058"/>
                  <a:pt x="332642" y="290433"/>
                </a:cubicBezTo>
                <a:cubicBezTo>
                  <a:pt x="232889" y="273808"/>
                  <a:pt x="7060" y="217004"/>
                  <a:pt x="133" y="198993"/>
                </a:cubicBezTo>
                <a:cubicBezTo>
                  <a:pt x="-6794" y="180982"/>
                  <a:pt x="257828" y="198993"/>
                  <a:pt x="291079" y="182368"/>
                </a:cubicBezTo>
                <a:cubicBezTo>
                  <a:pt x="324330" y="165743"/>
                  <a:pt x="120668" y="82616"/>
                  <a:pt x="199639" y="65990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012730E2-CE74-EEFE-3A21-EE28EDC68705}"/>
              </a:ext>
            </a:extLst>
          </p:cNvPr>
          <p:cNvSpPr/>
          <p:nvPr/>
        </p:nvSpPr>
        <p:spPr>
          <a:xfrm>
            <a:off x="5366902" y="4462014"/>
            <a:ext cx="718105" cy="563337"/>
          </a:xfrm>
          <a:custGeom>
            <a:avLst/>
            <a:gdLst>
              <a:gd name="connsiteX0" fmla="*/ 3120 w 718105"/>
              <a:gd name="connsiteY0" fmla="*/ 542248 h 563337"/>
              <a:gd name="connsiteX1" fmla="*/ 235876 w 718105"/>
              <a:gd name="connsiteY1" fmla="*/ 51797 h 563337"/>
              <a:gd name="connsiteX2" fmla="*/ 210938 w 718105"/>
              <a:gd name="connsiteY2" fmla="*/ 159862 h 563337"/>
              <a:gd name="connsiteX3" fmla="*/ 319003 w 718105"/>
              <a:gd name="connsiteY3" fmla="*/ 1921 h 563337"/>
              <a:gd name="connsiteX4" fmla="*/ 626574 w 718105"/>
              <a:gd name="connsiteY4" fmla="*/ 68422 h 563337"/>
              <a:gd name="connsiteX5" fmla="*/ 568385 w 718105"/>
              <a:gd name="connsiteY5" fmla="*/ 10233 h 563337"/>
              <a:gd name="connsiteX6" fmla="*/ 718014 w 718105"/>
              <a:gd name="connsiteY6" fmla="*/ 159862 h 563337"/>
              <a:gd name="connsiteX7" fmla="*/ 543447 w 718105"/>
              <a:gd name="connsiteY7" fmla="*/ 101673 h 563337"/>
              <a:gd name="connsiteX8" fmla="*/ 277440 w 718105"/>
              <a:gd name="connsiteY8" fmla="*/ 251302 h 563337"/>
              <a:gd name="connsiteX9" fmla="*/ 161062 w 718105"/>
              <a:gd name="connsiteY9" fmla="*/ 400931 h 563337"/>
              <a:gd name="connsiteX10" fmla="*/ 86247 w 718105"/>
              <a:gd name="connsiteY10" fmla="*/ 508997 h 563337"/>
              <a:gd name="connsiteX11" fmla="*/ 102873 w 718105"/>
              <a:gd name="connsiteY11" fmla="*/ 475746 h 563337"/>
              <a:gd name="connsiteX12" fmla="*/ 3120 w 718105"/>
              <a:gd name="connsiteY12" fmla="*/ 542248 h 56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8105" h="563337">
                <a:moveTo>
                  <a:pt x="3120" y="542248"/>
                </a:moveTo>
                <a:cubicBezTo>
                  <a:pt x="25287" y="471590"/>
                  <a:pt x="201240" y="115528"/>
                  <a:pt x="235876" y="51797"/>
                </a:cubicBezTo>
                <a:cubicBezTo>
                  <a:pt x="270512" y="-11934"/>
                  <a:pt x="197084" y="168175"/>
                  <a:pt x="210938" y="159862"/>
                </a:cubicBezTo>
                <a:cubicBezTo>
                  <a:pt x="224793" y="151549"/>
                  <a:pt x="249730" y="17161"/>
                  <a:pt x="319003" y="1921"/>
                </a:cubicBezTo>
                <a:cubicBezTo>
                  <a:pt x="388276" y="-13319"/>
                  <a:pt x="585010" y="67037"/>
                  <a:pt x="626574" y="68422"/>
                </a:cubicBezTo>
                <a:cubicBezTo>
                  <a:pt x="668138" y="69807"/>
                  <a:pt x="568385" y="10233"/>
                  <a:pt x="568385" y="10233"/>
                </a:cubicBezTo>
                <a:cubicBezTo>
                  <a:pt x="583625" y="25473"/>
                  <a:pt x="722170" y="144622"/>
                  <a:pt x="718014" y="159862"/>
                </a:cubicBezTo>
                <a:cubicBezTo>
                  <a:pt x="713858" y="175102"/>
                  <a:pt x="616876" y="86433"/>
                  <a:pt x="543447" y="101673"/>
                </a:cubicBezTo>
                <a:cubicBezTo>
                  <a:pt x="470018" y="116913"/>
                  <a:pt x="341171" y="201426"/>
                  <a:pt x="277440" y="251302"/>
                </a:cubicBezTo>
                <a:cubicBezTo>
                  <a:pt x="213709" y="301178"/>
                  <a:pt x="192928" y="357982"/>
                  <a:pt x="161062" y="400931"/>
                </a:cubicBezTo>
                <a:cubicBezTo>
                  <a:pt x="129196" y="443880"/>
                  <a:pt x="86247" y="508997"/>
                  <a:pt x="86247" y="508997"/>
                </a:cubicBezTo>
                <a:cubicBezTo>
                  <a:pt x="76549" y="521466"/>
                  <a:pt x="122269" y="467433"/>
                  <a:pt x="102873" y="475746"/>
                </a:cubicBezTo>
                <a:cubicBezTo>
                  <a:pt x="83477" y="484059"/>
                  <a:pt x="-19047" y="612906"/>
                  <a:pt x="3120" y="542248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1DD47B00-84DC-8B98-51E6-2CA416A56671}"/>
              </a:ext>
            </a:extLst>
          </p:cNvPr>
          <p:cNvSpPr/>
          <p:nvPr/>
        </p:nvSpPr>
        <p:spPr>
          <a:xfrm>
            <a:off x="5444589" y="4759192"/>
            <a:ext cx="757640" cy="348415"/>
          </a:xfrm>
          <a:custGeom>
            <a:avLst/>
            <a:gdLst>
              <a:gd name="connsiteX0" fmla="*/ 247 w 757640"/>
              <a:gd name="connsiteY0" fmla="*/ 344823 h 348415"/>
              <a:gd name="connsiteX1" fmla="*/ 166502 w 757640"/>
              <a:gd name="connsiteY1" fmla="*/ 270008 h 348415"/>
              <a:gd name="connsiteX2" fmla="*/ 499011 w 757640"/>
              <a:gd name="connsiteY2" fmla="*/ 286633 h 348415"/>
              <a:gd name="connsiteX3" fmla="*/ 499011 w 757640"/>
              <a:gd name="connsiteY3" fmla="*/ 228444 h 348415"/>
              <a:gd name="connsiteX4" fmla="*/ 756706 w 757640"/>
              <a:gd name="connsiteY4" fmla="*/ 228444 h 348415"/>
              <a:gd name="connsiteX5" fmla="*/ 582138 w 757640"/>
              <a:gd name="connsiteY5" fmla="*/ 4001 h 348415"/>
              <a:gd name="connsiteX6" fmla="*/ 490698 w 757640"/>
              <a:gd name="connsiteY6" fmla="*/ 87128 h 348415"/>
              <a:gd name="connsiteX7" fmla="*/ 58436 w 757640"/>
              <a:gd name="connsiteY7" fmla="*/ 120379 h 348415"/>
              <a:gd name="connsiteX8" fmla="*/ 199753 w 757640"/>
              <a:gd name="connsiteY8" fmla="*/ 137004 h 348415"/>
              <a:gd name="connsiteX9" fmla="*/ 247 w 757640"/>
              <a:gd name="connsiteY9" fmla="*/ 344823 h 34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7640" h="348415">
                <a:moveTo>
                  <a:pt x="247" y="344823"/>
                </a:moveTo>
                <a:cubicBezTo>
                  <a:pt x="-5295" y="366990"/>
                  <a:pt x="83375" y="279706"/>
                  <a:pt x="166502" y="270008"/>
                </a:cubicBezTo>
                <a:cubicBezTo>
                  <a:pt x="249629" y="260310"/>
                  <a:pt x="443593" y="293560"/>
                  <a:pt x="499011" y="286633"/>
                </a:cubicBezTo>
                <a:cubicBezTo>
                  <a:pt x="554429" y="279706"/>
                  <a:pt x="456062" y="238142"/>
                  <a:pt x="499011" y="228444"/>
                </a:cubicBezTo>
                <a:cubicBezTo>
                  <a:pt x="541960" y="218746"/>
                  <a:pt x="742851" y="265851"/>
                  <a:pt x="756706" y="228444"/>
                </a:cubicBezTo>
                <a:cubicBezTo>
                  <a:pt x="770561" y="191037"/>
                  <a:pt x="626473" y="27554"/>
                  <a:pt x="582138" y="4001"/>
                </a:cubicBezTo>
                <a:cubicBezTo>
                  <a:pt x="537803" y="-19552"/>
                  <a:pt x="577982" y="67732"/>
                  <a:pt x="490698" y="87128"/>
                </a:cubicBezTo>
                <a:cubicBezTo>
                  <a:pt x="403414" y="106524"/>
                  <a:pt x="106927" y="112066"/>
                  <a:pt x="58436" y="120379"/>
                </a:cubicBezTo>
                <a:cubicBezTo>
                  <a:pt x="9945" y="128692"/>
                  <a:pt x="212222" y="105139"/>
                  <a:pt x="199753" y="137004"/>
                </a:cubicBezTo>
                <a:cubicBezTo>
                  <a:pt x="187284" y="168869"/>
                  <a:pt x="5789" y="322656"/>
                  <a:pt x="247" y="344823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7B0A2BAA-EAC9-51A7-CBEF-638079A65414}"/>
              </a:ext>
            </a:extLst>
          </p:cNvPr>
          <p:cNvSpPr/>
          <p:nvPr/>
        </p:nvSpPr>
        <p:spPr>
          <a:xfrm>
            <a:off x="3383280" y="4388715"/>
            <a:ext cx="1460433" cy="657997"/>
          </a:xfrm>
          <a:custGeom>
            <a:avLst/>
            <a:gdLst>
              <a:gd name="connsiteX0" fmla="*/ 166255 w 1460433"/>
              <a:gd name="connsiteY0" fmla="*/ 266412 h 657997"/>
              <a:gd name="connsiteX1" fmla="*/ 739833 w 1460433"/>
              <a:gd name="connsiteY1" fmla="*/ 183285 h 657997"/>
              <a:gd name="connsiteX2" fmla="*/ 656705 w 1460433"/>
              <a:gd name="connsiteY2" fmla="*/ 133409 h 657997"/>
              <a:gd name="connsiteX3" fmla="*/ 1097280 w 1460433"/>
              <a:gd name="connsiteY3" fmla="*/ 108470 h 657997"/>
              <a:gd name="connsiteX4" fmla="*/ 1147156 w 1460433"/>
              <a:gd name="connsiteY4" fmla="*/ 166660 h 657997"/>
              <a:gd name="connsiteX5" fmla="*/ 1155469 w 1460433"/>
              <a:gd name="connsiteY5" fmla="*/ 108470 h 657997"/>
              <a:gd name="connsiteX6" fmla="*/ 1221971 w 1460433"/>
              <a:gd name="connsiteY6" fmla="*/ 199910 h 657997"/>
              <a:gd name="connsiteX7" fmla="*/ 1454727 w 1460433"/>
              <a:gd name="connsiteY7" fmla="*/ 405 h 657997"/>
              <a:gd name="connsiteX8" fmla="*/ 1354975 w 1460433"/>
              <a:gd name="connsiteY8" fmla="*/ 150034 h 657997"/>
              <a:gd name="connsiteX9" fmla="*/ 989215 w 1460433"/>
              <a:gd name="connsiteY9" fmla="*/ 216536 h 657997"/>
              <a:gd name="connsiteX10" fmla="*/ 315884 w 1460433"/>
              <a:gd name="connsiteY10" fmla="*/ 449292 h 657997"/>
              <a:gd name="connsiteX11" fmla="*/ 465513 w 1460433"/>
              <a:gd name="connsiteY11" fmla="*/ 366165 h 657997"/>
              <a:gd name="connsiteX12" fmla="*/ 16625 w 1460433"/>
              <a:gd name="connsiteY12" fmla="*/ 657110 h 657997"/>
              <a:gd name="connsiteX13" fmla="*/ 216131 w 1460433"/>
              <a:gd name="connsiteY13" fmla="*/ 457605 h 657997"/>
              <a:gd name="connsiteX14" fmla="*/ 0 w 1460433"/>
              <a:gd name="connsiteY14" fmla="*/ 482543 h 657997"/>
              <a:gd name="connsiteX15" fmla="*/ 216131 w 1460433"/>
              <a:gd name="connsiteY15" fmla="*/ 316289 h 657997"/>
              <a:gd name="connsiteX16" fmla="*/ 257695 w 1460433"/>
              <a:gd name="connsiteY16" fmla="*/ 299663 h 657997"/>
              <a:gd name="connsiteX17" fmla="*/ 166255 w 1460433"/>
              <a:gd name="connsiteY17" fmla="*/ 266412 h 6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60433" h="657997">
                <a:moveTo>
                  <a:pt x="166255" y="266412"/>
                </a:moveTo>
                <a:cubicBezTo>
                  <a:pt x="246611" y="247016"/>
                  <a:pt x="658091" y="205452"/>
                  <a:pt x="739833" y="183285"/>
                </a:cubicBezTo>
                <a:cubicBezTo>
                  <a:pt x="821575" y="161118"/>
                  <a:pt x="597131" y="145878"/>
                  <a:pt x="656705" y="133409"/>
                </a:cubicBezTo>
                <a:cubicBezTo>
                  <a:pt x="716279" y="120940"/>
                  <a:pt x="1015538" y="102928"/>
                  <a:pt x="1097280" y="108470"/>
                </a:cubicBezTo>
                <a:cubicBezTo>
                  <a:pt x="1179022" y="114012"/>
                  <a:pt x="1137458" y="166660"/>
                  <a:pt x="1147156" y="166660"/>
                </a:cubicBezTo>
                <a:cubicBezTo>
                  <a:pt x="1156854" y="166660"/>
                  <a:pt x="1143000" y="102928"/>
                  <a:pt x="1155469" y="108470"/>
                </a:cubicBezTo>
                <a:cubicBezTo>
                  <a:pt x="1167938" y="114012"/>
                  <a:pt x="1172095" y="217921"/>
                  <a:pt x="1221971" y="199910"/>
                </a:cubicBezTo>
                <a:cubicBezTo>
                  <a:pt x="1271847" y="181899"/>
                  <a:pt x="1432560" y="8718"/>
                  <a:pt x="1454727" y="405"/>
                </a:cubicBezTo>
                <a:cubicBezTo>
                  <a:pt x="1476894" y="-7908"/>
                  <a:pt x="1432560" y="114012"/>
                  <a:pt x="1354975" y="150034"/>
                </a:cubicBezTo>
                <a:cubicBezTo>
                  <a:pt x="1277390" y="186056"/>
                  <a:pt x="1162397" y="166660"/>
                  <a:pt x="989215" y="216536"/>
                </a:cubicBezTo>
                <a:cubicBezTo>
                  <a:pt x="816033" y="266412"/>
                  <a:pt x="403168" y="424354"/>
                  <a:pt x="315884" y="449292"/>
                </a:cubicBezTo>
                <a:cubicBezTo>
                  <a:pt x="228600" y="474230"/>
                  <a:pt x="515390" y="331529"/>
                  <a:pt x="465513" y="366165"/>
                </a:cubicBezTo>
                <a:cubicBezTo>
                  <a:pt x="415636" y="400801"/>
                  <a:pt x="58189" y="641870"/>
                  <a:pt x="16625" y="657110"/>
                </a:cubicBezTo>
                <a:cubicBezTo>
                  <a:pt x="-24939" y="672350"/>
                  <a:pt x="218902" y="486699"/>
                  <a:pt x="216131" y="457605"/>
                </a:cubicBezTo>
                <a:cubicBezTo>
                  <a:pt x="213360" y="428511"/>
                  <a:pt x="0" y="506096"/>
                  <a:pt x="0" y="482543"/>
                </a:cubicBezTo>
                <a:cubicBezTo>
                  <a:pt x="0" y="458990"/>
                  <a:pt x="216131" y="316289"/>
                  <a:pt x="216131" y="316289"/>
                </a:cubicBezTo>
                <a:cubicBezTo>
                  <a:pt x="259080" y="285809"/>
                  <a:pt x="271549" y="307976"/>
                  <a:pt x="257695" y="299663"/>
                </a:cubicBezTo>
                <a:cubicBezTo>
                  <a:pt x="243841" y="291350"/>
                  <a:pt x="85899" y="285808"/>
                  <a:pt x="166255" y="266412"/>
                </a:cubicBezTo>
                <a:close/>
              </a:path>
            </a:pathLst>
          </a:cu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DFE923AA-F316-B19B-F49D-6A44C8F8F5C7}"/>
              </a:ext>
            </a:extLst>
          </p:cNvPr>
          <p:cNvSpPr/>
          <p:nvPr/>
        </p:nvSpPr>
        <p:spPr>
          <a:xfrm>
            <a:off x="5261838" y="4204079"/>
            <a:ext cx="765180" cy="286713"/>
          </a:xfrm>
          <a:custGeom>
            <a:avLst/>
            <a:gdLst>
              <a:gd name="connsiteX0" fmla="*/ 118 w 765180"/>
              <a:gd name="connsiteY0" fmla="*/ 268168 h 286713"/>
              <a:gd name="connsiteX1" fmla="*/ 191311 w 765180"/>
              <a:gd name="connsiteY1" fmla="*/ 43725 h 286713"/>
              <a:gd name="connsiteX2" fmla="*/ 33369 w 765180"/>
              <a:gd name="connsiteY2" fmla="*/ 151790 h 286713"/>
              <a:gd name="connsiteX3" fmla="*/ 365878 w 765180"/>
              <a:gd name="connsiteY3" fmla="*/ 10474 h 286713"/>
              <a:gd name="connsiteX4" fmla="*/ 631886 w 765180"/>
              <a:gd name="connsiteY4" fmla="*/ 18786 h 286713"/>
              <a:gd name="connsiteX5" fmla="*/ 523820 w 765180"/>
              <a:gd name="connsiteY5" fmla="*/ 85288 h 286713"/>
              <a:gd name="connsiteX6" fmla="*/ 764889 w 765180"/>
              <a:gd name="connsiteY6" fmla="*/ 43725 h 286713"/>
              <a:gd name="connsiteX7" fmla="*/ 565384 w 765180"/>
              <a:gd name="connsiteY7" fmla="*/ 151790 h 286713"/>
              <a:gd name="connsiteX8" fmla="*/ 232875 w 765180"/>
              <a:gd name="connsiteY8" fmla="*/ 243230 h 286713"/>
              <a:gd name="connsiteX9" fmla="*/ 74933 w 765180"/>
              <a:gd name="connsiteY9" fmla="*/ 284794 h 286713"/>
              <a:gd name="connsiteX10" fmla="*/ 224562 w 765180"/>
              <a:gd name="connsiteY10" fmla="*/ 185041 h 286713"/>
              <a:gd name="connsiteX11" fmla="*/ 118 w 765180"/>
              <a:gd name="connsiteY11" fmla="*/ 268168 h 28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5180" h="286713">
                <a:moveTo>
                  <a:pt x="118" y="268168"/>
                </a:moveTo>
                <a:cubicBezTo>
                  <a:pt x="-5424" y="244615"/>
                  <a:pt x="185769" y="63121"/>
                  <a:pt x="191311" y="43725"/>
                </a:cubicBezTo>
                <a:cubicBezTo>
                  <a:pt x="196853" y="24329"/>
                  <a:pt x="4275" y="157332"/>
                  <a:pt x="33369" y="151790"/>
                </a:cubicBezTo>
                <a:cubicBezTo>
                  <a:pt x="62463" y="146248"/>
                  <a:pt x="266125" y="32641"/>
                  <a:pt x="365878" y="10474"/>
                </a:cubicBezTo>
                <a:cubicBezTo>
                  <a:pt x="465631" y="-11693"/>
                  <a:pt x="605562" y="6317"/>
                  <a:pt x="631886" y="18786"/>
                </a:cubicBezTo>
                <a:cubicBezTo>
                  <a:pt x="658210" y="31255"/>
                  <a:pt x="501653" y="81132"/>
                  <a:pt x="523820" y="85288"/>
                </a:cubicBezTo>
                <a:cubicBezTo>
                  <a:pt x="545987" y="89444"/>
                  <a:pt x="757962" y="32642"/>
                  <a:pt x="764889" y="43725"/>
                </a:cubicBezTo>
                <a:cubicBezTo>
                  <a:pt x="771816" y="54808"/>
                  <a:pt x="654053" y="118539"/>
                  <a:pt x="565384" y="151790"/>
                </a:cubicBezTo>
                <a:cubicBezTo>
                  <a:pt x="476715" y="185041"/>
                  <a:pt x="232875" y="243230"/>
                  <a:pt x="232875" y="243230"/>
                </a:cubicBezTo>
                <a:cubicBezTo>
                  <a:pt x="151133" y="265397"/>
                  <a:pt x="76319" y="294492"/>
                  <a:pt x="74933" y="284794"/>
                </a:cubicBezTo>
                <a:cubicBezTo>
                  <a:pt x="73547" y="275096"/>
                  <a:pt x="234260" y="185041"/>
                  <a:pt x="224562" y="185041"/>
                </a:cubicBezTo>
                <a:cubicBezTo>
                  <a:pt x="214864" y="185041"/>
                  <a:pt x="5660" y="291721"/>
                  <a:pt x="118" y="268168"/>
                </a:cubicBezTo>
                <a:close/>
              </a:path>
            </a:pathLst>
          </a:cu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EA71323D-24EE-577C-A9B1-74FDC68CB09C}"/>
              </a:ext>
            </a:extLst>
          </p:cNvPr>
          <p:cNvSpPr/>
          <p:nvPr/>
        </p:nvSpPr>
        <p:spPr>
          <a:xfrm>
            <a:off x="4720733" y="6724595"/>
            <a:ext cx="165969" cy="283290"/>
          </a:xfrm>
          <a:custGeom>
            <a:avLst/>
            <a:gdLst>
              <a:gd name="connsiteX0" fmla="*/ 111617 w 165969"/>
              <a:gd name="connsiteY0" fmla="*/ 55 h 283290"/>
              <a:gd name="connsiteX1" fmla="*/ 60817 w 165969"/>
              <a:gd name="connsiteY1" fmla="*/ 108005 h 283290"/>
              <a:gd name="connsiteX2" fmla="*/ 492 w 165969"/>
              <a:gd name="connsiteY2" fmla="*/ 158805 h 283290"/>
              <a:gd name="connsiteX3" fmla="*/ 32242 w 165969"/>
              <a:gd name="connsiteY3" fmla="*/ 127055 h 283290"/>
              <a:gd name="connsiteX4" fmla="*/ 32242 w 165969"/>
              <a:gd name="connsiteY4" fmla="*/ 181030 h 283290"/>
              <a:gd name="connsiteX5" fmla="*/ 152892 w 165969"/>
              <a:gd name="connsiteY5" fmla="*/ 282630 h 283290"/>
              <a:gd name="connsiteX6" fmla="*/ 86217 w 165969"/>
              <a:gd name="connsiteY6" fmla="*/ 222305 h 283290"/>
              <a:gd name="connsiteX7" fmla="*/ 48117 w 165969"/>
              <a:gd name="connsiteY7" fmla="*/ 171505 h 283290"/>
              <a:gd name="connsiteX8" fmla="*/ 165592 w 165969"/>
              <a:gd name="connsiteY8" fmla="*/ 44505 h 283290"/>
              <a:gd name="connsiteX9" fmla="*/ 86217 w 165969"/>
              <a:gd name="connsiteY9" fmla="*/ 92130 h 283290"/>
              <a:gd name="connsiteX10" fmla="*/ 111617 w 165969"/>
              <a:gd name="connsiteY10" fmla="*/ 55 h 28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969" h="283290">
                <a:moveTo>
                  <a:pt x="111617" y="55"/>
                </a:moveTo>
                <a:cubicBezTo>
                  <a:pt x="107384" y="2701"/>
                  <a:pt x="79338" y="81547"/>
                  <a:pt x="60817" y="108005"/>
                </a:cubicBezTo>
                <a:cubicBezTo>
                  <a:pt x="42296" y="134463"/>
                  <a:pt x="5254" y="155630"/>
                  <a:pt x="492" y="158805"/>
                </a:cubicBezTo>
                <a:cubicBezTo>
                  <a:pt x="-4270" y="161980"/>
                  <a:pt x="26950" y="123351"/>
                  <a:pt x="32242" y="127055"/>
                </a:cubicBezTo>
                <a:cubicBezTo>
                  <a:pt x="37534" y="130759"/>
                  <a:pt x="12134" y="155101"/>
                  <a:pt x="32242" y="181030"/>
                </a:cubicBezTo>
                <a:cubicBezTo>
                  <a:pt x="52350" y="206959"/>
                  <a:pt x="143896" y="275751"/>
                  <a:pt x="152892" y="282630"/>
                </a:cubicBezTo>
                <a:cubicBezTo>
                  <a:pt x="161888" y="289509"/>
                  <a:pt x="103679" y="240826"/>
                  <a:pt x="86217" y="222305"/>
                </a:cubicBezTo>
                <a:cubicBezTo>
                  <a:pt x="68754" y="203784"/>
                  <a:pt x="34888" y="201138"/>
                  <a:pt x="48117" y="171505"/>
                </a:cubicBezTo>
                <a:cubicBezTo>
                  <a:pt x="61346" y="141872"/>
                  <a:pt x="159242" y="57734"/>
                  <a:pt x="165592" y="44505"/>
                </a:cubicBezTo>
                <a:cubicBezTo>
                  <a:pt x="171942" y="31276"/>
                  <a:pt x="96271" y="93717"/>
                  <a:pt x="86217" y="92130"/>
                </a:cubicBezTo>
                <a:cubicBezTo>
                  <a:pt x="76163" y="90543"/>
                  <a:pt x="115850" y="-2591"/>
                  <a:pt x="111617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4C98C118-6981-E29F-1782-AB38EC608250}"/>
              </a:ext>
            </a:extLst>
          </p:cNvPr>
          <p:cNvSpPr/>
          <p:nvPr/>
        </p:nvSpPr>
        <p:spPr>
          <a:xfrm>
            <a:off x="5361406" y="6956315"/>
            <a:ext cx="610002" cy="408426"/>
          </a:xfrm>
          <a:custGeom>
            <a:avLst/>
            <a:gdLst>
              <a:gd name="connsiteX0" fmla="*/ 606727 w 610002"/>
              <a:gd name="connsiteY0" fmla="*/ 2046 h 408426"/>
              <a:gd name="connsiteX1" fmla="*/ 294493 w 610002"/>
              <a:gd name="connsiteY1" fmla="*/ 349964 h 408426"/>
              <a:gd name="connsiteX2" fmla="*/ 388163 w 610002"/>
              <a:gd name="connsiteY2" fmla="*/ 278596 h 408426"/>
              <a:gd name="connsiteX3" fmla="*/ 258809 w 610002"/>
              <a:gd name="connsiteY3" fmla="*/ 341043 h 408426"/>
              <a:gd name="connsiteX4" fmla="*/ 100 w 610002"/>
              <a:gd name="connsiteY4" fmla="*/ 407950 h 408426"/>
              <a:gd name="connsiteX5" fmla="*/ 290032 w 610002"/>
              <a:gd name="connsiteY5" fmla="*/ 305359 h 408426"/>
              <a:gd name="connsiteX6" fmla="*/ 557661 w 610002"/>
              <a:gd name="connsiteY6" fmla="*/ 153703 h 408426"/>
              <a:gd name="connsiteX7" fmla="*/ 463991 w 610002"/>
              <a:gd name="connsiteY7" fmla="*/ 202768 h 408426"/>
              <a:gd name="connsiteX8" fmla="*/ 606727 w 610002"/>
              <a:gd name="connsiteY8" fmla="*/ 2046 h 40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002" h="408426">
                <a:moveTo>
                  <a:pt x="606727" y="2046"/>
                </a:moveTo>
                <a:cubicBezTo>
                  <a:pt x="578477" y="26579"/>
                  <a:pt x="330920" y="303872"/>
                  <a:pt x="294493" y="349964"/>
                </a:cubicBezTo>
                <a:cubicBezTo>
                  <a:pt x="258066" y="396056"/>
                  <a:pt x="394110" y="280083"/>
                  <a:pt x="388163" y="278596"/>
                </a:cubicBezTo>
                <a:cubicBezTo>
                  <a:pt x="382216" y="277109"/>
                  <a:pt x="323486" y="319484"/>
                  <a:pt x="258809" y="341043"/>
                </a:cubicBezTo>
                <a:cubicBezTo>
                  <a:pt x="194132" y="362602"/>
                  <a:pt x="-5104" y="413897"/>
                  <a:pt x="100" y="407950"/>
                </a:cubicBezTo>
                <a:cubicBezTo>
                  <a:pt x="5304" y="402003"/>
                  <a:pt x="197105" y="347733"/>
                  <a:pt x="290032" y="305359"/>
                </a:cubicBezTo>
                <a:cubicBezTo>
                  <a:pt x="382959" y="262985"/>
                  <a:pt x="528668" y="170802"/>
                  <a:pt x="557661" y="153703"/>
                </a:cubicBezTo>
                <a:cubicBezTo>
                  <a:pt x="586654" y="136605"/>
                  <a:pt x="456557" y="224327"/>
                  <a:pt x="463991" y="202768"/>
                </a:cubicBezTo>
                <a:cubicBezTo>
                  <a:pt x="471425" y="181209"/>
                  <a:pt x="634977" y="-22487"/>
                  <a:pt x="606727" y="204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B50F8239-1A93-0BAF-A92D-1D87D2DB691C}"/>
              </a:ext>
            </a:extLst>
          </p:cNvPr>
          <p:cNvSpPr/>
          <p:nvPr/>
        </p:nvSpPr>
        <p:spPr>
          <a:xfrm>
            <a:off x="4716501" y="6558402"/>
            <a:ext cx="995157" cy="350949"/>
          </a:xfrm>
          <a:custGeom>
            <a:avLst/>
            <a:gdLst>
              <a:gd name="connsiteX0" fmla="*/ 69602 w 995157"/>
              <a:gd name="connsiteY0" fmla="*/ 221539 h 350949"/>
              <a:gd name="connsiteX1" fmla="*/ 560256 w 995157"/>
              <a:gd name="connsiteY1" fmla="*/ 105567 h 350949"/>
              <a:gd name="connsiteX2" fmla="*/ 511191 w 995157"/>
              <a:gd name="connsiteY2" fmla="*/ 110027 h 350949"/>
              <a:gd name="connsiteX3" fmla="*/ 729755 w 995157"/>
              <a:gd name="connsiteY3" fmla="*/ 7436 h 350949"/>
              <a:gd name="connsiteX4" fmla="*/ 894793 w 995157"/>
              <a:gd name="connsiteY4" fmla="*/ 16357 h 350949"/>
              <a:gd name="connsiteX5" fmla="*/ 988463 w 995157"/>
              <a:gd name="connsiteY5" fmla="*/ 83264 h 350949"/>
              <a:gd name="connsiteX6" fmla="*/ 711913 w 995157"/>
              <a:gd name="connsiteY6" fmla="*/ 163553 h 350949"/>
              <a:gd name="connsiteX7" fmla="*/ 894793 w 995157"/>
              <a:gd name="connsiteY7" fmla="*/ 168014 h 350949"/>
              <a:gd name="connsiteX8" fmla="*/ 524572 w 995157"/>
              <a:gd name="connsiteY8" fmla="*/ 275065 h 350949"/>
              <a:gd name="connsiteX9" fmla="*/ 319390 w 995157"/>
              <a:gd name="connsiteY9" fmla="*/ 346433 h 350949"/>
              <a:gd name="connsiteX10" fmla="*/ 51760 w 995157"/>
              <a:gd name="connsiteY10" fmla="*/ 341973 h 350949"/>
              <a:gd name="connsiteX11" fmla="*/ 252482 w 995157"/>
              <a:gd name="connsiteY11" fmla="*/ 328591 h 350949"/>
              <a:gd name="connsiteX12" fmla="*/ 65142 w 995157"/>
              <a:gd name="connsiteY12" fmla="*/ 288447 h 350949"/>
              <a:gd name="connsiteX13" fmla="*/ 2695 w 995157"/>
              <a:gd name="connsiteY13" fmla="*/ 346433 h 350949"/>
              <a:gd name="connsiteX14" fmla="*/ 69602 w 995157"/>
              <a:gd name="connsiteY14" fmla="*/ 221539 h 35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5157" h="350949">
                <a:moveTo>
                  <a:pt x="69602" y="221539"/>
                </a:moveTo>
                <a:cubicBezTo>
                  <a:pt x="162529" y="181395"/>
                  <a:pt x="486658" y="124152"/>
                  <a:pt x="560256" y="105567"/>
                </a:cubicBezTo>
                <a:cubicBezTo>
                  <a:pt x="633854" y="86982"/>
                  <a:pt x="482941" y="126382"/>
                  <a:pt x="511191" y="110027"/>
                </a:cubicBezTo>
                <a:cubicBezTo>
                  <a:pt x="539441" y="93672"/>
                  <a:pt x="665821" y="23048"/>
                  <a:pt x="729755" y="7436"/>
                </a:cubicBezTo>
                <a:cubicBezTo>
                  <a:pt x="793689" y="-8176"/>
                  <a:pt x="851675" y="3719"/>
                  <a:pt x="894793" y="16357"/>
                </a:cubicBezTo>
                <a:cubicBezTo>
                  <a:pt x="937911" y="28995"/>
                  <a:pt x="1018943" y="58731"/>
                  <a:pt x="988463" y="83264"/>
                </a:cubicBezTo>
                <a:cubicBezTo>
                  <a:pt x="957983" y="107797"/>
                  <a:pt x="727525" y="149428"/>
                  <a:pt x="711913" y="163553"/>
                </a:cubicBezTo>
                <a:cubicBezTo>
                  <a:pt x="696301" y="177678"/>
                  <a:pt x="926016" y="149429"/>
                  <a:pt x="894793" y="168014"/>
                </a:cubicBezTo>
                <a:cubicBezTo>
                  <a:pt x="863570" y="186599"/>
                  <a:pt x="620473" y="245329"/>
                  <a:pt x="524572" y="275065"/>
                </a:cubicBezTo>
                <a:cubicBezTo>
                  <a:pt x="428672" y="304802"/>
                  <a:pt x="398192" y="335282"/>
                  <a:pt x="319390" y="346433"/>
                </a:cubicBezTo>
                <a:cubicBezTo>
                  <a:pt x="240588" y="357584"/>
                  <a:pt x="62911" y="344947"/>
                  <a:pt x="51760" y="341973"/>
                </a:cubicBezTo>
                <a:cubicBezTo>
                  <a:pt x="40609" y="338999"/>
                  <a:pt x="250252" y="337512"/>
                  <a:pt x="252482" y="328591"/>
                </a:cubicBezTo>
                <a:cubicBezTo>
                  <a:pt x="254712" y="319670"/>
                  <a:pt x="106773" y="285473"/>
                  <a:pt x="65142" y="288447"/>
                </a:cubicBezTo>
                <a:cubicBezTo>
                  <a:pt x="23511" y="291421"/>
                  <a:pt x="1208" y="354611"/>
                  <a:pt x="2695" y="346433"/>
                </a:cubicBezTo>
                <a:cubicBezTo>
                  <a:pt x="4182" y="338255"/>
                  <a:pt x="-23325" y="261683"/>
                  <a:pt x="69602" y="22153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 330">
            <a:extLst>
              <a:ext uri="{FF2B5EF4-FFF2-40B4-BE49-F238E27FC236}">
                <a16:creationId xmlns:a16="http://schemas.microsoft.com/office/drawing/2014/main" id="{3204C346-E146-418A-05BA-E2B8EAA20F32}"/>
              </a:ext>
            </a:extLst>
          </p:cNvPr>
          <p:cNvSpPr/>
          <p:nvPr/>
        </p:nvSpPr>
        <p:spPr>
          <a:xfrm>
            <a:off x="5387391" y="6494470"/>
            <a:ext cx="676976" cy="307797"/>
          </a:xfrm>
          <a:custGeom>
            <a:avLst/>
            <a:gdLst>
              <a:gd name="connsiteX0" fmla="*/ 94549 w 676976"/>
              <a:gd name="connsiteY0" fmla="*/ 196262 h 307797"/>
              <a:gd name="connsiteX1" fmla="*/ 228363 w 676976"/>
              <a:gd name="connsiteY1" fmla="*/ 40145 h 307797"/>
              <a:gd name="connsiteX2" fmla="*/ 438006 w 676976"/>
              <a:gd name="connsiteY2" fmla="*/ 17842 h 307797"/>
              <a:gd name="connsiteX3" fmla="*/ 375559 w 676976"/>
              <a:gd name="connsiteY3" fmla="*/ 0 h 307797"/>
              <a:gd name="connsiteX4" fmla="*/ 669951 w 676976"/>
              <a:gd name="connsiteY4" fmla="*/ 17842 h 307797"/>
              <a:gd name="connsiteX5" fmla="*/ 562900 w 676976"/>
              <a:gd name="connsiteY5" fmla="*/ 66908 h 307797"/>
              <a:gd name="connsiteX6" fmla="*/ 317573 w 676976"/>
              <a:gd name="connsiteY6" fmla="*/ 214104 h 307797"/>
              <a:gd name="connsiteX7" fmla="*/ 878 w 676976"/>
              <a:gd name="connsiteY7" fmla="*/ 307774 h 307797"/>
              <a:gd name="connsiteX8" fmla="*/ 219442 w 676976"/>
              <a:gd name="connsiteY8" fmla="*/ 223025 h 307797"/>
              <a:gd name="connsiteX9" fmla="*/ 94549 w 676976"/>
              <a:gd name="connsiteY9" fmla="*/ 196262 h 30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6976" h="307797">
                <a:moveTo>
                  <a:pt x="94549" y="196262"/>
                </a:moveTo>
                <a:cubicBezTo>
                  <a:pt x="96036" y="165782"/>
                  <a:pt x="171120" y="69882"/>
                  <a:pt x="228363" y="40145"/>
                </a:cubicBezTo>
                <a:cubicBezTo>
                  <a:pt x="285606" y="10408"/>
                  <a:pt x="413473" y="24533"/>
                  <a:pt x="438006" y="17842"/>
                </a:cubicBezTo>
                <a:cubicBezTo>
                  <a:pt x="462539" y="11151"/>
                  <a:pt x="336902" y="0"/>
                  <a:pt x="375559" y="0"/>
                </a:cubicBezTo>
                <a:cubicBezTo>
                  <a:pt x="414216" y="0"/>
                  <a:pt x="638728" y="6691"/>
                  <a:pt x="669951" y="17842"/>
                </a:cubicBezTo>
                <a:cubicBezTo>
                  <a:pt x="701174" y="28993"/>
                  <a:pt x="621630" y="34198"/>
                  <a:pt x="562900" y="66908"/>
                </a:cubicBezTo>
                <a:cubicBezTo>
                  <a:pt x="504170" y="99618"/>
                  <a:pt x="411243" y="173960"/>
                  <a:pt x="317573" y="214104"/>
                </a:cubicBezTo>
                <a:cubicBezTo>
                  <a:pt x="223903" y="254248"/>
                  <a:pt x="17233" y="306287"/>
                  <a:pt x="878" y="307774"/>
                </a:cubicBezTo>
                <a:cubicBezTo>
                  <a:pt x="-15477" y="309261"/>
                  <a:pt x="201600" y="240867"/>
                  <a:pt x="219442" y="223025"/>
                </a:cubicBezTo>
                <a:cubicBezTo>
                  <a:pt x="237284" y="205183"/>
                  <a:pt x="93062" y="226742"/>
                  <a:pt x="94549" y="19626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38888888-A66A-4CBB-7689-5100CF90CE8C}"/>
              </a:ext>
            </a:extLst>
          </p:cNvPr>
          <p:cNvSpPr/>
          <p:nvPr/>
        </p:nvSpPr>
        <p:spPr>
          <a:xfrm>
            <a:off x="4655705" y="6738125"/>
            <a:ext cx="1149136" cy="256177"/>
          </a:xfrm>
          <a:custGeom>
            <a:avLst/>
            <a:gdLst>
              <a:gd name="connsiteX0" fmla="*/ 170543 w 1149136"/>
              <a:gd name="connsiteY0" fmla="*/ 73040 h 256177"/>
              <a:gd name="connsiteX1" fmla="*/ 821774 w 1149136"/>
              <a:gd name="connsiteY1" fmla="*/ 1672 h 256177"/>
              <a:gd name="connsiteX2" fmla="*/ 1026956 w 1149136"/>
              <a:gd name="connsiteY2" fmla="*/ 148868 h 256177"/>
              <a:gd name="connsiteX3" fmla="*/ 1049259 w 1149136"/>
              <a:gd name="connsiteY3" fmla="*/ 68579 h 256177"/>
              <a:gd name="connsiteX4" fmla="*/ 1147390 w 1149136"/>
              <a:gd name="connsiteY4" fmla="*/ 215775 h 256177"/>
              <a:gd name="connsiteX5" fmla="*/ 955589 w 1149136"/>
              <a:gd name="connsiteY5" fmla="*/ 202394 h 256177"/>
              <a:gd name="connsiteX6" fmla="*/ 1111706 w 1149136"/>
              <a:gd name="connsiteY6" fmla="*/ 238078 h 256177"/>
              <a:gd name="connsiteX7" fmla="*/ 741485 w 1149136"/>
              <a:gd name="connsiteY7" fmla="*/ 255920 h 256177"/>
              <a:gd name="connsiteX8" fmla="*/ 331120 w 1149136"/>
              <a:gd name="connsiteY8" fmla="*/ 246999 h 256177"/>
              <a:gd name="connsiteX9" fmla="*/ 420330 w 1149136"/>
              <a:gd name="connsiteY9" fmla="*/ 224696 h 256177"/>
              <a:gd name="connsiteX10" fmla="*/ 157161 w 1149136"/>
              <a:gd name="connsiteY10" fmla="*/ 197934 h 256177"/>
              <a:gd name="connsiteX11" fmla="*/ 384646 w 1149136"/>
              <a:gd name="connsiteY11" fmla="*/ 189013 h 256177"/>
              <a:gd name="connsiteX12" fmla="*/ 1044 w 1149136"/>
              <a:gd name="connsiteY12" fmla="*/ 162250 h 256177"/>
              <a:gd name="connsiteX13" fmla="*/ 268674 w 1149136"/>
              <a:gd name="connsiteY13" fmla="*/ 131026 h 256177"/>
              <a:gd name="connsiteX14" fmla="*/ 170543 w 1149136"/>
              <a:gd name="connsiteY14" fmla="*/ 73040 h 25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49136" h="256177">
                <a:moveTo>
                  <a:pt x="170543" y="73040"/>
                </a:moveTo>
                <a:cubicBezTo>
                  <a:pt x="262726" y="51481"/>
                  <a:pt x="679039" y="-10966"/>
                  <a:pt x="821774" y="1672"/>
                </a:cubicBezTo>
                <a:cubicBezTo>
                  <a:pt x="964510" y="14310"/>
                  <a:pt x="989042" y="137717"/>
                  <a:pt x="1026956" y="148868"/>
                </a:cubicBezTo>
                <a:cubicBezTo>
                  <a:pt x="1064870" y="160019"/>
                  <a:pt x="1029187" y="57428"/>
                  <a:pt x="1049259" y="68579"/>
                </a:cubicBezTo>
                <a:cubicBezTo>
                  <a:pt x="1069331" y="79730"/>
                  <a:pt x="1163002" y="193473"/>
                  <a:pt x="1147390" y="215775"/>
                </a:cubicBezTo>
                <a:cubicBezTo>
                  <a:pt x="1131778" y="238077"/>
                  <a:pt x="961536" y="198677"/>
                  <a:pt x="955589" y="202394"/>
                </a:cubicBezTo>
                <a:cubicBezTo>
                  <a:pt x="949642" y="206111"/>
                  <a:pt x="1147390" y="229157"/>
                  <a:pt x="1111706" y="238078"/>
                </a:cubicBezTo>
                <a:cubicBezTo>
                  <a:pt x="1076022" y="246999"/>
                  <a:pt x="871583" y="254433"/>
                  <a:pt x="741485" y="255920"/>
                </a:cubicBezTo>
                <a:cubicBezTo>
                  <a:pt x="611387" y="257407"/>
                  <a:pt x="384646" y="252203"/>
                  <a:pt x="331120" y="246999"/>
                </a:cubicBezTo>
                <a:cubicBezTo>
                  <a:pt x="277594" y="241795"/>
                  <a:pt x="449323" y="232873"/>
                  <a:pt x="420330" y="224696"/>
                </a:cubicBezTo>
                <a:cubicBezTo>
                  <a:pt x="391337" y="216519"/>
                  <a:pt x="163108" y="203881"/>
                  <a:pt x="157161" y="197934"/>
                </a:cubicBezTo>
                <a:cubicBezTo>
                  <a:pt x="151214" y="191987"/>
                  <a:pt x="410666" y="194960"/>
                  <a:pt x="384646" y="189013"/>
                </a:cubicBezTo>
                <a:cubicBezTo>
                  <a:pt x="358627" y="183066"/>
                  <a:pt x="20373" y="171914"/>
                  <a:pt x="1044" y="162250"/>
                </a:cubicBezTo>
                <a:cubicBezTo>
                  <a:pt x="-18285" y="152586"/>
                  <a:pt x="236707" y="142177"/>
                  <a:pt x="268674" y="131026"/>
                </a:cubicBezTo>
                <a:cubicBezTo>
                  <a:pt x="300641" y="119875"/>
                  <a:pt x="78360" y="94599"/>
                  <a:pt x="170543" y="73040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ED0BBB25-98DF-F3EC-E0C3-DD3A35723F99}"/>
              </a:ext>
            </a:extLst>
          </p:cNvPr>
          <p:cNvSpPr/>
          <p:nvPr/>
        </p:nvSpPr>
        <p:spPr>
          <a:xfrm>
            <a:off x="5054634" y="6537469"/>
            <a:ext cx="916869" cy="470490"/>
          </a:xfrm>
          <a:custGeom>
            <a:avLst/>
            <a:gdLst>
              <a:gd name="connsiteX0" fmla="*/ 400543 w 916869"/>
              <a:gd name="connsiteY0" fmla="*/ 148802 h 470490"/>
              <a:gd name="connsiteX1" fmla="*/ 886736 w 916869"/>
              <a:gd name="connsiteY1" fmla="*/ 1606 h 470490"/>
              <a:gd name="connsiteX2" fmla="*/ 859973 w 916869"/>
              <a:gd name="connsiteY2" fmla="*/ 81895 h 470490"/>
              <a:gd name="connsiteX3" fmla="*/ 819828 w 916869"/>
              <a:gd name="connsiteY3" fmla="*/ 255854 h 470490"/>
              <a:gd name="connsiteX4" fmla="*/ 730619 w 916869"/>
              <a:gd name="connsiteY4" fmla="*/ 416431 h 470490"/>
              <a:gd name="connsiteX5" fmla="*/ 476371 w 916869"/>
              <a:gd name="connsiteY5" fmla="*/ 465497 h 470490"/>
              <a:gd name="connsiteX6" fmla="*/ 498673 w 916869"/>
              <a:gd name="connsiteY6" fmla="*/ 447655 h 470490"/>
              <a:gd name="connsiteX7" fmla="*/ 106150 w 916869"/>
              <a:gd name="connsiteY7" fmla="*/ 278156 h 470490"/>
              <a:gd name="connsiteX8" fmla="*/ 373780 w 916869"/>
              <a:gd name="connsiteY8" fmla="*/ 327222 h 470490"/>
              <a:gd name="connsiteX9" fmla="*/ 222123 w 916869"/>
              <a:gd name="connsiteY9" fmla="*/ 215710 h 470490"/>
              <a:gd name="connsiteX10" fmla="*/ 373780 w 916869"/>
              <a:gd name="connsiteY10" fmla="*/ 273696 h 470490"/>
              <a:gd name="connsiteX11" fmla="*/ 520976 w 916869"/>
              <a:gd name="connsiteY11" fmla="*/ 211249 h 470490"/>
              <a:gd name="connsiteX12" fmla="*/ 3559 w 916869"/>
              <a:gd name="connsiteY12" fmla="*/ 273696 h 470490"/>
              <a:gd name="connsiteX13" fmla="*/ 297951 w 916869"/>
              <a:gd name="connsiteY13" fmla="*/ 206789 h 470490"/>
              <a:gd name="connsiteX14" fmla="*/ 400543 w 916869"/>
              <a:gd name="connsiteY14" fmla="*/ 148802 h 47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6869" h="470490">
                <a:moveTo>
                  <a:pt x="400543" y="148802"/>
                </a:moveTo>
                <a:cubicBezTo>
                  <a:pt x="498674" y="114605"/>
                  <a:pt x="810164" y="12757"/>
                  <a:pt x="886736" y="1606"/>
                </a:cubicBezTo>
                <a:cubicBezTo>
                  <a:pt x="963308" y="-9545"/>
                  <a:pt x="871124" y="39520"/>
                  <a:pt x="859973" y="81895"/>
                </a:cubicBezTo>
                <a:cubicBezTo>
                  <a:pt x="848822" y="124270"/>
                  <a:pt x="841387" y="200098"/>
                  <a:pt x="819828" y="255854"/>
                </a:cubicBezTo>
                <a:cubicBezTo>
                  <a:pt x="798269" y="311610"/>
                  <a:pt x="787862" y="381491"/>
                  <a:pt x="730619" y="416431"/>
                </a:cubicBezTo>
                <a:cubicBezTo>
                  <a:pt x="673376" y="451372"/>
                  <a:pt x="515029" y="460293"/>
                  <a:pt x="476371" y="465497"/>
                </a:cubicBezTo>
                <a:cubicBezTo>
                  <a:pt x="437713" y="470701"/>
                  <a:pt x="560377" y="478879"/>
                  <a:pt x="498673" y="447655"/>
                </a:cubicBezTo>
                <a:cubicBezTo>
                  <a:pt x="436970" y="416432"/>
                  <a:pt x="126966" y="298228"/>
                  <a:pt x="106150" y="278156"/>
                </a:cubicBezTo>
                <a:cubicBezTo>
                  <a:pt x="85334" y="258084"/>
                  <a:pt x="354451" y="337630"/>
                  <a:pt x="373780" y="327222"/>
                </a:cubicBezTo>
                <a:cubicBezTo>
                  <a:pt x="393109" y="316814"/>
                  <a:pt x="222123" y="224631"/>
                  <a:pt x="222123" y="215710"/>
                </a:cubicBezTo>
                <a:cubicBezTo>
                  <a:pt x="222123" y="206789"/>
                  <a:pt x="323971" y="274439"/>
                  <a:pt x="373780" y="273696"/>
                </a:cubicBezTo>
                <a:cubicBezTo>
                  <a:pt x="423589" y="272953"/>
                  <a:pt x="582679" y="211249"/>
                  <a:pt x="520976" y="211249"/>
                </a:cubicBezTo>
                <a:cubicBezTo>
                  <a:pt x="459273" y="211249"/>
                  <a:pt x="40730" y="274439"/>
                  <a:pt x="3559" y="273696"/>
                </a:cubicBezTo>
                <a:cubicBezTo>
                  <a:pt x="-33612" y="272953"/>
                  <a:pt x="231044" y="226118"/>
                  <a:pt x="297951" y="206789"/>
                </a:cubicBezTo>
                <a:cubicBezTo>
                  <a:pt x="364858" y="187460"/>
                  <a:pt x="302412" y="182999"/>
                  <a:pt x="400543" y="14880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3F32D23A-129C-98C5-FEEA-1C07D62414F2}"/>
              </a:ext>
            </a:extLst>
          </p:cNvPr>
          <p:cNvSpPr/>
          <p:nvPr/>
        </p:nvSpPr>
        <p:spPr>
          <a:xfrm>
            <a:off x="4581517" y="4987809"/>
            <a:ext cx="186119" cy="394011"/>
          </a:xfrm>
          <a:custGeom>
            <a:avLst/>
            <a:gdLst>
              <a:gd name="connsiteX0" fmla="*/ 8 w 186119"/>
              <a:gd name="connsiteY0" fmla="*/ 116 h 394011"/>
              <a:gd name="connsiteX1" fmla="*/ 123833 w 186119"/>
              <a:gd name="connsiteY1" fmla="*/ 200141 h 394011"/>
              <a:gd name="connsiteX2" fmla="*/ 120658 w 186119"/>
              <a:gd name="connsiteY2" fmla="*/ 171566 h 394011"/>
              <a:gd name="connsiteX3" fmla="*/ 184158 w 186119"/>
              <a:gd name="connsiteY3" fmla="*/ 273166 h 394011"/>
              <a:gd name="connsiteX4" fmla="*/ 168283 w 186119"/>
              <a:gd name="connsiteY4" fmla="*/ 393816 h 394011"/>
              <a:gd name="connsiteX5" fmla="*/ 184158 w 186119"/>
              <a:gd name="connsiteY5" fmla="*/ 298566 h 394011"/>
              <a:gd name="connsiteX6" fmla="*/ 114308 w 186119"/>
              <a:gd name="connsiteY6" fmla="*/ 190616 h 394011"/>
              <a:gd name="connsiteX7" fmla="*/ 117483 w 186119"/>
              <a:gd name="connsiteY7" fmla="*/ 231891 h 394011"/>
              <a:gd name="connsiteX8" fmla="*/ 8 w 186119"/>
              <a:gd name="connsiteY8" fmla="*/ 116 h 39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119" h="394011">
                <a:moveTo>
                  <a:pt x="8" y="116"/>
                </a:moveTo>
                <a:cubicBezTo>
                  <a:pt x="1066" y="-5175"/>
                  <a:pt x="103725" y="171566"/>
                  <a:pt x="123833" y="200141"/>
                </a:cubicBezTo>
                <a:cubicBezTo>
                  <a:pt x="143941" y="228716"/>
                  <a:pt x="110604" y="159395"/>
                  <a:pt x="120658" y="171566"/>
                </a:cubicBezTo>
                <a:cubicBezTo>
                  <a:pt x="130712" y="183737"/>
                  <a:pt x="176221" y="236124"/>
                  <a:pt x="184158" y="273166"/>
                </a:cubicBezTo>
                <a:cubicBezTo>
                  <a:pt x="192096" y="310208"/>
                  <a:pt x="168283" y="389583"/>
                  <a:pt x="168283" y="393816"/>
                </a:cubicBezTo>
                <a:cubicBezTo>
                  <a:pt x="168283" y="398049"/>
                  <a:pt x="193154" y="332433"/>
                  <a:pt x="184158" y="298566"/>
                </a:cubicBezTo>
                <a:cubicBezTo>
                  <a:pt x="175162" y="264699"/>
                  <a:pt x="125420" y="201728"/>
                  <a:pt x="114308" y="190616"/>
                </a:cubicBezTo>
                <a:cubicBezTo>
                  <a:pt x="103196" y="179504"/>
                  <a:pt x="134416" y="259408"/>
                  <a:pt x="117483" y="231891"/>
                </a:cubicBezTo>
                <a:cubicBezTo>
                  <a:pt x="100550" y="204374"/>
                  <a:pt x="-1050" y="5407"/>
                  <a:pt x="8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CFC06815-17A9-AB0E-638E-BA7AF77C3CE2}"/>
              </a:ext>
            </a:extLst>
          </p:cNvPr>
          <p:cNvSpPr/>
          <p:nvPr/>
        </p:nvSpPr>
        <p:spPr>
          <a:xfrm>
            <a:off x="4692350" y="5162548"/>
            <a:ext cx="84396" cy="219367"/>
          </a:xfrm>
          <a:custGeom>
            <a:avLst/>
            <a:gdLst>
              <a:gd name="connsiteX0" fmla="*/ 300 w 84396"/>
              <a:gd name="connsiteY0" fmla="*/ 2 h 219367"/>
              <a:gd name="connsiteX1" fmla="*/ 54275 w 84396"/>
              <a:gd name="connsiteY1" fmla="*/ 123827 h 219367"/>
              <a:gd name="connsiteX2" fmla="*/ 32050 w 84396"/>
              <a:gd name="connsiteY2" fmla="*/ 219077 h 219367"/>
              <a:gd name="connsiteX3" fmla="*/ 60625 w 84396"/>
              <a:gd name="connsiteY3" fmla="*/ 152402 h 219367"/>
              <a:gd name="connsiteX4" fmla="*/ 82850 w 84396"/>
              <a:gd name="connsiteY4" fmla="*/ 120652 h 219367"/>
              <a:gd name="connsiteX5" fmla="*/ 300 w 84396"/>
              <a:gd name="connsiteY5" fmla="*/ 2 h 21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396" h="219367">
                <a:moveTo>
                  <a:pt x="300" y="2"/>
                </a:moveTo>
                <a:cubicBezTo>
                  <a:pt x="-4463" y="531"/>
                  <a:pt x="48983" y="87314"/>
                  <a:pt x="54275" y="123827"/>
                </a:cubicBezTo>
                <a:cubicBezTo>
                  <a:pt x="59567" y="160340"/>
                  <a:pt x="30992" y="214315"/>
                  <a:pt x="32050" y="219077"/>
                </a:cubicBezTo>
                <a:cubicBezTo>
                  <a:pt x="33108" y="223839"/>
                  <a:pt x="52158" y="168806"/>
                  <a:pt x="60625" y="152402"/>
                </a:cubicBezTo>
                <a:cubicBezTo>
                  <a:pt x="69092" y="135998"/>
                  <a:pt x="90258" y="140760"/>
                  <a:pt x="82850" y="120652"/>
                </a:cubicBezTo>
                <a:cubicBezTo>
                  <a:pt x="75442" y="100544"/>
                  <a:pt x="5063" y="-527"/>
                  <a:pt x="30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010C889C-4450-29BD-C913-BC3F94DA2A06}"/>
              </a:ext>
            </a:extLst>
          </p:cNvPr>
          <p:cNvSpPr/>
          <p:nvPr/>
        </p:nvSpPr>
        <p:spPr>
          <a:xfrm>
            <a:off x="4495334" y="5235462"/>
            <a:ext cx="274675" cy="79537"/>
          </a:xfrm>
          <a:custGeom>
            <a:avLst/>
            <a:gdLst>
              <a:gd name="connsiteX0" fmla="*/ 466 w 274675"/>
              <a:gd name="connsiteY0" fmla="*/ 79488 h 79537"/>
              <a:gd name="connsiteX1" fmla="*/ 146516 w 274675"/>
              <a:gd name="connsiteY1" fmla="*/ 12813 h 79537"/>
              <a:gd name="connsiteX2" fmla="*/ 273516 w 274675"/>
              <a:gd name="connsiteY2" fmla="*/ 63613 h 79537"/>
              <a:gd name="connsiteX3" fmla="*/ 197316 w 274675"/>
              <a:gd name="connsiteY3" fmla="*/ 113 h 79537"/>
              <a:gd name="connsiteX4" fmla="*/ 466 w 274675"/>
              <a:gd name="connsiteY4" fmla="*/ 79488 h 7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675" h="79537">
                <a:moveTo>
                  <a:pt x="466" y="79488"/>
                </a:moveTo>
                <a:cubicBezTo>
                  <a:pt x="-8001" y="81605"/>
                  <a:pt x="101008" y="15459"/>
                  <a:pt x="146516" y="12813"/>
                </a:cubicBezTo>
                <a:cubicBezTo>
                  <a:pt x="192024" y="10167"/>
                  <a:pt x="265049" y="65730"/>
                  <a:pt x="273516" y="63613"/>
                </a:cubicBezTo>
                <a:cubicBezTo>
                  <a:pt x="281983" y="61496"/>
                  <a:pt x="242824" y="-3062"/>
                  <a:pt x="197316" y="113"/>
                </a:cubicBezTo>
                <a:cubicBezTo>
                  <a:pt x="151808" y="3288"/>
                  <a:pt x="8933" y="77371"/>
                  <a:pt x="466" y="79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711B510B-AA48-116A-7C47-A0CBF4BA5E73}"/>
              </a:ext>
            </a:extLst>
          </p:cNvPr>
          <p:cNvSpPr/>
          <p:nvPr/>
        </p:nvSpPr>
        <p:spPr>
          <a:xfrm>
            <a:off x="5343525" y="4863556"/>
            <a:ext cx="85770" cy="216679"/>
          </a:xfrm>
          <a:custGeom>
            <a:avLst/>
            <a:gdLst>
              <a:gd name="connsiteX0" fmla="*/ 85725 w 85770"/>
              <a:gd name="connsiteY0" fmla="*/ 544 h 216679"/>
              <a:gd name="connsiteX1" fmla="*/ 41275 w 85770"/>
              <a:gd name="connsiteY1" fmla="*/ 156119 h 216679"/>
              <a:gd name="connsiteX2" fmla="*/ 53975 w 85770"/>
              <a:gd name="connsiteY2" fmla="*/ 108494 h 216679"/>
              <a:gd name="connsiteX3" fmla="*/ 0 w 85770"/>
              <a:gd name="connsiteY3" fmla="*/ 216444 h 216679"/>
              <a:gd name="connsiteX4" fmla="*/ 53975 w 85770"/>
              <a:gd name="connsiteY4" fmla="*/ 73569 h 216679"/>
              <a:gd name="connsiteX5" fmla="*/ 31750 w 85770"/>
              <a:gd name="connsiteY5" fmla="*/ 102144 h 216679"/>
              <a:gd name="connsiteX6" fmla="*/ 85725 w 85770"/>
              <a:gd name="connsiteY6" fmla="*/ 544 h 21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70" h="216679">
                <a:moveTo>
                  <a:pt x="85725" y="544"/>
                </a:moveTo>
                <a:cubicBezTo>
                  <a:pt x="87312" y="9540"/>
                  <a:pt x="46567" y="138127"/>
                  <a:pt x="41275" y="156119"/>
                </a:cubicBezTo>
                <a:cubicBezTo>
                  <a:pt x="35983" y="174111"/>
                  <a:pt x="60854" y="98440"/>
                  <a:pt x="53975" y="108494"/>
                </a:cubicBezTo>
                <a:cubicBezTo>
                  <a:pt x="47096" y="118548"/>
                  <a:pt x="0" y="222265"/>
                  <a:pt x="0" y="216444"/>
                </a:cubicBezTo>
                <a:cubicBezTo>
                  <a:pt x="0" y="210623"/>
                  <a:pt x="48683" y="92619"/>
                  <a:pt x="53975" y="73569"/>
                </a:cubicBezTo>
                <a:cubicBezTo>
                  <a:pt x="59267" y="54519"/>
                  <a:pt x="28575" y="107436"/>
                  <a:pt x="31750" y="102144"/>
                </a:cubicBezTo>
                <a:cubicBezTo>
                  <a:pt x="34925" y="96852"/>
                  <a:pt x="84138" y="-8452"/>
                  <a:pt x="85725" y="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9050163D-A15D-9569-E95C-C7569EFB296A}"/>
              </a:ext>
            </a:extLst>
          </p:cNvPr>
          <p:cNvSpPr/>
          <p:nvPr/>
        </p:nvSpPr>
        <p:spPr>
          <a:xfrm>
            <a:off x="5419634" y="4914900"/>
            <a:ext cx="66775" cy="225602"/>
          </a:xfrm>
          <a:custGeom>
            <a:avLst/>
            <a:gdLst>
              <a:gd name="connsiteX0" fmla="*/ 35016 w 66775"/>
              <a:gd name="connsiteY0" fmla="*/ 0 h 225602"/>
              <a:gd name="connsiteX1" fmla="*/ 91 w 66775"/>
              <a:gd name="connsiteY1" fmla="*/ 98425 h 225602"/>
              <a:gd name="connsiteX2" fmla="*/ 47716 w 66775"/>
              <a:gd name="connsiteY2" fmla="*/ 161925 h 225602"/>
              <a:gd name="connsiteX3" fmla="*/ 41366 w 66775"/>
              <a:gd name="connsiteY3" fmla="*/ 127000 h 225602"/>
              <a:gd name="connsiteX4" fmla="*/ 66766 w 66775"/>
              <a:gd name="connsiteY4" fmla="*/ 225425 h 225602"/>
              <a:gd name="connsiteX5" fmla="*/ 38191 w 66775"/>
              <a:gd name="connsiteY5" fmla="*/ 98425 h 225602"/>
              <a:gd name="connsiteX6" fmla="*/ 31841 w 66775"/>
              <a:gd name="connsiteY6" fmla="*/ 130175 h 225602"/>
              <a:gd name="connsiteX7" fmla="*/ 9616 w 66775"/>
              <a:gd name="connsiteY7" fmla="*/ 98425 h 225602"/>
              <a:gd name="connsiteX8" fmla="*/ 35016 w 66775"/>
              <a:gd name="connsiteY8" fmla="*/ 0 h 22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75" h="225602">
                <a:moveTo>
                  <a:pt x="35016" y="0"/>
                </a:moveTo>
                <a:cubicBezTo>
                  <a:pt x="33429" y="0"/>
                  <a:pt x="-2026" y="71438"/>
                  <a:pt x="91" y="98425"/>
                </a:cubicBezTo>
                <a:cubicBezTo>
                  <a:pt x="2208" y="125413"/>
                  <a:pt x="40837" y="157163"/>
                  <a:pt x="47716" y="161925"/>
                </a:cubicBezTo>
                <a:cubicBezTo>
                  <a:pt x="54595" y="166687"/>
                  <a:pt x="38191" y="116417"/>
                  <a:pt x="41366" y="127000"/>
                </a:cubicBezTo>
                <a:cubicBezTo>
                  <a:pt x="44541" y="137583"/>
                  <a:pt x="67295" y="230188"/>
                  <a:pt x="66766" y="225425"/>
                </a:cubicBezTo>
                <a:cubicBezTo>
                  <a:pt x="66237" y="220663"/>
                  <a:pt x="44012" y="114300"/>
                  <a:pt x="38191" y="98425"/>
                </a:cubicBezTo>
                <a:cubicBezTo>
                  <a:pt x="32370" y="82550"/>
                  <a:pt x="36603" y="130175"/>
                  <a:pt x="31841" y="130175"/>
                </a:cubicBezTo>
                <a:cubicBezTo>
                  <a:pt x="27079" y="130175"/>
                  <a:pt x="11203" y="114300"/>
                  <a:pt x="9616" y="98425"/>
                </a:cubicBezTo>
                <a:cubicBezTo>
                  <a:pt x="8028" y="82550"/>
                  <a:pt x="36603" y="0"/>
                  <a:pt x="3501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97C77BCB-B004-436C-F02F-FF3252044321}"/>
              </a:ext>
            </a:extLst>
          </p:cNvPr>
          <p:cNvSpPr/>
          <p:nvPr/>
        </p:nvSpPr>
        <p:spPr>
          <a:xfrm>
            <a:off x="5460998" y="5018925"/>
            <a:ext cx="465901" cy="61224"/>
          </a:xfrm>
          <a:custGeom>
            <a:avLst/>
            <a:gdLst>
              <a:gd name="connsiteX0" fmla="*/ 2 w 465901"/>
              <a:gd name="connsiteY0" fmla="*/ 61075 h 61224"/>
              <a:gd name="connsiteX1" fmla="*/ 120652 w 465901"/>
              <a:gd name="connsiteY1" fmla="*/ 26150 h 61224"/>
              <a:gd name="connsiteX2" fmla="*/ 238127 w 465901"/>
              <a:gd name="connsiteY2" fmla="*/ 35675 h 61224"/>
              <a:gd name="connsiteX3" fmla="*/ 203202 w 465901"/>
              <a:gd name="connsiteY3" fmla="*/ 26150 h 61224"/>
              <a:gd name="connsiteX4" fmla="*/ 463552 w 465901"/>
              <a:gd name="connsiteY4" fmla="*/ 26150 h 61224"/>
              <a:gd name="connsiteX5" fmla="*/ 323852 w 465901"/>
              <a:gd name="connsiteY5" fmla="*/ 22975 h 61224"/>
              <a:gd name="connsiteX6" fmla="*/ 190502 w 465901"/>
              <a:gd name="connsiteY6" fmla="*/ 750 h 61224"/>
              <a:gd name="connsiteX7" fmla="*/ 123827 w 465901"/>
              <a:gd name="connsiteY7" fmla="*/ 10275 h 61224"/>
              <a:gd name="connsiteX8" fmla="*/ 2 w 465901"/>
              <a:gd name="connsiteY8" fmla="*/ 61075 h 6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901" h="61224">
                <a:moveTo>
                  <a:pt x="2" y="61075"/>
                </a:moveTo>
                <a:cubicBezTo>
                  <a:pt x="-527" y="63721"/>
                  <a:pt x="80964" y="30383"/>
                  <a:pt x="120652" y="26150"/>
                </a:cubicBezTo>
                <a:cubicBezTo>
                  <a:pt x="160340" y="21917"/>
                  <a:pt x="224369" y="35675"/>
                  <a:pt x="238127" y="35675"/>
                </a:cubicBezTo>
                <a:cubicBezTo>
                  <a:pt x="251885" y="35675"/>
                  <a:pt x="165631" y="27737"/>
                  <a:pt x="203202" y="26150"/>
                </a:cubicBezTo>
                <a:cubicBezTo>
                  <a:pt x="240773" y="24563"/>
                  <a:pt x="463552" y="26150"/>
                  <a:pt x="463552" y="26150"/>
                </a:cubicBezTo>
                <a:cubicBezTo>
                  <a:pt x="483660" y="25621"/>
                  <a:pt x="369360" y="27208"/>
                  <a:pt x="323852" y="22975"/>
                </a:cubicBezTo>
                <a:cubicBezTo>
                  <a:pt x="278344" y="18742"/>
                  <a:pt x="223839" y="2867"/>
                  <a:pt x="190502" y="750"/>
                </a:cubicBezTo>
                <a:cubicBezTo>
                  <a:pt x="157165" y="-1367"/>
                  <a:pt x="150285" y="750"/>
                  <a:pt x="123827" y="10275"/>
                </a:cubicBezTo>
                <a:cubicBezTo>
                  <a:pt x="97369" y="19800"/>
                  <a:pt x="531" y="58429"/>
                  <a:pt x="2" y="61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D0AE9D48-BA5A-59BE-E1DD-58F44182A883}"/>
              </a:ext>
            </a:extLst>
          </p:cNvPr>
          <p:cNvSpPr/>
          <p:nvPr/>
        </p:nvSpPr>
        <p:spPr>
          <a:xfrm>
            <a:off x="4454218" y="4994235"/>
            <a:ext cx="220231" cy="196960"/>
          </a:xfrm>
          <a:custGeom>
            <a:avLst/>
            <a:gdLst>
              <a:gd name="connsiteX0" fmla="*/ 307 w 220231"/>
              <a:gd name="connsiteY0" fmla="*/ 40 h 196960"/>
              <a:gd name="connsiteX1" fmla="*/ 159057 w 220231"/>
              <a:gd name="connsiteY1" fmla="*/ 111165 h 196960"/>
              <a:gd name="connsiteX2" fmla="*/ 219382 w 220231"/>
              <a:gd name="connsiteY2" fmla="*/ 196890 h 196960"/>
              <a:gd name="connsiteX3" fmla="*/ 120957 w 220231"/>
              <a:gd name="connsiteY3" fmla="*/ 123865 h 196960"/>
              <a:gd name="connsiteX4" fmla="*/ 307 w 220231"/>
              <a:gd name="connsiteY4" fmla="*/ 40 h 19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231" h="196960">
                <a:moveTo>
                  <a:pt x="307" y="40"/>
                </a:moveTo>
                <a:cubicBezTo>
                  <a:pt x="6657" y="-2077"/>
                  <a:pt x="122545" y="78357"/>
                  <a:pt x="159057" y="111165"/>
                </a:cubicBezTo>
                <a:cubicBezTo>
                  <a:pt x="195570" y="143973"/>
                  <a:pt x="225732" y="194773"/>
                  <a:pt x="219382" y="196890"/>
                </a:cubicBezTo>
                <a:cubicBezTo>
                  <a:pt x="213032" y="199007"/>
                  <a:pt x="154294" y="152969"/>
                  <a:pt x="120957" y="123865"/>
                </a:cubicBezTo>
                <a:cubicBezTo>
                  <a:pt x="87620" y="94761"/>
                  <a:pt x="-6043" y="2157"/>
                  <a:pt x="307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 340">
            <a:extLst>
              <a:ext uri="{FF2B5EF4-FFF2-40B4-BE49-F238E27FC236}">
                <a16:creationId xmlns:a16="http://schemas.microsoft.com/office/drawing/2014/main" id="{BB36C7B8-2F51-4797-AD05-A87D4F813FF2}"/>
              </a:ext>
            </a:extLst>
          </p:cNvPr>
          <p:cNvSpPr/>
          <p:nvPr/>
        </p:nvSpPr>
        <p:spPr>
          <a:xfrm>
            <a:off x="2060291" y="6934200"/>
            <a:ext cx="921723" cy="1582690"/>
          </a:xfrm>
          <a:custGeom>
            <a:avLst/>
            <a:gdLst>
              <a:gd name="connsiteX0" fmla="*/ 235234 w 921723"/>
              <a:gd name="connsiteY0" fmla="*/ 0 h 1582690"/>
              <a:gd name="connsiteX1" fmla="*/ 139984 w 921723"/>
              <a:gd name="connsiteY1" fmla="*/ 447675 h 1582690"/>
              <a:gd name="connsiteX2" fmla="*/ 559084 w 921723"/>
              <a:gd name="connsiteY2" fmla="*/ 628650 h 1582690"/>
              <a:gd name="connsiteX3" fmla="*/ 263809 w 921723"/>
              <a:gd name="connsiteY3" fmla="*/ 638175 h 1582690"/>
              <a:gd name="connsiteX4" fmla="*/ 530509 w 921723"/>
              <a:gd name="connsiteY4" fmla="*/ 904875 h 1582690"/>
              <a:gd name="connsiteX5" fmla="*/ 863884 w 921723"/>
              <a:gd name="connsiteY5" fmla="*/ 1323975 h 1582690"/>
              <a:gd name="connsiteX6" fmla="*/ 892459 w 921723"/>
              <a:gd name="connsiteY6" fmla="*/ 1219200 h 1582690"/>
              <a:gd name="connsiteX7" fmla="*/ 559084 w 921723"/>
              <a:gd name="connsiteY7" fmla="*/ 1581150 h 1582690"/>
              <a:gd name="connsiteX8" fmla="*/ 654334 w 921723"/>
              <a:gd name="connsiteY8" fmla="*/ 1333500 h 1582690"/>
              <a:gd name="connsiteX9" fmla="*/ 235234 w 921723"/>
              <a:gd name="connsiteY9" fmla="*/ 952500 h 1582690"/>
              <a:gd name="connsiteX10" fmla="*/ 44734 w 921723"/>
              <a:gd name="connsiteY10" fmla="*/ 400050 h 1582690"/>
              <a:gd name="connsiteX11" fmla="*/ 682909 w 921723"/>
              <a:gd name="connsiteY11" fmla="*/ 1314450 h 1582690"/>
              <a:gd name="connsiteX12" fmla="*/ 206659 w 921723"/>
              <a:gd name="connsiteY12" fmla="*/ 647700 h 1582690"/>
              <a:gd name="connsiteX13" fmla="*/ 25684 w 921723"/>
              <a:gd name="connsiteY13" fmla="*/ 238125 h 1582690"/>
              <a:gd name="connsiteX14" fmla="*/ 25684 w 921723"/>
              <a:gd name="connsiteY14" fmla="*/ 447675 h 1582690"/>
              <a:gd name="connsiteX15" fmla="*/ 235234 w 921723"/>
              <a:gd name="connsiteY15" fmla="*/ 0 h 158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21723" h="1582690">
                <a:moveTo>
                  <a:pt x="235234" y="0"/>
                </a:moveTo>
                <a:cubicBezTo>
                  <a:pt x="254284" y="0"/>
                  <a:pt x="86009" y="342900"/>
                  <a:pt x="139984" y="447675"/>
                </a:cubicBezTo>
                <a:cubicBezTo>
                  <a:pt x="193959" y="552450"/>
                  <a:pt x="538447" y="596900"/>
                  <a:pt x="559084" y="628650"/>
                </a:cubicBezTo>
                <a:cubicBezTo>
                  <a:pt x="579721" y="660400"/>
                  <a:pt x="268572" y="592138"/>
                  <a:pt x="263809" y="638175"/>
                </a:cubicBezTo>
                <a:cubicBezTo>
                  <a:pt x="259047" y="684213"/>
                  <a:pt x="430497" y="790575"/>
                  <a:pt x="530509" y="904875"/>
                </a:cubicBezTo>
                <a:cubicBezTo>
                  <a:pt x="630522" y="1019175"/>
                  <a:pt x="803559" y="1271588"/>
                  <a:pt x="863884" y="1323975"/>
                </a:cubicBezTo>
                <a:cubicBezTo>
                  <a:pt x="924209" y="1376362"/>
                  <a:pt x="943259" y="1176338"/>
                  <a:pt x="892459" y="1219200"/>
                </a:cubicBezTo>
                <a:cubicBezTo>
                  <a:pt x="841659" y="1262062"/>
                  <a:pt x="598772" y="1562100"/>
                  <a:pt x="559084" y="1581150"/>
                </a:cubicBezTo>
                <a:cubicBezTo>
                  <a:pt x="519396" y="1600200"/>
                  <a:pt x="708309" y="1438275"/>
                  <a:pt x="654334" y="1333500"/>
                </a:cubicBezTo>
                <a:cubicBezTo>
                  <a:pt x="600359" y="1228725"/>
                  <a:pt x="336834" y="1108075"/>
                  <a:pt x="235234" y="952500"/>
                </a:cubicBezTo>
                <a:cubicBezTo>
                  <a:pt x="133634" y="796925"/>
                  <a:pt x="-29879" y="339725"/>
                  <a:pt x="44734" y="400050"/>
                </a:cubicBezTo>
                <a:cubicBezTo>
                  <a:pt x="119346" y="460375"/>
                  <a:pt x="655922" y="1273175"/>
                  <a:pt x="682909" y="1314450"/>
                </a:cubicBezTo>
                <a:cubicBezTo>
                  <a:pt x="709896" y="1355725"/>
                  <a:pt x="316196" y="827087"/>
                  <a:pt x="206659" y="647700"/>
                </a:cubicBezTo>
                <a:cubicBezTo>
                  <a:pt x="97122" y="468313"/>
                  <a:pt x="55846" y="271462"/>
                  <a:pt x="25684" y="238125"/>
                </a:cubicBezTo>
                <a:cubicBezTo>
                  <a:pt x="-4478" y="204788"/>
                  <a:pt x="-12416" y="485775"/>
                  <a:pt x="25684" y="447675"/>
                </a:cubicBezTo>
                <a:cubicBezTo>
                  <a:pt x="63784" y="409575"/>
                  <a:pt x="216184" y="0"/>
                  <a:pt x="2352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74D7C019-8BE8-26AC-927D-A8202822871C}"/>
              </a:ext>
            </a:extLst>
          </p:cNvPr>
          <p:cNvSpPr/>
          <p:nvPr/>
        </p:nvSpPr>
        <p:spPr>
          <a:xfrm>
            <a:off x="975657" y="2672586"/>
            <a:ext cx="3435261" cy="3204717"/>
          </a:xfrm>
          <a:custGeom>
            <a:avLst/>
            <a:gdLst>
              <a:gd name="connsiteX0" fmla="*/ 3415368 w 3435261"/>
              <a:gd name="connsiteY0" fmla="*/ 232539 h 3204717"/>
              <a:gd name="connsiteX1" fmla="*/ 1138893 w 3435261"/>
              <a:gd name="connsiteY1" fmla="*/ 13464 h 3204717"/>
              <a:gd name="connsiteX2" fmla="*/ 1319868 w 3435261"/>
              <a:gd name="connsiteY2" fmla="*/ 127764 h 3204717"/>
              <a:gd name="connsiteX3" fmla="*/ 272118 w 3435261"/>
              <a:gd name="connsiteY3" fmla="*/ 965964 h 3204717"/>
              <a:gd name="connsiteX4" fmla="*/ 653118 w 3435261"/>
              <a:gd name="connsiteY4" fmla="*/ 861189 h 3204717"/>
              <a:gd name="connsiteX5" fmla="*/ 157818 w 3435261"/>
              <a:gd name="connsiteY5" fmla="*/ 2223264 h 3204717"/>
              <a:gd name="connsiteX6" fmla="*/ 414993 w 3435261"/>
              <a:gd name="connsiteY6" fmla="*/ 1804164 h 3204717"/>
              <a:gd name="connsiteX7" fmla="*/ 33993 w 3435261"/>
              <a:gd name="connsiteY7" fmla="*/ 3204339 h 3204717"/>
              <a:gd name="connsiteX8" fmla="*/ 1443693 w 3435261"/>
              <a:gd name="connsiteY8" fmla="*/ 1651764 h 3204717"/>
              <a:gd name="connsiteX9" fmla="*/ 2796243 w 3435261"/>
              <a:gd name="connsiteY9" fmla="*/ 499239 h 3204717"/>
              <a:gd name="connsiteX10" fmla="*/ 2224743 w 3435261"/>
              <a:gd name="connsiteY10" fmla="*/ 737364 h 3204717"/>
              <a:gd name="connsiteX11" fmla="*/ 2891493 w 3435261"/>
              <a:gd name="connsiteY11" fmla="*/ 375414 h 3204717"/>
              <a:gd name="connsiteX12" fmla="*/ 2281893 w 3435261"/>
              <a:gd name="connsiteY12" fmla="*/ 327789 h 3204717"/>
              <a:gd name="connsiteX13" fmla="*/ 3415368 w 3435261"/>
              <a:gd name="connsiteY13" fmla="*/ 232539 h 320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35261" h="3204717">
                <a:moveTo>
                  <a:pt x="3415368" y="232539"/>
                </a:moveTo>
                <a:cubicBezTo>
                  <a:pt x="3224868" y="180151"/>
                  <a:pt x="1488143" y="30926"/>
                  <a:pt x="1138893" y="13464"/>
                </a:cubicBezTo>
                <a:cubicBezTo>
                  <a:pt x="789643" y="-3998"/>
                  <a:pt x="1464330" y="-30986"/>
                  <a:pt x="1319868" y="127764"/>
                </a:cubicBezTo>
                <a:cubicBezTo>
                  <a:pt x="1175406" y="286514"/>
                  <a:pt x="383243" y="843726"/>
                  <a:pt x="272118" y="965964"/>
                </a:cubicBezTo>
                <a:cubicBezTo>
                  <a:pt x="160993" y="1088202"/>
                  <a:pt x="672168" y="651639"/>
                  <a:pt x="653118" y="861189"/>
                </a:cubicBezTo>
                <a:cubicBezTo>
                  <a:pt x="634068" y="1070739"/>
                  <a:pt x="197505" y="2066102"/>
                  <a:pt x="157818" y="2223264"/>
                </a:cubicBezTo>
                <a:cubicBezTo>
                  <a:pt x="118131" y="2380426"/>
                  <a:pt x="435630" y="1640652"/>
                  <a:pt x="414993" y="1804164"/>
                </a:cubicBezTo>
                <a:cubicBezTo>
                  <a:pt x="394355" y="1967677"/>
                  <a:pt x="-137457" y="3229739"/>
                  <a:pt x="33993" y="3204339"/>
                </a:cubicBezTo>
                <a:cubicBezTo>
                  <a:pt x="205443" y="3178939"/>
                  <a:pt x="983318" y="2102614"/>
                  <a:pt x="1443693" y="1651764"/>
                </a:cubicBezTo>
                <a:cubicBezTo>
                  <a:pt x="1904068" y="1200914"/>
                  <a:pt x="2666068" y="651639"/>
                  <a:pt x="2796243" y="499239"/>
                </a:cubicBezTo>
                <a:cubicBezTo>
                  <a:pt x="2926418" y="346839"/>
                  <a:pt x="2208868" y="758002"/>
                  <a:pt x="2224743" y="737364"/>
                </a:cubicBezTo>
                <a:cubicBezTo>
                  <a:pt x="2240618" y="716727"/>
                  <a:pt x="2881968" y="443676"/>
                  <a:pt x="2891493" y="375414"/>
                </a:cubicBezTo>
                <a:cubicBezTo>
                  <a:pt x="2901018" y="307152"/>
                  <a:pt x="2196168" y="348426"/>
                  <a:pt x="2281893" y="327789"/>
                </a:cubicBezTo>
                <a:cubicBezTo>
                  <a:pt x="2367618" y="307152"/>
                  <a:pt x="3605868" y="284927"/>
                  <a:pt x="3415368" y="232539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9146EC70-8518-2CF8-AF95-3C3CBC76A826}"/>
              </a:ext>
            </a:extLst>
          </p:cNvPr>
          <p:cNvSpPr/>
          <p:nvPr/>
        </p:nvSpPr>
        <p:spPr>
          <a:xfrm>
            <a:off x="792219" y="3500096"/>
            <a:ext cx="2669795" cy="4129551"/>
          </a:xfrm>
          <a:custGeom>
            <a:avLst/>
            <a:gdLst>
              <a:gd name="connsiteX0" fmla="*/ 2551056 w 2669795"/>
              <a:gd name="connsiteY0" fmla="*/ 614704 h 4129551"/>
              <a:gd name="connsiteX1" fmla="*/ 2065281 w 2669795"/>
              <a:gd name="connsiteY1" fmla="*/ 2072029 h 4129551"/>
              <a:gd name="connsiteX2" fmla="*/ 2170056 w 2669795"/>
              <a:gd name="connsiteY2" fmla="*/ 1948204 h 4129551"/>
              <a:gd name="connsiteX3" fmla="*/ 1646181 w 2669795"/>
              <a:gd name="connsiteY3" fmla="*/ 2872129 h 4129551"/>
              <a:gd name="connsiteX4" fmla="*/ 2008131 w 2669795"/>
              <a:gd name="connsiteY4" fmla="*/ 3443629 h 4129551"/>
              <a:gd name="connsiteX5" fmla="*/ 1970031 w 2669795"/>
              <a:gd name="connsiteY5" fmla="*/ 3253129 h 4129551"/>
              <a:gd name="connsiteX6" fmla="*/ 2474856 w 2669795"/>
              <a:gd name="connsiteY6" fmla="*/ 3881779 h 4129551"/>
              <a:gd name="connsiteX7" fmla="*/ 2646306 w 2669795"/>
              <a:gd name="connsiteY7" fmla="*/ 4129429 h 4129551"/>
              <a:gd name="connsiteX8" fmla="*/ 1998606 w 2669795"/>
              <a:gd name="connsiteY8" fmla="*/ 3910354 h 4129551"/>
              <a:gd name="connsiteX9" fmla="*/ 265056 w 2669795"/>
              <a:gd name="connsiteY9" fmla="*/ 3596029 h 4129551"/>
              <a:gd name="connsiteX10" fmla="*/ 617481 w 2669795"/>
              <a:gd name="connsiteY10" fmla="*/ 3653179 h 4129551"/>
              <a:gd name="connsiteX11" fmla="*/ 655581 w 2669795"/>
              <a:gd name="connsiteY11" fmla="*/ 3348379 h 4129551"/>
              <a:gd name="connsiteX12" fmla="*/ 179331 w 2669795"/>
              <a:gd name="connsiteY12" fmla="*/ 4043704 h 4129551"/>
              <a:gd name="connsiteX13" fmla="*/ 246006 w 2669795"/>
              <a:gd name="connsiteY13" fmla="*/ 2862604 h 4129551"/>
              <a:gd name="connsiteX14" fmla="*/ 45981 w 2669795"/>
              <a:gd name="connsiteY14" fmla="*/ 3024529 h 4129551"/>
              <a:gd name="connsiteX15" fmla="*/ 1255656 w 2669795"/>
              <a:gd name="connsiteY15" fmla="*/ 224179 h 4129551"/>
              <a:gd name="connsiteX16" fmla="*/ 988956 w 2669795"/>
              <a:gd name="connsiteY16" fmla="*/ 748054 h 4129551"/>
              <a:gd name="connsiteX17" fmla="*/ 1989081 w 2669795"/>
              <a:gd name="connsiteY17" fmla="*/ 43204 h 4129551"/>
              <a:gd name="connsiteX18" fmla="*/ 1493781 w 2669795"/>
              <a:gd name="connsiteY18" fmla="*/ 948079 h 4129551"/>
              <a:gd name="connsiteX19" fmla="*/ 2360556 w 2669795"/>
              <a:gd name="connsiteY19" fmla="*/ 5104 h 4129551"/>
              <a:gd name="connsiteX20" fmla="*/ 1655706 w 2669795"/>
              <a:gd name="connsiteY20" fmla="*/ 1462429 h 4129551"/>
              <a:gd name="connsiteX21" fmla="*/ 2551056 w 2669795"/>
              <a:gd name="connsiteY21" fmla="*/ 614704 h 412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69795" h="4129551">
                <a:moveTo>
                  <a:pt x="2551056" y="614704"/>
                </a:moveTo>
                <a:cubicBezTo>
                  <a:pt x="2619319" y="716304"/>
                  <a:pt x="2128781" y="1849779"/>
                  <a:pt x="2065281" y="2072029"/>
                </a:cubicBezTo>
                <a:cubicBezTo>
                  <a:pt x="2001781" y="2294279"/>
                  <a:pt x="2239906" y="1814854"/>
                  <a:pt x="2170056" y="1948204"/>
                </a:cubicBezTo>
                <a:cubicBezTo>
                  <a:pt x="2100206" y="2081554"/>
                  <a:pt x="1673168" y="2622892"/>
                  <a:pt x="1646181" y="2872129"/>
                </a:cubicBezTo>
                <a:cubicBezTo>
                  <a:pt x="1619194" y="3121366"/>
                  <a:pt x="1954156" y="3380129"/>
                  <a:pt x="2008131" y="3443629"/>
                </a:cubicBezTo>
                <a:cubicBezTo>
                  <a:pt x="2062106" y="3507129"/>
                  <a:pt x="1892243" y="3180104"/>
                  <a:pt x="1970031" y="3253129"/>
                </a:cubicBezTo>
                <a:cubicBezTo>
                  <a:pt x="2047818" y="3326154"/>
                  <a:pt x="2362144" y="3735729"/>
                  <a:pt x="2474856" y="3881779"/>
                </a:cubicBezTo>
                <a:cubicBezTo>
                  <a:pt x="2587568" y="4027829"/>
                  <a:pt x="2725681" y="4124667"/>
                  <a:pt x="2646306" y="4129429"/>
                </a:cubicBezTo>
                <a:cubicBezTo>
                  <a:pt x="2566931" y="4134191"/>
                  <a:pt x="2395481" y="3999254"/>
                  <a:pt x="1998606" y="3910354"/>
                </a:cubicBezTo>
                <a:cubicBezTo>
                  <a:pt x="1601731" y="3821454"/>
                  <a:pt x="495244" y="3638892"/>
                  <a:pt x="265056" y="3596029"/>
                </a:cubicBezTo>
                <a:cubicBezTo>
                  <a:pt x="34868" y="3553166"/>
                  <a:pt x="552393" y="3694454"/>
                  <a:pt x="617481" y="3653179"/>
                </a:cubicBezTo>
                <a:cubicBezTo>
                  <a:pt x="682568" y="3611904"/>
                  <a:pt x="728606" y="3283292"/>
                  <a:pt x="655581" y="3348379"/>
                </a:cubicBezTo>
                <a:cubicBezTo>
                  <a:pt x="582556" y="3413466"/>
                  <a:pt x="247593" y="4124667"/>
                  <a:pt x="179331" y="4043704"/>
                </a:cubicBezTo>
                <a:cubicBezTo>
                  <a:pt x="111068" y="3962742"/>
                  <a:pt x="268231" y="3032467"/>
                  <a:pt x="246006" y="2862604"/>
                </a:cubicBezTo>
                <a:cubicBezTo>
                  <a:pt x="223781" y="2692741"/>
                  <a:pt x="-122294" y="3464266"/>
                  <a:pt x="45981" y="3024529"/>
                </a:cubicBezTo>
                <a:cubicBezTo>
                  <a:pt x="214256" y="2584792"/>
                  <a:pt x="1098494" y="603591"/>
                  <a:pt x="1255656" y="224179"/>
                </a:cubicBezTo>
                <a:cubicBezTo>
                  <a:pt x="1412818" y="-155233"/>
                  <a:pt x="866718" y="778217"/>
                  <a:pt x="988956" y="748054"/>
                </a:cubicBezTo>
                <a:cubicBezTo>
                  <a:pt x="1111193" y="717892"/>
                  <a:pt x="1904944" y="9867"/>
                  <a:pt x="1989081" y="43204"/>
                </a:cubicBezTo>
                <a:cubicBezTo>
                  <a:pt x="2073218" y="76541"/>
                  <a:pt x="1431868" y="954429"/>
                  <a:pt x="1493781" y="948079"/>
                </a:cubicBezTo>
                <a:cubicBezTo>
                  <a:pt x="1555693" y="941729"/>
                  <a:pt x="2333568" y="-80621"/>
                  <a:pt x="2360556" y="5104"/>
                </a:cubicBezTo>
                <a:cubicBezTo>
                  <a:pt x="2387543" y="90829"/>
                  <a:pt x="1631894" y="1362417"/>
                  <a:pt x="1655706" y="1462429"/>
                </a:cubicBezTo>
                <a:cubicBezTo>
                  <a:pt x="1679518" y="1562441"/>
                  <a:pt x="2482793" y="513104"/>
                  <a:pt x="2551056" y="614704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4B904A47-7631-45CE-9388-21E1EE351A66}"/>
              </a:ext>
            </a:extLst>
          </p:cNvPr>
          <p:cNvSpPr/>
          <p:nvPr/>
        </p:nvSpPr>
        <p:spPr>
          <a:xfrm>
            <a:off x="800083" y="5638375"/>
            <a:ext cx="4897928" cy="4883192"/>
          </a:xfrm>
          <a:custGeom>
            <a:avLst/>
            <a:gdLst>
              <a:gd name="connsiteX0" fmla="*/ 1685942 w 4897928"/>
              <a:gd name="connsiteY0" fmla="*/ 657650 h 4883192"/>
              <a:gd name="connsiteX1" fmla="*/ 3619517 w 4897928"/>
              <a:gd name="connsiteY1" fmla="*/ 3543725 h 4883192"/>
              <a:gd name="connsiteX2" fmla="*/ 3476642 w 4897928"/>
              <a:gd name="connsiteY2" fmla="*/ 3172250 h 4883192"/>
              <a:gd name="connsiteX3" fmla="*/ 4171967 w 4897928"/>
              <a:gd name="connsiteY3" fmla="*/ 3877100 h 4883192"/>
              <a:gd name="connsiteX4" fmla="*/ 4867292 w 4897928"/>
              <a:gd name="connsiteY4" fmla="*/ 4848650 h 4883192"/>
              <a:gd name="connsiteX5" fmla="*/ 4638692 w 4897928"/>
              <a:gd name="connsiteY5" fmla="*/ 4667675 h 4883192"/>
              <a:gd name="connsiteX6" fmla="*/ 3438542 w 4897928"/>
              <a:gd name="connsiteY6" fmla="*/ 4686725 h 4883192"/>
              <a:gd name="connsiteX7" fmla="*/ 2819417 w 4897928"/>
              <a:gd name="connsiteY7" fmla="*/ 4286675 h 4883192"/>
              <a:gd name="connsiteX8" fmla="*/ 2209817 w 4897928"/>
              <a:gd name="connsiteY8" fmla="*/ 3172250 h 4883192"/>
              <a:gd name="connsiteX9" fmla="*/ 17 w 4897928"/>
              <a:gd name="connsiteY9" fmla="*/ 3934250 h 4883192"/>
              <a:gd name="connsiteX10" fmla="*/ 2247917 w 4897928"/>
              <a:gd name="connsiteY10" fmla="*/ 2810300 h 4883192"/>
              <a:gd name="connsiteX11" fmla="*/ 495317 w 4897928"/>
              <a:gd name="connsiteY11" fmla="*/ 3362750 h 4883192"/>
              <a:gd name="connsiteX12" fmla="*/ 19067 w 4897928"/>
              <a:gd name="connsiteY12" fmla="*/ 1524425 h 4883192"/>
              <a:gd name="connsiteX13" fmla="*/ 390542 w 4897928"/>
              <a:gd name="connsiteY13" fmla="*/ 1962575 h 4883192"/>
              <a:gd name="connsiteX14" fmla="*/ 495317 w 4897928"/>
              <a:gd name="connsiteY14" fmla="*/ 448100 h 4883192"/>
              <a:gd name="connsiteX15" fmla="*/ 1114442 w 4897928"/>
              <a:gd name="connsiteY15" fmla="*/ 1800650 h 4883192"/>
              <a:gd name="connsiteX16" fmla="*/ 762017 w 4897928"/>
              <a:gd name="connsiteY16" fmla="*/ 425 h 4883192"/>
              <a:gd name="connsiteX17" fmla="*/ 1771667 w 4897928"/>
              <a:gd name="connsiteY17" fmla="*/ 1991150 h 4883192"/>
              <a:gd name="connsiteX18" fmla="*/ 1685942 w 4897928"/>
              <a:gd name="connsiteY18" fmla="*/ 657650 h 488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97928" h="4883192">
                <a:moveTo>
                  <a:pt x="1685942" y="657650"/>
                </a:moveTo>
                <a:cubicBezTo>
                  <a:pt x="1993917" y="916412"/>
                  <a:pt x="3321067" y="3124625"/>
                  <a:pt x="3619517" y="3543725"/>
                </a:cubicBezTo>
                <a:cubicBezTo>
                  <a:pt x="3917967" y="3962825"/>
                  <a:pt x="3384567" y="3116688"/>
                  <a:pt x="3476642" y="3172250"/>
                </a:cubicBezTo>
                <a:cubicBezTo>
                  <a:pt x="3568717" y="3227813"/>
                  <a:pt x="3940192" y="3597700"/>
                  <a:pt x="4171967" y="3877100"/>
                </a:cubicBezTo>
                <a:cubicBezTo>
                  <a:pt x="4403742" y="4156500"/>
                  <a:pt x="4789505" y="4716888"/>
                  <a:pt x="4867292" y="4848650"/>
                </a:cubicBezTo>
                <a:cubicBezTo>
                  <a:pt x="4945079" y="4980412"/>
                  <a:pt x="4876817" y="4694663"/>
                  <a:pt x="4638692" y="4667675"/>
                </a:cubicBezTo>
                <a:cubicBezTo>
                  <a:pt x="4400567" y="4640688"/>
                  <a:pt x="3741754" y="4750225"/>
                  <a:pt x="3438542" y="4686725"/>
                </a:cubicBezTo>
                <a:cubicBezTo>
                  <a:pt x="3135330" y="4623225"/>
                  <a:pt x="3024204" y="4539087"/>
                  <a:pt x="2819417" y="4286675"/>
                </a:cubicBezTo>
                <a:cubicBezTo>
                  <a:pt x="2614630" y="4034263"/>
                  <a:pt x="2679717" y="3230988"/>
                  <a:pt x="2209817" y="3172250"/>
                </a:cubicBezTo>
                <a:cubicBezTo>
                  <a:pt x="1739917" y="3113512"/>
                  <a:pt x="-6333" y="3994575"/>
                  <a:pt x="17" y="3934250"/>
                </a:cubicBezTo>
                <a:cubicBezTo>
                  <a:pt x="6367" y="3873925"/>
                  <a:pt x="2165367" y="2905550"/>
                  <a:pt x="2247917" y="2810300"/>
                </a:cubicBezTo>
                <a:cubicBezTo>
                  <a:pt x="2330467" y="2715050"/>
                  <a:pt x="866792" y="3577062"/>
                  <a:pt x="495317" y="3362750"/>
                </a:cubicBezTo>
                <a:cubicBezTo>
                  <a:pt x="123842" y="3148438"/>
                  <a:pt x="36529" y="1757787"/>
                  <a:pt x="19067" y="1524425"/>
                </a:cubicBezTo>
                <a:cubicBezTo>
                  <a:pt x="1605" y="1291063"/>
                  <a:pt x="311167" y="2141962"/>
                  <a:pt x="390542" y="1962575"/>
                </a:cubicBezTo>
                <a:cubicBezTo>
                  <a:pt x="469917" y="1783188"/>
                  <a:pt x="374667" y="475087"/>
                  <a:pt x="495317" y="448100"/>
                </a:cubicBezTo>
                <a:cubicBezTo>
                  <a:pt x="615967" y="421112"/>
                  <a:pt x="1069992" y="1875263"/>
                  <a:pt x="1114442" y="1800650"/>
                </a:cubicBezTo>
                <a:cubicBezTo>
                  <a:pt x="1158892" y="1726037"/>
                  <a:pt x="652480" y="-31325"/>
                  <a:pt x="762017" y="425"/>
                </a:cubicBezTo>
                <a:cubicBezTo>
                  <a:pt x="871554" y="32175"/>
                  <a:pt x="1617680" y="1876850"/>
                  <a:pt x="1771667" y="1991150"/>
                </a:cubicBezTo>
                <a:cubicBezTo>
                  <a:pt x="1925654" y="2105450"/>
                  <a:pt x="1377967" y="398888"/>
                  <a:pt x="1685942" y="657650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824F8632-1908-1EF7-2ADF-FD89CD5AD4D6}"/>
              </a:ext>
            </a:extLst>
          </p:cNvPr>
          <p:cNvSpPr/>
          <p:nvPr/>
        </p:nvSpPr>
        <p:spPr>
          <a:xfrm>
            <a:off x="2335718" y="1602825"/>
            <a:ext cx="4371715" cy="4058460"/>
          </a:xfrm>
          <a:custGeom>
            <a:avLst/>
            <a:gdLst>
              <a:gd name="connsiteX0" fmla="*/ 226507 w 4371715"/>
              <a:gd name="connsiteY0" fmla="*/ 892725 h 4058460"/>
              <a:gd name="connsiteX1" fmla="*/ 2922082 w 4371715"/>
              <a:gd name="connsiteY1" fmla="*/ 1702350 h 4058460"/>
              <a:gd name="connsiteX2" fmla="*/ 2607757 w 4371715"/>
              <a:gd name="connsiteY2" fmla="*/ 1492800 h 4058460"/>
              <a:gd name="connsiteX3" fmla="*/ 3350707 w 4371715"/>
              <a:gd name="connsiteY3" fmla="*/ 2531025 h 4058460"/>
              <a:gd name="connsiteX4" fmla="*/ 3274507 w 4371715"/>
              <a:gd name="connsiteY4" fmla="*/ 2273850 h 4058460"/>
              <a:gd name="connsiteX5" fmla="*/ 4122232 w 4371715"/>
              <a:gd name="connsiteY5" fmla="*/ 3816900 h 4058460"/>
              <a:gd name="connsiteX6" fmla="*/ 4112707 w 4371715"/>
              <a:gd name="connsiteY6" fmla="*/ 3359700 h 4058460"/>
              <a:gd name="connsiteX7" fmla="*/ 4369882 w 4371715"/>
              <a:gd name="connsiteY7" fmla="*/ 4016925 h 4058460"/>
              <a:gd name="connsiteX8" fmla="*/ 4103182 w 4371715"/>
              <a:gd name="connsiteY8" fmla="*/ 1930950 h 4058460"/>
              <a:gd name="connsiteX9" fmla="*/ 4312732 w 4371715"/>
              <a:gd name="connsiteY9" fmla="*/ 2835825 h 4058460"/>
              <a:gd name="connsiteX10" fmla="*/ 2826832 w 4371715"/>
              <a:gd name="connsiteY10" fmla="*/ 64050 h 4058460"/>
              <a:gd name="connsiteX11" fmla="*/ 3226882 w 4371715"/>
              <a:gd name="connsiteY11" fmla="*/ 826050 h 4058460"/>
              <a:gd name="connsiteX12" fmla="*/ 2569657 w 4371715"/>
              <a:gd name="connsiteY12" fmla="*/ 121200 h 4058460"/>
              <a:gd name="connsiteX13" fmla="*/ 693232 w 4371715"/>
              <a:gd name="connsiteY13" fmla="*/ 273600 h 4058460"/>
              <a:gd name="connsiteX14" fmla="*/ 2236282 w 4371715"/>
              <a:gd name="connsiteY14" fmla="*/ 245025 h 4058460"/>
              <a:gd name="connsiteX15" fmla="*/ 178882 w 4371715"/>
              <a:gd name="connsiteY15" fmla="*/ 711750 h 4058460"/>
              <a:gd name="connsiteX16" fmla="*/ 1445707 w 4371715"/>
              <a:gd name="connsiteY16" fmla="*/ 1083225 h 4058460"/>
              <a:gd name="connsiteX17" fmla="*/ 569407 w 4371715"/>
              <a:gd name="connsiteY17" fmla="*/ 978450 h 4058460"/>
              <a:gd name="connsiteX18" fmla="*/ 188407 w 4371715"/>
              <a:gd name="connsiteY18" fmla="*/ 930825 h 4058460"/>
              <a:gd name="connsiteX19" fmla="*/ 226507 w 4371715"/>
              <a:gd name="connsiteY19" fmla="*/ 892725 h 405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1715" h="4058460">
                <a:moveTo>
                  <a:pt x="226507" y="892725"/>
                </a:moveTo>
                <a:cubicBezTo>
                  <a:pt x="682120" y="1021313"/>
                  <a:pt x="2525207" y="1602338"/>
                  <a:pt x="2922082" y="1702350"/>
                </a:cubicBezTo>
                <a:cubicBezTo>
                  <a:pt x="3318957" y="1802362"/>
                  <a:pt x="2536320" y="1354688"/>
                  <a:pt x="2607757" y="1492800"/>
                </a:cubicBezTo>
                <a:cubicBezTo>
                  <a:pt x="2679194" y="1630912"/>
                  <a:pt x="3239582" y="2400850"/>
                  <a:pt x="3350707" y="2531025"/>
                </a:cubicBezTo>
                <a:cubicBezTo>
                  <a:pt x="3461832" y="2661200"/>
                  <a:pt x="3145920" y="2059538"/>
                  <a:pt x="3274507" y="2273850"/>
                </a:cubicBezTo>
                <a:cubicBezTo>
                  <a:pt x="3403094" y="2488162"/>
                  <a:pt x="3982532" y="3635925"/>
                  <a:pt x="4122232" y="3816900"/>
                </a:cubicBezTo>
                <a:cubicBezTo>
                  <a:pt x="4261932" y="3997875"/>
                  <a:pt x="4071432" y="3326363"/>
                  <a:pt x="4112707" y="3359700"/>
                </a:cubicBezTo>
                <a:cubicBezTo>
                  <a:pt x="4153982" y="3393037"/>
                  <a:pt x="4371470" y="4255050"/>
                  <a:pt x="4369882" y="4016925"/>
                </a:cubicBezTo>
                <a:cubicBezTo>
                  <a:pt x="4368295" y="3778800"/>
                  <a:pt x="4112707" y="2127800"/>
                  <a:pt x="4103182" y="1930950"/>
                </a:cubicBezTo>
                <a:cubicBezTo>
                  <a:pt x="4093657" y="1734100"/>
                  <a:pt x="4525457" y="3146975"/>
                  <a:pt x="4312732" y="2835825"/>
                </a:cubicBezTo>
                <a:cubicBezTo>
                  <a:pt x="4100007" y="2524675"/>
                  <a:pt x="3007807" y="399012"/>
                  <a:pt x="2826832" y="64050"/>
                </a:cubicBezTo>
                <a:cubicBezTo>
                  <a:pt x="2645857" y="-270912"/>
                  <a:pt x="3269744" y="816525"/>
                  <a:pt x="3226882" y="826050"/>
                </a:cubicBezTo>
                <a:cubicBezTo>
                  <a:pt x="3184020" y="835575"/>
                  <a:pt x="2991932" y="213275"/>
                  <a:pt x="2569657" y="121200"/>
                </a:cubicBezTo>
                <a:cubicBezTo>
                  <a:pt x="2147382" y="29125"/>
                  <a:pt x="748795" y="252962"/>
                  <a:pt x="693232" y="273600"/>
                </a:cubicBezTo>
                <a:cubicBezTo>
                  <a:pt x="637670" y="294237"/>
                  <a:pt x="2322007" y="172000"/>
                  <a:pt x="2236282" y="245025"/>
                </a:cubicBezTo>
                <a:cubicBezTo>
                  <a:pt x="2150557" y="318050"/>
                  <a:pt x="310644" y="572050"/>
                  <a:pt x="178882" y="711750"/>
                </a:cubicBezTo>
                <a:cubicBezTo>
                  <a:pt x="47120" y="851450"/>
                  <a:pt x="1380620" y="1038775"/>
                  <a:pt x="1445707" y="1083225"/>
                </a:cubicBezTo>
                <a:cubicBezTo>
                  <a:pt x="1510794" y="1127675"/>
                  <a:pt x="569407" y="978450"/>
                  <a:pt x="569407" y="978450"/>
                </a:cubicBezTo>
                <a:cubicBezTo>
                  <a:pt x="359857" y="953050"/>
                  <a:pt x="242382" y="943525"/>
                  <a:pt x="188407" y="930825"/>
                </a:cubicBezTo>
                <a:cubicBezTo>
                  <a:pt x="134432" y="918125"/>
                  <a:pt x="-229106" y="764137"/>
                  <a:pt x="226507" y="892725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AE1B9606-6E9C-AA4C-342B-5E9777B207E6}"/>
              </a:ext>
            </a:extLst>
          </p:cNvPr>
          <p:cNvSpPr/>
          <p:nvPr/>
        </p:nvSpPr>
        <p:spPr>
          <a:xfrm>
            <a:off x="5089984" y="5178537"/>
            <a:ext cx="2522223" cy="5166194"/>
          </a:xfrm>
          <a:custGeom>
            <a:avLst/>
            <a:gdLst>
              <a:gd name="connsiteX0" fmla="*/ 1415591 w 2522223"/>
              <a:gd name="connsiteY0" fmla="*/ 22113 h 5166194"/>
              <a:gd name="connsiteX1" fmla="*/ 986966 w 2522223"/>
              <a:gd name="connsiteY1" fmla="*/ 2355738 h 5166194"/>
              <a:gd name="connsiteX2" fmla="*/ 939341 w 2522223"/>
              <a:gd name="connsiteY2" fmla="*/ 2422413 h 5166194"/>
              <a:gd name="connsiteX3" fmla="*/ 43991 w 2522223"/>
              <a:gd name="connsiteY3" fmla="*/ 3193938 h 5166194"/>
              <a:gd name="connsiteX4" fmla="*/ 520241 w 2522223"/>
              <a:gd name="connsiteY4" fmla="*/ 3670188 h 5166194"/>
              <a:gd name="connsiteX5" fmla="*/ 24941 w 2522223"/>
              <a:gd name="connsiteY5" fmla="*/ 3860688 h 5166194"/>
              <a:gd name="connsiteX6" fmla="*/ 1472741 w 2522223"/>
              <a:gd name="connsiteY6" fmla="*/ 4956063 h 5166194"/>
              <a:gd name="connsiteX7" fmla="*/ 853616 w 2522223"/>
              <a:gd name="connsiteY7" fmla="*/ 4832238 h 5166194"/>
              <a:gd name="connsiteX8" fmla="*/ 2291891 w 2522223"/>
              <a:gd name="connsiteY8" fmla="*/ 5165613 h 5166194"/>
              <a:gd name="connsiteX9" fmla="*/ 1444166 w 2522223"/>
              <a:gd name="connsiteY9" fmla="*/ 4736988 h 5166194"/>
              <a:gd name="connsiteX10" fmla="*/ 1939466 w 2522223"/>
              <a:gd name="connsiteY10" fmla="*/ 4051188 h 5166194"/>
              <a:gd name="connsiteX11" fmla="*/ 1615616 w 2522223"/>
              <a:gd name="connsiteY11" fmla="*/ 3222513 h 5166194"/>
              <a:gd name="connsiteX12" fmla="*/ 2520491 w 2522223"/>
              <a:gd name="connsiteY12" fmla="*/ 698388 h 5166194"/>
              <a:gd name="connsiteX13" fmla="*/ 1844216 w 2522223"/>
              <a:gd name="connsiteY13" fmla="*/ 1841388 h 5166194"/>
              <a:gd name="connsiteX14" fmla="*/ 1844216 w 2522223"/>
              <a:gd name="connsiteY14" fmla="*/ 164988 h 5166194"/>
              <a:gd name="connsiteX15" fmla="*/ 1491791 w 2522223"/>
              <a:gd name="connsiteY15" fmla="*/ 1127013 h 5166194"/>
              <a:gd name="connsiteX16" fmla="*/ 1415591 w 2522223"/>
              <a:gd name="connsiteY16" fmla="*/ 22113 h 516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22223" h="5166194">
                <a:moveTo>
                  <a:pt x="1415591" y="22113"/>
                </a:moveTo>
                <a:cubicBezTo>
                  <a:pt x="1331454" y="226900"/>
                  <a:pt x="1066341" y="1955688"/>
                  <a:pt x="986966" y="2355738"/>
                </a:cubicBezTo>
                <a:cubicBezTo>
                  <a:pt x="907591" y="2755788"/>
                  <a:pt x="1096503" y="2282713"/>
                  <a:pt x="939341" y="2422413"/>
                </a:cubicBezTo>
                <a:cubicBezTo>
                  <a:pt x="782179" y="2562113"/>
                  <a:pt x="113841" y="2985976"/>
                  <a:pt x="43991" y="3193938"/>
                </a:cubicBezTo>
                <a:cubicBezTo>
                  <a:pt x="-25859" y="3401900"/>
                  <a:pt x="523416" y="3559063"/>
                  <a:pt x="520241" y="3670188"/>
                </a:cubicBezTo>
                <a:cubicBezTo>
                  <a:pt x="517066" y="3781313"/>
                  <a:pt x="-133809" y="3646375"/>
                  <a:pt x="24941" y="3860688"/>
                </a:cubicBezTo>
                <a:cubicBezTo>
                  <a:pt x="183691" y="4075001"/>
                  <a:pt x="1334629" y="4794138"/>
                  <a:pt x="1472741" y="4956063"/>
                </a:cubicBezTo>
                <a:cubicBezTo>
                  <a:pt x="1610853" y="5117988"/>
                  <a:pt x="717091" y="4797313"/>
                  <a:pt x="853616" y="4832238"/>
                </a:cubicBezTo>
                <a:cubicBezTo>
                  <a:pt x="990141" y="4867163"/>
                  <a:pt x="2193466" y="5181488"/>
                  <a:pt x="2291891" y="5165613"/>
                </a:cubicBezTo>
                <a:cubicBezTo>
                  <a:pt x="2390316" y="5149738"/>
                  <a:pt x="1502903" y="4922725"/>
                  <a:pt x="1444166" y="4736988"/>
                </a:cubicBezTo>
                <a:cubicBezTo>
                  <a:pt x="1385429" y="4551251"/>
                  <a:pt x="1910891" y="4303601"/>
                  <a:pt x="1939466" y="4051188"/>
                </a:cubicBezTo>
                <a:cubicBezTo>
                  <a:pt x="1968041" y="3798775"/>
                  <a:pt x="1518779" y="3781313"/>
                  <a:pt x="1615616" y="3222513"/>
                </a:cubicBezTo>
                <a:cubicBezTo>
                  <a:pt x="1712453" y="2663713"/>
                  <a:pt x="2482391" y="928576"/>
                  <a:pt x="2520491" y="698388"/>
                </a:cubicBezTo>
                <a:cubicBezTo>
                  <a:pt x="2558591" y="468200"/>
                  <a:pt x="1956929" y="1930288"/>
                  <a:pt x="1844216" y="1841388"/>
                </a:cubicBezTo>
                <a:cubicBezTo>
                  <a:pt x="1731504" y="1752488"/>
                  <a:pt x="1902953" y="284050"/>
                  <a:pt x="1844216" y="164988"/>
                </a:cubicBezTo>
                <a:cubicBezTo>
                  <a:pt x="1785479" y="45926"/>
                  <a:pt x="1558466" y="1152413"/>
                  <a:pt x="1491791" y="1127013"/>
                </a:cubicBezTo>
                <a:cubicBezTo>
                  <a:pt x="1425116" y="1101613"/>
                  <a:pt x="1499728" y="-182674"/>
                  <a:pt x="1415591" y="22113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85BFD4EC-D150-FDD5-FE55-4C35D4CA54ED}"/>
              </a:ext>
            </a:extLst>
          </p:cNvPr>
          <p:cNvSpPr/>
          <p:nvPr/>
        </p:nvSpPr>
        <p:spPr>
          <a:xfrm>
            <a:off x="1238157" y="2914650"/>
            <a:ext cx="2486118" cy="3539478"/>
          </a:xfrm>
          <a:custGeom>
            <a:avLst/>
            <a:gdLst>
              <a:gd name="connsiteX0" fmla="*/ 2486118 w 2486118"/>
              <a:gd name="connsiteY0" fmla="*/ 0 h 3539478"/>
              <a:gd name="connsiteX1" fmla="*/ 781143 w 2486118"/>
              <a:gd name="connsiteY1" fmla="*/ 838200 h 3539478"/>
              <a:gd name="connsiteX2" fmla="*/ 1438368 w 2486118"/>
              <a:gd name="connsiteY2" fmla="*/ 752475 h 3539478"/>
              <a:gd name="connsiteX3" fmla="*/ 419193 w 2486118"/>
              <a:gd name="connsiteY3" fmla="*/ 1876425 h 3539478"/>
              <a:gd name="connsiteX4" fmla="*/ 590643 w 2486118"/>
              <a:gd name="connsiteY4" fmla="*/ 1714500 h 3539478"/>
              <a:gd name="connsiteX5" fmla="*/ 93 w 2486118"/>
              <a:gd name="connsiteY5" fmla="*/ 3276600 h 3539478"/>
              <a:gd name="connsiteX6" fmla="*/ 543018 w 2486118"/>
              <a:gd name="connsiteY6" fmla="*/ 2771775 h 3539478"/>
              <a:gd name="connsiteX7" fmla="*/ 314418 w 2486118"/>
              <a:gd name="connsiteY7" fmla="*/ 3514725 h 3539478"/>
              <a:gd name="connsiteX8" fmla="*/ 1104993 w 2486118"/>
              <a:gd name="connsiteY8" fmla="*/ 1676400 h 3539478"/>
              <a:gd name="connsiteX9" fmla="*/ 2133693 w 2486118"/>
              <a:gd name="connsiteY9" fmla="*/ 323850 h 3539478"/>
              <a:gd name="connsiteX10" fmla="*/ 1752693 w 2486118"/>
              <a:gd name="connsiteY10" fmla="*/ 723900 h 3539478"/>
              <a:gd name="connsiteX11" fmla="*/ 2486118 w 2486118"/>
              <a:gd name="connsiteY11" fmla="*/ 0 h 353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86118" h="3539478">
                <a:moveTo>
                  <a:pt x="2486118" y="0"/>
                </a:moveTo>
                <a:cubicBezTo>
                  <a:pt x="1720943" y="356394"/>
                  <a:pt x="955768" y="712788"/>
                  <a:pt x="781143" y="838200"/>
                </a:cubicBezTo>
                <a:cubicBezTo>
                  <a:pt x="606518" y="963612"/>
                  <a:pt x="1498693" y="579437"/>
                  <a:pt x="1438368" y="752475"/>
                </a:cubicBezTo>
                <a:cubicBezTo>
                  <a:pt x="1378043" y="925513"/>
                  <a:pt x="560480" y="1716088"/>
                  <a:pt x="419193" y="1876425"/>
                </a:cubicBezTo>
                <a:cubicBezTo>
                  <a:pt x="277906" y="2036762"/>
                  <a:pt x="660493" y="1481138"/>
                  <a:pt x="590643" y="1714500"/>
                </a:cubicBezTo>
                <a:cubicBezTo>
                  <a:pt x="520793" y="1947862"/>
                  <a:pt x="8030" y="3100388"/>
                  <a:pt x="93" y="3276600"/>
                </a:cubicBezTo>
                <a:cubicBezTo>
                  <a:pt x="-7844" y="3452812"/>
                  <a:pt x="490630" y="2732088"/>
                  <a:pt x="543018" y="2771775"/>
                </a:cubicBezTo>
                <a:cubicBezTo>
                  <a:pt x="595405" y="2811463"/>
                  <a:pt x="220756" y="3697287"/>
                  <a:pt x="314418" y="3514725"/>
                </a:cubicBezTo>
                <a:cubicBezTo>
                  <a:pt x="408080" y="3332163"/>
                  <a:pt x="801781" y="2208212"/>
                  <a:pt x="1104993" y="1676400"/>
                </a:cubicBezTo>
                <a:cubicBezTo>
                  <a:pt x="1408205" y="1144588"/>
                  <a:pt x="2025743" y="482600"/>
                  <a:pt x="2133693" y="323850"/>
                </a:cubicBezTo>
                <a:cubicBezTo>
                  <a:pt x="2241643" y="165100"/>
                  <a:pt x="1752693" y="723900"/>
                  <a:pt x="1752693" y="723900"/>
                </a:cubicBezTo>
                <a:lnTo>
                  <a:pt x="2486118" y="0"/>
                </a:ln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F76195F9-CFC1-3DE1-63A9-D33FE487325E}"/>
              </a:ext>
            </a:extLst>
          </p:cNvPr>
          <p:cNvSpPr/>
          <p:nvPr/>
        </p:nvSpPr>
        <p:spPr>
          <a:xfrm>
            <a:off x="1463116" y="4636966"/>
            <a:ext cx="2073854" cy="3592752"/>
          </a:xfrm>
          <a:custGeom>
            <a:avLst/>
            <a:gdLst>
              <a:gd name="connsiteX0" fmla="*/ 1165784 w 2073854"/>
              <a:gd name="connsiteY0" fmla="*/ 1709 h 3592752"/>
              <a:gd name="connsiteX1" fmla="*/ 718109 w 2073854"/>
              <a:gd name="connsiteY1" fmla="*/ 1935284 h 3592752"/>
              <a:gd name="connsiteX2" fmla="*/ 1356284 w 2073854"/>
              <a:gd name="connsiteY2" fmla="*/ 2716334 h 3592752"/>
              <a:gd name="connsiteX3" fmla="*/ 1432484 w 2073854"/>
              <a:gd name="connsiteY3" fmla="*/ 2887784 h 3592752"/>
              <a:gd name="connsiteX4" fmla="*/ 2070659 w 2073854"/>
              <a:gd name="connsiteY4" fmla="*/ 3592634 h 3592752"/>
              <a:gd name="connsiteX5" fmla="*/ 1127684 w 2073854"/>
              <a:gd name="connsiteY5" fmla="*/ 2830634 h 3592752"/>
              <a:gd name="connsiteX6" fmla="*/ 41834 w 2073854"/>
              <a:gd name="connsiteY6" fmla="*/ 1640009 h 3592752"/>
              <a:gd name="connsiteX7" fmla="*/ 241859 w 2073854"/>
              <a:gd name="connsiteY7" fmla="*/ 2030534 h 3592752"/>
              <a:gd name="connsiteX8" fmla="*/ 413309 w 2073854"/>
              <a:gd name="connsiteY8" fmla="*/ 1011359 h 3592752"/>
              <a:gd name="connsiteX9" fmla="*/ 365684 w 2073854"/>
              <a:gd name="connsiteY9" fmla="*/ 1582859 h 3592752"/>
              <a:gd name="connsiteX10" fmla="*/ 1165784 w 2073854"/>
              <a:gd name="connsiteY10" fmla="*/ 1709 h 359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3854" h="3592752">
                <a:moveTo>
                  <a:pt x="1165784" y="1709"/>
                </a:moveTo>
                <a:cubicBezTo>
                  <a:pt x="1224521" y="60446"/>
                  <a:pt x="686359" y="1482846"/>
                  <a:pt x="718109" y="1935284"/>
                </a:cubicBezTo>
                <a:cubicBezTo>
                  <a:pt x="749859" y="2387722"/>
                  <a:pt x="1237222" y="2557584"/>
                  <a:pt x="1356284" y="2716334"/>
                </a:cubicBezTo>
                <a:cubicBezTo>
                  <a:pt x="1475346" y="2875084"/>
                  <a:pt x="1313422" y="2741734"/>
                  <a:pt x="1432484" y="2887784"/>
                </a:cubicBezTo>
                <a:cubicBezTo>
                  <a:pt x="1551546" y="3033834"/>
                  <a:pt x="2121459" y="3602159"/>
                  <a:pt x="2070659" y="3592634"/>
                </a:cubicBezTo>
                <a:cubicBezTo>
                  <a:pt x="2019859" y="3583109"/>
                  <a:pt x="1465821" y="3156071"/>
                  <a:pt x="1127684" y="2830634"/>
                </a:cubicBezTo>
                <a:cubicBezTo>
                  <a:pt x="789547" y="2505197"/>
                  <a:pt x="189471" y="1773359"/>
                  <a:pt x="41834" y="1640009"/>
                </a:cubicBezTo>
                <a:cubicBezTo>
                  <a:pt x="-105803" y="1506659"/>
                  <a:pt x="179947" y="2135309"/>
                  <a:pt x="241859" y="2030534"/>
                </a:cubicBezTo>
                <a:cubicBezTo>
                  <a:pt x="303771" y="1925759"/>
                  <a:pt x="392671" y="1085972"/>
                  <a:pt x="413309" y="1011359"/>
                </a:cubicBezTo>
                <a:cubicBezTo>
                  <a:pt x="433947" y="936746"/>
                  <a:pt x="237096" y="1749547"/>
                  <a:pt x="365684" y="1582859"/>
                </a:cubicBezTo>
                <a:cubicBezTo>
                  <a:pt x="494271" y="1416172"/>
                  <a:pt x="1107047" y="-57028"/>
                  <a:pt x="1165784" y="1709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AFC44265-5BE7-69B5-F86E-00A37C490D65}"/>
              </a:ext>
            </a:extLst>
          </p:cNvPr>
          <p:cNvSpPr/>
          <p:nvPr/>
        </p:nvSpPr>
        <p:spPr>
          <a:xfrm>
            <a:off x="1491177" y="7293042"/>
            <a:ext cx="3895383" cy="3152157"/>
          </a:xfrm>
          <a:custGeom>
            <a:avLst/>
            <a:gdLst>
              <a:gd name="connsiteX0" fmla="*/ 42348 w 3895383"/>
              <a:gd name="connsiteY0" fmla="*/ 41208 h 3152157"/>
              <a:gd name="connsiteX1" fmla="*/ 137598 w 3895383"/>
              <a:gd name="connsiteY1" fmla="*/ 22158 h 3152157"/>
              <a:gd name="connsiteX2" fmla="*/ 1290123 w 3895383"/>
              <a:gd name="connsiteY2" fmla="*/ 288858 h 3152157"/>
              <a:gd name="connsiteX3" fmla="*/ 2328348 w 3895383"/>
              <a:gd name="connsiteY3" fmla="*/ 1612833 h 3152157"/>
              <a:gd name="connsiteX4" fmla="*/ 2556948 w 3895383"/>
              <a:gd name="connsiteY4" fmla="*/ 1422333 h 3152157"/>
              <a:gd name="connsiteX5" fmla="*/ 3890448 w 3895383"/>
              <a:gd name="connsiteY5" fmla="*/ 3136833 h 3152157"/>
              <a:gd name="connsiteX6" fmla="*/ 2937948 w 3895383"/>
              <a:gd name="connsiteY6" fmla="*/ 2165283 h 3152157"/>
              <a:gd name="connsiteX7" fmla="*/ 1166298 w 3895383"/>
              <a:gd name="connsiteY7" fmla="*/ 488883 h 3152157"/>
              <a:gd name="connsiteX8" fmla="*/ 1404423 w 3895383"/>
              <a:gd name="connsiteY8" fmla="*/ 1041333 h 3152157"/>
              <a:gd name="connsiteX9" fmla="*/ 13773 w 3895383"/>
              <a:gd name="connsiteY9" fmla="*/ 1698558 h 3152157"/>
              <a:gd name="connsiteX10" fmla="*/ 1128198 w 3895383"/>
              <a:gd name="connsiteY10" fmla="*/ 546033 h 3152157"/>
              <a:gd name="connsiteX11" fmla="*/ 328098 w 3895383"/>
              <a:gd name="connsiteY11" fmla="*/ 250758 h 3152157"/>
              <a:gd name="connsiteX12" fmla="*/ 42348 w 3895383"/>
              <a:gd name="connsiteY12" fmla="*/ 41208 h 315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95383" h="3152157">
                <a:moveTo>
                  <a:pt x="42348" y="41208"/>
                </a:moveTo>
                <a:cubicBezTo>
                  <a:pt x="10598" y="3108"/>
                  <a:pt x="-70365" y="-19117"/>
                  <a:pt x="137598" y="22158"/>
                </a:cubicBezTo>
                <a:cubicBezTo>
                  <a:pt x="345561" y="63433"/>
                  <a:pt x="924998" y="23745"/>
                  <a:pt x="1290123" y="288858"/>
                </a:cubicBezTo>
                <a:cubicBezTo>
                  <a:pt x="1655248" y="553971"/>
                  <a:pt x="2117211" y="1423921"/>
                  <a:pt x="2328348" y="1612833"/>
                </a:cubicBezTo>
                <a:cubicBezTo>
                  <a:pt x="2539485" y="1801745"/>
                  <a:pt x="2296598" y="1168333"/>
                  <a:pt x="2556948" y="1422333"/>
                </a:cubicBezTo>
                <a:cubicBezTo>
                  <a:pt x="2817298" y="1676333"/>
                  <a:pt x="3826948" y="3013008"/>
                  <a:pt x="3890448" y="3136833"/>
                </a:cubicBezTo>
                <a:cubicBezTo>
                  <a:pt x="3953948" y="3260658"/>
                  <a:pt x="3391973" y="2606608"/>
                  <a:pt x="2937948" y="2165283"/>
                </a:cubicBezTo>
                <a:cubicBezTo>
                  <a:pt x="2483923" y="1723958"/>
                  <a:pt x="1421885" y="676208"/>
                  <a:pt x="1166298" y="488883"/>
                </a:cubicBezTo>
                <a:cubicBezTo>
                  <a:pt x="910711" y="301558"/>
                  <a:pt x="1596510" y="839721"/>
                  <a:pt x="1404423" y="1041333"/>
                </a:cubicBezTo>
                <a:cubicBezTo>
                  <a:pt x="1212336" y="1242945"/>
                  <a:pt x="59811" y="1781108"/>
                  <a:pt x="13773" y="1698558"/>
                </a:cubicBezTo>
                <a:cubicBezTo>
                  <a:pt x="-32265" y="1616008"/>
                  <a:pt x="1075811" y="787333"/>
                  <a:pt x="1128198" y="546033"/>
                </a:cubicBezTo>
                <a:cubicBezTo>
                  <a:pt x="1180585" y="304733"/>
                  <a:pt x="509073" y="331721"/>
                  <a:pt x="328098" y="250758"/>
                </a:cubicBezTo>
                <a:cubicBezTo>
                  <a:pt x="147123" y="169795"/>
                  <a:pt x="74098" y="79308"/>
                  <a:pt x="42348" y="4120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9776DB4E-0402-E432-12B8-ADAAEEC26C70}"/>
              </a:ext>
            </a:extLst>
          </p:cNvPr>
          <p:cNvSpPr/>
          <p:nvPr/>
        </p:nvSpPr>
        <p:spPr>
          <a:xfrm>
            <a:off x="1727537" y="2614609"/>
            <a:ext cx="3234956" cy="635541"/>
          </a:xfrm>
          <a:custGeom>
            <a:avLst/>
            <a:gdLst>
              <a:gd name="connsiteX0" fmla="*/ 101263 w 3234956"/>
              <a:gd name="connsiteY0" fmla="*/ 576266 h 635541"/>
              <a:gd name="connsiteX1" fmla="*/ 186988 w 3234956"/>
              <a:gd name="connsiteY1" fmla="*/ 604841 h 635541"/>
              <a:gd name="connsiteX2" fmla="*/ 1377613 w 3234956"/>
              <a:gd name="connsiteY2" fmla="*/ 328616 h 635541"/>
              <a:gd name="connsiteX3" fmla="*/ 2834938 w 3234956"/>
              <a:gd name="connsiteY3" fmla="*/ 595316 h 635541"/>
              <a:gd name="connsiteX4" fmla="*/ 2625388 w 3234956"/>
              <a:gd name="connsiteY4" fmla="*/ 366716 h 635541"/>
              <a:gd name="connsiteX5" fmla="*/ 3225463 w 3234956"/>
              <a:gd name="connsiteY5" fmla="*/ 452441 h 635541"/>
              <a:gd name="connsiteX6" fmla="*/ 2063413 w 3234956"/>
              <a:gd name="connsiteY6" fmla="*/ 71441 h 635541"/>
              <a:gd name="connsiteX7" fmla="*/ 1253788 w 3234956"/>
              <a:gd name="connsiteY7" fmla="*/ 4766 h 635541"/>
              <a:gd name="connsiteX8" fmla="*/ 1158538 w 3234956"/>
              <a:gd name="connsiteY8" fmla="*/ 138116 h 635541"/>
              <a:gd name="connsiteX9" fmla="*/ 101263 w 3234956"/>
              <a:gd name="connsiteY9" fmla="*/ 576266 h 63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4956" h="635541">
                <a:moveTo>
                  <a:pt x="101263" y="576266"/>
                </a:moveTo>
                <a:cubicBezTo>
                  <a:pt x="-60662" y="654053"/>
                  <a:pt x="-25737" y="646116"/>
                  <a:pt x="186988" y="604841"/>
                </a:cubicBezTo>
                <a:cubicBezTo>
                  <a:pt x="399713" y="563566"/>
                  <a:pt x="936288" y="330203"/>
                  <a:pt x="1377613" y="328616"/>
                </a:cubicBezTo>
                <a:cubicBezTo>
                  <a:pt x="1818938" y="327029"/>
                  <a:pt x="2626976" y="588966"/>
                  <a:pt x="2834938" y="595316"/>
                </a:cubicBezTo>
                <a:cubicBezTo>
                  <a:pt x="3042900" y="601666"/>
                  <a:pt x="2560301" y="390528"/>
                  <a:pt x="2625388" y="366716"/>
                </a:cubicBezTo>
                <a:cubicBezTo>
                  <a:pt x="2690475" y="342904"/>
                  <a:pt x="3319125" y="501653"/>
                  <a:pt x="3225463" y="452441"/>
                </a:cubicBezTo>
                <a:cubicBezTo>
                  <a:pt x="3131801" y="403229"/>
                  <a:pt x="2392025" y="146053"/>
                  <a:pt x="2063413" y="71441"/>
                </a:cubicBezTo>
                <a:cubicBezTo>
                  <a:pt x="1734801" y="-3171"/>
                  <a:pt x="1404601" y="-6347"/>
                  <a:pt x="1253788" y="4766"/>
                </a:cubicBezTo>
                <a:cubicBezTo>
                  <a:pt x="1102975" y="15879"/>
                  <a:pt x="1352213" y="41278"/>
                  <a:pt x="1158538" y="138116"/>
                </a:cubicBezTo>
                <a:cubicBezTo>
                  <a:pt x="964863" y="234953"/>
                  <a:pt x="263188" y="498479"/>
                  <a:pt x="101263" y="576266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1EE51D35-562F-D615-8B34-EE0894AFB51C}"/>
              </a:ext>
            </a:extLst>
          </p:cNvPr>
          <p:cNvSpPr/>
          <p:nvPr/>
        </p:nvSpPr>
        <p:spPr>
          <a:xfrm>
            <a:off x="5333692" y="5490930"/>
            <a:ext cx="1983749" cy="4208301"/>
          </a:xfrm>
          <a:custGeom>
            <a:avLst/>
            <a:gdLst>
              <a:gd name="connsiteX0" fmla="*/ 1324283 w 1983749"/>
              <a:gd name="connsiteY0" fmla="*/ 62145 h 4208301"/>
              <a:gd name="connsiteX1" fmla="*/ 724208 w 1983749"/>
              <a:gd name="connsiteY1" fmla="*/ 2186220 h 4208301"/>
              <a:gd name="connsiteX2" fmla="*/ 733733 w 1983749"/>
              <a:gd name="connsiteY2" fmla="*/ 2167170 h 4208301"/>
              <a:gd name="connsiteX3" fmla="*/ 308 w 1983749"/>
              <a:gd name="connsiteY3" fmla="*/ 3167295 h 4208301"/>
              <a:gd name="connsiteX4" fmla="*/ 638483 w 1983749"/>
              <a:gd name="connsiteY4" fmla="*/ 3814995 h 4208301"/>
              <a:gd name="connsiteX5" fmla="*/ 314633 w 1983749"/>
              <a:gd name="connsiteY5" fmla="*/ 3872145 h 4208301"/>
              <a:gd name="connsiteX6" fmla="*/ 1190933 w 1983749"/>
              <a:gd name="connsiteY6" fmla="*/ 4205520 h 4208301"/>
              <a:gd name="connsiteX7" fmla="*/ 1429058 w 1983749"/>
              <a:gd name="connsiteY7" fmla="*/ 4024545 h 4208301"/>
              <a:gd name="connsiteX8" fmla="*/ 1943408 w 1983749"/>
              <a:gd name="connsiteY8" fmla="*/ 3900720 h 4208301"/>
              <a:gd name="connsiteX9" fmla="*/ 1295708 w 1983749"/>
              <a:gd name="connsiteY9" fmla="*/ 2786295 h 4208301"/>
              <a:gd name="connsiteX10" fmla="*/ 1981508 w 1983749"/>
              <a:gd name="connsiteY10" fmla="*/ 176445 h 4208301"/>
              <a:gd name="connsiteX11" fmla="*/ 1009958 w 1983749"/>
              <a:gd name="connsiteY11" fmla="*/ 2652945 h 4208301"/>
              <a:gd name="connsiteX12" fmla="*/ 1667183 w 1983749"/>
              <a:gd name="connsiteY12" fmla="*/ 24045 h 4208301"/>
              <a:gd name="connsiteX13" fmla="*/ 1114733 w 1983749"/>
              <a:gd name="connsiteY13" fmla="*/ 1281345 h 4208301"/>
              <a:gd name="connsiteX14" fmla="*/ 1324283 w 1983749"/>
              <a:gd name="connsiteY14" fmla="*/ 62145 h 420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83749" h="4208301">
                <a:moveTo>
                  <a:pt x="1324283" y="62145"/>
                </a:moveTo>
                <a:cubicBezTo>
                  <a:pt x="1259196" y="212957"/>
                  <a:pt x="822633" y="1835383"/>
                  <a:pt x="724208" y="2186220"/>
                </a:cubicBezTo>
                <a:cubicBezTo>
                  <a:pt x="625783" y="2537057"/>
                  <a:pt x="733733" y="2167170"/>
                  <a:pt x="733733" y="2167170"/>
                </a:cubicBezTo>
                <a:cubicBezTo>
                  <a:pt x="613083" y="2330683"/>
                  <a:pt x="16183" y="2892658"/>
                  <a:pt x="308" y="3167295"/>
                </a:cubicBezTo>
                <a:cubicBezTo>
                  <a:pt x="-15567" y="3441933"/>
                  <a:pt x="586095" y="3697520"/>
                  <a:pt x="638483" y="3814995"/>
                </a:cubicBezTo>
                <a:cubicBezTo>
                  <a:pt x="690870" y="3932470"/>
                  <a:pt x="222558" y="3807058"/>
                  <a:pt x="314633" y="3872145"/>
                </a:cubicBezTo>
                <a:cubicBezTo>
                  <a:pt x="406708" y="3937232"/>
                  <a:pt x="1005195" y="4180120"/>
                  <a:pt x="1190933" y="4205520"/>
                </a:cubicBezTo>
                <a:cubicBezTo>
                  <a:pt x="1376671" y="4230920"/>
                  <a:pt x="1303646" y="4075345"/>
                  <a:pt x="1429058" y="4024545"/>
                </a:cubicBezTo>
                <a:cubicBezTo>
                  <a:pt x="1554470" y="3973745"/>
                  <a:pt x="1965633" y="4107095"/>
                  <a:pt x="1943408" y="3900720"/>
                </a:cubicBezTo>
                <a:cubicBezTo>
                  <a:pt x="1921183" y="3694345"/>
                  <a:pt x="1289358" y="3407007"/>
                  <a:pt x="1295708" y="2786295"/>
                </a:cubicBezTo>
                <a:cubicBezTo>
                  <a:pt x="1302058" y="2165583"/>
                  <a:pt x="2029133" y="198670"/>
                  <a:pt x="1981508" y="176445"/>
                </a:cubicBezTo>
                <a:cubicBezTo>
                  <a:pt x="1933883" y="154220"/>
                  <a:pt x="1062345" y="2678345"/>
                  <a:pt x="1009958" y="2652945"/>
                </a:cubicBezTo>
                <a:cubicBezTo>
                  <a:pt x="957570" y="2627545"/>
                  <a:pt x="1649720" y="252645"/>
                  <a:pt x="1667183" y="24045"/>
                </a:cubicBezTo>
                <a:cubicBezTo>
                  <a:pt x="1684646" y="-204555"/>
                  <a:pt x="1175058" y="1271820"/>
                  <a:pt x="1114733" y="1281345"/>
                </a:cubicBezTo>
                <a:cubicBezTo>
                  <a:pt x="1054408" y="1290870"/>
                  <a:pt x="1389370" y="-88667"/>
                  <a:pt x="1324283" y="62145"/>
                </a:cubicBezTo>
                <a:close/>
              </a:path>
            </a:pathLst>
          </a:custGeom>
          <a:solidFill>
            <a:schemeClr val="accent1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 352">
            <a:extLst>
              <a:ext uri="{FF2B5EF4-FFF2-40B4-BE49-F238E27FC236}">
                <a16:creationId xmlns:a16="http://schemas.microsoft.com/office/drawing/2014/main" id="{D133207B-CCE6-9BE2-AD4A-12F1D79C13DC}"/>
              </a:ext>
            </a:extLst>
          </p:cNvPr>
          <p:cNvSpPr/>
          <p:nvPr/>
        </p:nvSpPr>
        <p:spPr>
          <a:xfrm>
            <a:off x="3077221" y="6835560"/>
            <a:ext cx="2447573" cy="1995426"/>
          </a:xfrm>
          <a:custGeom>
            <a:avLst/>
            <a:gdLst>
              <a:gd name="connsiteX0" fmla="*/ 18404 w 2447573"/>
              <a:gd name="connsiteY0" fmla="*/ 31965 h 1995426"/>
              <a:gd name="connsiteX1" fmla="*/ 351779 w 2447573"/>
              <a:gd name="connsiteY1" fmla="*/ 308190 h 1995426"/>
              <a:gd name="connsiteX2" fmla="*/ 2132954 w 2447573"/>
              <a:gd name="connsiteY2" fmla="*/ 1270215 h 1995426"/>
              <a:gd name="connsiteX3" fmla="*/ 1647179 w 2447573"/>
              <a:gd name="connsiteY3" fmla="*/ 1213065 h 1995426"/>
              <a:gd name="connsiteX4" fmla="*/ 2447279 w 2447573"/>
              <a:gd name="connsiteY4" fmla="*/ 1898865 h 1995426"/>
              <a:gd name="connsiteX5" fmla="*/ 1542404 w 2447573"/>
              <a:gd name="connsiteY5" fmla="*/ 1651215 h 1995426"/>
              <a:gd name="connsiteX6" fmla="*/ 1837679 w 2447573"/>
              <a:gd name="connsiteY6" fmla="*/ 1975065 h 1995426"/>
              <a:gd name="connsiteX7" fmla="*/ 647054 w 2447573"/>
              <a:gd name="connsiteY7" fmla="*/ 946365 h 1995426"/>
              <a:gd name="connsiteX8" fmla="*/ 18404 w 2447573"/>
              <a:gd name="connsiteY8" fmla="*/ 31965 h 199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573" h="1995426">
                <a:moveTo>
                  <a:pt x="18404" y="31965"/>
                </a:moveTo>
                <a:cubicBezTo>
                  <a:pt x="-30808" y="-74397"/>
                  <a:pt x="-646" y="101815"/>
                  <a:pt x="351779" y="308190"/>
                </a:cubicBezTo>
                <a:cubicBezTo>
                  <a:pt x="704204" y="514565"/>
                  <a:pt x="1917054" y="1119403"/>
                  <a:pt x="2132954" y="1270215"/>
                </a:cubicBezTo>
                <a:cubicBezTo>
                  <a:pt x="2348854" y="1421027"/>
                  <a:pt x="1594792" y="1108290"/>
                  <a:pt x="1647179" y="1213065"/>
                </a:cubicBezTo>
                <a:cubicBezTo>
                  <a:pt x="1699566" y="1317840"/>
                  <a:pt x="2464741" y="1825840"/>
                  <a:pt x="2447279" y="1898865"/>
                </a:cubicBezTo>
                <a:cubicBezTo>
                  <a:pt x="2429817" y="1971890"/>
                  <a:pt x="1644004" y="1638515"/>
                  <a:pt x="1542404" y="1651215"/>
                </a:cubicBezTo>
                <a:cubicBezTo>
                  <a:pt x="1440804" y="1663915"/>
                  <a:pt x="1986904" y="2092540"/>
                  <a:pt x="1837679" y="1975065"/>
                </a:cubicBezTo>
                <a:cubicBezTo>
                  <a:pt x="1688454" y="1857590"/>
                  <a:pt x="950267" y="1263865"/>
                  <a:pt x="647054" y="946365"/>
                </a:cubicBezTo>
                <a:cubicBezTo>
                  <a:pt x="343841" y="628865"/>
                  <a:pt x="67616" y="138327"/>
                  <a:pt x="18404" y="3196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 353">
            <a:extLst>
              <a:ext uri="{FF2B5EF4-FFF2-40B4-BE49-F238E27FC236}">
                <a16:creationId xmlns:a16="http://schemas.microsoft.com/office/drawing/2014/main" id="{B08006A8-1A46-DC02-5013-856E496B74F0}"/>
              </a:ext>
            </a:extLst>
          </p:cNvPr>
          <p:cNvSpPr/>
          <p:nvPr/>
        </p:nvSpPr>
        <p:spPr>
          <a:xfrm>
            <a:off x="5113962" y="3114357"/>
            <a:ext cx="669649" cy="939928"/>
          </a:xfrm>
          <a:custGeom>
            <a:avLst/>
            <a:gdLst>
              <a:gd name="connsiteX0" fmla="*/ 261 w 669649"/>
              <a:gd name="connsiteY0" fmla="*/ 1020 h 939928"/>
              <a:gd name="connsiteX1" fmla="*/ 340354 w 669649"/>
              <a:gd name="connsiteY1" fmla="*/ 456616 h 939928"/>
              <a:gd name="connsiteX2" fmla="*/ 349979 w 669649"/>
              <a:gd name="connsiteY2" fmla="*/ 424531 h 939928"/>
              <a:gd name="connsiteX3" fmla="*/ 657987 w 669649"/>
              <a:gd name="connsiteY3" fmla="*/ 931462 h 939928"/>
              <a:gd name="connsiteX4" fmla="*/ 574569 w 669649"/>
              <a:gd name="connsiteY4" fmla="*/ 713289 h 939928"/>
              <a:gd name="connsiteX5" fmla="*/ 289019 w 669649"/>
              <a:gd name="connsiteY5" fmla="*/ 344321 h 939928"/>
              <a:gd name="connsiteX6" fmla="*/ 261 w 669649"/>
              <a:gd name="connsiteY6" fmla="*/ 1020 h 93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649" h="939928">
                <a:moveTo>
                  <a:pt x="261" y="1020"/>
                </a:moveTo>
                <a:cubicBezTo>
                  <a:pt x="8817" y="19736"/>
                  <a:pt x="282068" y="386031"/>
                  <a:pt x="340354" y="456616"/>
                </a:cubicBezTo>
                <a:cubicBezTo>
                  <a:pt x="398640" y="527201"/>
                  <a:pt x="297040" y="345390"/>
                  <a:pt x="349979" y="424531"/>
                </a:cubicBezTo>
                <a:cubicBezTo>
                  <a:pt x="402918" y="503672"/>
                  <a:pt x="620555" y="883336"/>
                  <a:pt x="657987" y="931462"/>
                </a:cubicBezTo>
                <a:cubicBezTo>
                  <a:pt x="695419" y="979588"/>
                  <a:pt x="636064" y="811146"/>
                  <a:pt x="574569" y="713289"/>
                </a:cubicBezTo>
                <a:cubicBezTo>
                  <a:pt x="513074" y="615432"/>
                  <a:pt x="382598" y="463033"/>
                  <a:pt x="289019" y="344321"/>
                </a:cubicBezTo>
                <a:cubicBezTo>
                  <a:pt x="195440" y="225610"/>
                  <a:pt x="-8295" y="-17696"/>
                  <a:pt x="261" y="1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B2D14822-3419-CC05-0DFC-5BB83A445CFF}"/>
              </a:ext>
            </a:extLst>
          </p:cNvPr>
          <p:cNvSpPr/>
          <p:nvPr/>
        </p:nvSpPr>
        <p:spPr>
          <a:xfrm>
            <a:off x="3219450" y="2134177"/>
            <a:ext cx="3533606" cy="3618960"/>
          </a:xfrm>
          <a:custGeom>
            <a:avLst/>
            <a:gdLst>
              <a:gd name="connsiteX0" fmla="*/ 0 w 3533606"/>
              <a:gd name="connsiteY0" fmla="*/ 304223 h 3618960"/>
              <a:gd name="connsiteX1" fmla="*/ 1562100 w 3533606"/>
              <a:gd name="connsiteY1" fmla="*/ 18473 h 3618960"/>
              <a:gd name="connsiteX2" fmla="*/ 2390775 w 3533606"/>
              <a:gd name="connsiteY2" fmla="*/ 770948 h 3618960"/>
              <a:gd name="connsiteX3" fmla="*/ 2419350 w 3533606"/>
              <a:gd name="connsiteY3" fmla="*/ 580448 h 3618960"/>
              <a:gd name="connsiteX4" fmla="*/ 3409950 w 3533606"/>
              <a:gd name="connsiteY4" fmla="*/ 2237798 h 3618960"/>
              <a:gd name="connsiteX5" fmla="*/ 3200400 w 3533606"/>
              <a:gd name="connsiteY5" fmla="*/ 2304473 h 3618960"/>
              <a:gd name="connsiteX6" fmla="*/ 3524250 w 3533606"/>
              <a:gd name="connsiteY6" fmla="*/ 3618923 h 3618960"/>
              <a:gd name="connsiteX7" fmla="*/ 2762250 w 3533606"/>
              <a:gd name="connsiteY7" fmla="*/ 2342573 h 3618960"/>
              <a:gd name="connsiteX8" fmla="*/ 1333500 w 3533606"/>
              <a:gd name="connsiteY8" fmla="*/ 789998 h 3618960"/>
              <a:gd name="connsiteX9" fmla="*/ 2019300 w 3533606"/>
              <a:gd name="connsiteY9" fmla="*/ 1161473 h 3618960"/>
              <a:gd name="connsiteX10" fmla="*/ 895350 w 3533606"/>
              <a:gd name="connsiteY10" fmla="*/ 466148 h 3618960"/>
              <a:gd name="connsiteX11" fmla="*/ 95250 w 3533606"/>
              <a:gd name="connsiteY11" fmla="*/ 380423 h 3618960"/>
              <a:gd name="connsiteX12" fmla="*/ 1609725 w 3533606"/>
              <a:gd name="connsiteY12" fmla="*/ 389948 h 3618960"/>
              <a:gd name="connsiteX13" fmla="*/ 228600 w 3533606"/>
              <a:gd name="connsiteY13" fmla="*/ 323273 h 3618960"/>
              <a:gd name="connsiteX14" fmla="*/ 0 w 3533606"/>
              <a:gd name="connsiteY14" fmla="*/ 304223 h 361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33606" h="3618960">
                <a:moveTo>
                  <a:pt x="0" y="304223"/>
                </a:moveTo>
                <a:cubicBezTo>
                  <a:pt x="581819" y="122454"/>
                  <a:pt x="1163638" y="-59314"/>
                  <a:pt x="1562100" y="18473"/>
                </a:cubicBezTo>
                <a:cubicBezTo>
                  <a:pt x="1960562" y="96260"/>
                  <a:pt x="2247900" y="677286"/>
                  <a:pt x="2390775" y="770948"/>
                </a:cubicBezTo>
                <a:cubicBezTo>
                  <a:pt x="2533650" y="864610"/>
                  <a:pt x="2249488" y="335973"/>
                  <a:pt x="2419350" y="580448"/>
                </a:cubicBezTo>
                <a:cubicBezTo>
                  <a:pt x="2589213" y="824923"/>
                  <a:pt x="3279775" y="1950461"/>
                  <a:pt x="3409950" y="2237798"/>
                </a:cubicBezTo>
                <a:cubicBezTo>
                  <a:pt x="3540125" y="2525135"/>
                  <a:pt x="3181350" y="2074286"/>
                  <a:pt x="3200400" y="2304473"/>
                </a:cubicBezTo>
                <a:cubicBezTo>
                  <a:pt x="3219450" y="2534660"/>
                  <a:pt x="3597275" y="3612573"/>
                  <a:pt x="3524250" y="3618923"/>
                </a:cubicBezTo>
                <a:cubicBezTo>
                  <a:pt x="3451225" y="3625273"/>
                  <a:pt x="3127375" y="2814061"/>
                  <a:pt x="2762250" y="2342573"/>
                </a:cubicBezTo>
                <a:cubicBezTo>
                  <a:pt x="2397125" y="1871085"/>
                  <a:pt x="1457325" y="986848"/>
                  <a:pt x="1333500" y="789998"/>
                </a:cubicBezTo>
                <a:cubicBezTo>
                  <a:pt x="1209675" y="593148"/>
                  <a:pt x="2092325" y="1215448"/>
                  <a:pt x="2019300" y="1161473"/>
                </a:cubicBezTo>
                <a:cubicBezTo>
                  <a:pt x="1946275" y="1107498"/>
                  <a:pt x="1216025" y="596323"/>
                  <a:pt x="895350" y="466148"/>
                </a:cubicBezTo>
                <a:cubicBezTo>
                  <a:pt x="574675" y="335973"/>
                  <a:pt x="-23812" y="393123"/>
                  <a:pt x="95250" y="380423"/>
                </a:cubicBezTo>
                <a:cubicBezTo>
                  <a:pt x="214312" y="367723"/>
                  <a:pt x="1587500" y="399473"/>
                  <a:pt x="1609725" y="389948"/>
                </a:cubicBezTo>
                <a:cubicBezTo>
                  <a:pt x="1631950" y="380423"/>
                  <a:pt x="228600" y="323273"/>
                  <a:pt x="228600" y="323273"/>
                </a:cubicBezTo>
                <a:lnTo>
                  <a:pt x="0" y="304223"/>
                </a:ln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60D05822-E957-1CE3-A106-2B42F9F73EA8}"/>
              </a:ext>
            </a:extLst>
          </p:cNvPr>
          <p:cNvSpPr/>
          <p:nvPr/>
        </p:nvSpPr>
        <p:spPr>
          <a:xfrm>
            <a:off x="5009065" y="6640177"/>
            <a:ext cx="331774" cy="120609"/>
          </a:xfrm>
          <a:custGeom>
            <a:avLst/>
            <a:gdLst>
              <a:gd name="connsiteX0" fmla="*/ 1085 w 331774"/>
              <a:gd name="connsiteY0" fmla="*/ 119398 h 120609"/>
              <a:gd name="connsiteX1" fmla="*/ 312235 w 331774"/>
              <a:gd name="connsiteY1" fmla="*/ 5098 h 120609"/>
              <a:gd name="connsiteX2" fmla="*/ 290010 w 331774"/>
              <a:gd name="connsiteY2" fmla="*/ 24148 h 120609"/>
              <a:gd name="connsiteX3" fmla="*/ 213810 w 331774"/>
              <a:gd name="connsiteY3" fmla="*/ 62248 h 120609"/>
              <a:gd name="connsiteX4" fmla="*/ 1085 w 331774"/>
              <a:gd name="connsiteY4" fmla="*/ 119398 h 12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774" h="120609">
                <a:moveTo>
                  <a:pt x="1085" y="119398"/>
                </a:moveTo>
                <a:cubicBezTo>
                  <a:pt x="17489" y="109873"/>
                  <a:pt x="312235" y="5098"/>
                  <a:pt x="312235" y="5098"/>
                </a:cubicBezTo>
                <a:cubicBezTo>
                  <a:pt x="360389" y="-10777"/>
                  <a:pt x="306414" y="14623"/>
                  <a:pt x="290010" y="24148"/>
                </a:cubicBezTo>
                <a:cubicBezTo>
                  <a:pt x="273606" y="33673"/>
                  <a:pt x="268843" y="44785"/>
                  <a:pt x="213810" y="62248"/>
                </a:cubicBezTo>
                <a:cubicBezTo>
                  <a:pt x="158777" y="79710"/>
                  <a:pt x="-15319" y="128923"/>
                  <a:pt x="1085" y="11939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3A7F2C03-AA91-6727-48ED-7A7A576C843C}"/>
              </a:ext>
            </a:extLst>
          </p:cNvPr>
          <p:cNvSpPr/>
          <p:nvPr/>
        </p:nvSpPr>
        <p:spPr>
          <a:xfrm>
            <a:off x="5161941" y="6725568"/>
            <a:ext cx="651720" cy="127822"/>
          </a:xfrm>
          <a:custGeom>
            <a:avLst/>
            <a:gdLst>
              <a:gd name="connsiteX0" fmla="*/ 609 w 651720"/>
              <a:gd name="connsiteY0" fmla="*/ 126082 h 127822"/>
              <a:gd name="connsiteX1" fmla="*/ 156184 w 651720"/>
              <a:gd name="connsiteY1" fmla="*/ 94332 h 127822"/>
              <a:gd name="connsiteX2" fmla="*/ 362559 w 651720"/>
              <a:gd name="connsiteY2" fmla="*/ 94332 h 127822"/>
              <a:gd name="connsiteX3" fmla="*/ 610209 w 651720"/>
              <a:gd name="connsiteY3" fmla="*/ 14957 h 127822"/>
              <a:gd name="connsiteX4" fmla="*/ 645134 w 651720"/>
              <a:gd name="connsiteY4" fmla="*/ 2257 h 127822"/>
              <a:gd name="connsiteX5" fmla="*/ 540359 w 651720"/>
              <a:gd name="connsiteY5" fmla="*/ 43532 h 127822"/>
              <a:gd name="connsiteX6" fmla="*/ 353034 w 651720"/>
              <a:gd name="connsiteY6" fmla="*/ 103857 h 127822"/>
              <a:gd name="connsiteX7" fmla="*/ 194284 w 651720"/>
              <a:gd name="connsiteY7" fmla="*/ 113382 h 127822"/>
              <a:gd name="connsiteX8" fmla="*/ 105384 w 651720"/>
              <a:gd name="connsiteY8" fmla="*/ 122907 h 127822"/>
              <a:gd name="connsiteX9" fmla="*/ 609 w 651720"/>
              <a:gd name="connsiteY9" fmla="*/ 126082 h 12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1720" h="127822">
                <a:moveTo>
                  <a:pt x="609" y="126082"/>
                </a:moveTo>
                <a:cubicBezTo>
                  <a:pt x="9076" y="121319"/>
                  <a:pt x="95859" y="99624"/>
                  <a:pt x="156184" y="94332"/>
                </a:cubicBezTo>
                <a:cubicBezTo>
                  <a:pt x="216509" y="89040"/>
                  <a:pt x="286888" y="107561"/>
                  <a:pt x="362559" y="94332"/>
                </a:cubicBezTo>
                <a:cubicBezTo>
                  <a:pt x="438230" y="81103"/>
                  <a:pt x="563113" y="30303"/>
                  <a:pt x="610209" y="14957"/>
                </a:cubicBezTo>
                <a:cubicBezTo>
                  <a:pt x="657305" y="-389"/>
                  <a:pt x="656776" y="-2505"/>
                  <a:pt x="645134" y="2257"/>
                </a:cubicBezTo>
                <a:cubicBezTo>
                  <a:pt x="633492" y="7019"/>
                  <a:pt x="589042" y="26599"/>
                  <a:pt x="540359" y="43532"/>
                </a:cubicBezTo>
                <a:cubicBezTo>
                  <a:pt x="491676" y="60465"/>
                  <a:pt x="410713" y="92215"/>
                  <a:pt x="353034" y="103857"/>
                </a:cubicBezTo>
                <a:cubicBezTo>
                  <a:pt x="295355" y="115499"/>
                  <a:pt x="235559" y="110207"/>
                  <a:pt x="194284" y="113382"/>
                </a:cubicBezTo>
                <a:cubicBezTo>
                  <a:pt x="153009" y="116557"/>
                  <a:pt x="136605" y="121320"/>
                  <a:pt x="105384" y="122907"/>
                </a:cubicBezTo>
                <a:cubicBezTo>
                  <a:pt x="74163" y="124494"/>
                  <a:pt x="-7858" y="130845"/>
                  <a:pt x="609" y="12608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97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CC38E-7A9B-4BDA-7474-96D6B5CF4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ファーストサマーウイカ、“Fカップバスト”をちら見せしながら「ひとやすみ」 | ORICON NEWS">
            <a:extLst>
              <a:ext uri="{FF2B5EF4-FFF2-40B4-BE49-F238E27FC236}">
                <a16:creationId xmlns:a16="http://schemas.microsoft.com/office/drawing/2014/main" id="{A7C5569A-A3EB-3A39-F89A-7B60BF10C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r="14160"/>
          <a:stretch/>
        </p:blipFill>
        <p:spPr bwMode="auto">
          <a:xfrm>
            <a:off x="2352" y="1591981"/>
            <a:ext cx="9598847" cy="961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6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871DF-9731-297B-1C64-A33AB2C7B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ファーストサマーウイカ、“Fカップバスト”をちら見せしながら「ひとやすみ」 | ORICON NEWS" hidden="1">
            <a:extLst>
              <a:ext uri="{FF2B5EF4-FFF2-40B4-BE49-F238E27FC236}">
                <a16:creationId xmlns:a16="http://schemas.microsoft.com/office/drawing/2014/main" id="{71381EA9-29DD-9CF8-F1F3-31574198FC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r="14160"/>
          <a:stretch/>
        </p:blipFill>
        <p:spPr bwMode="auto">
          <a:xfrm>
            <a:off x="2352" y="1591981"/>
            <a:ext cx="9598847" cy="961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D93B0020-61C7-36AC-6DA8-1AEDED5B6492}"/>
              </a:ext>
            </a:extLst>
          </p:cNvPr>
          <p:cNvSpPr/>
          <p:nvPr/>
        </p:nvSpPr>
        <p:spPr>
          <a:xfrm>
            <a:off x="3768071" y="4997447"/>
            <a:ext cx="356910" cy="307163"/>
          </a:xfrm>
          <a:custGeom>
            <a:avLst/>
            <a:gdLst>
              <a:gd name="connsiteX0" fmla="*/ 7004 w 356910"/>
              <a:gd name="connsiteY0" fmla="*/ 301628 h 307163"/>
              <a:gd name="connsiteX1" fmla="*/ 349904 w 356910"/>
              <a:gd name="connsiteY1" fmla="*/ 47628 h 307163"/>
              <a:gd name="connsiteX2" fmla="*/ 235604 w 356910"/>
              <a:gd name="connsiteY2" fmla="*/ 117478 h 307163"/>
              <a:gd name="connsiteX3" fmla="*/ 207029 w 356910"/>
              <a:gd name="connsiteY3" fmla="*/ 79378 h 307163"/>
              <a:gd name="connsiteX4" fmla="*/ 229254 w 356910"/>
              <a:gd name="connsiteY4" fmla="*/ 3 h 307163"/>
              <a:gd name="connsiteX5" fmla="*/ 207029 w 356910"/>
              <a:gd name="connsiteY5" fmla="*/ 82553 h 307163"/>
              <a:gd name="connsiteX6" fmla="*/ 207029 w 356910"/>
              <a:gd name="connsiteY6" fmla="*/ 127003 h 307163"/>
              <a:gd name="connsiteX7" fmla="*/ 124479 w 356910"/>
              <a:gd name="connsiteY7" fmla="*/ 215903 h 307163"/>
              <a:gd name="connsiteX8" fmla="*/ 7004 w 356910"/>
              <a:gd name="connsiteY8" fmla="*/ 301628 h 30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910" h="307163">
                <a:moveTo>
                  <a:pt x="7004" y="301628"/>
                </a:moveTo>
                <a:lnTo>
                  <a:pt x="349904" y="47628"/>
                </a:lnTo>
                <a:cubicBezTo>
                  <a:pt x="388004" y="16936"/>
                  <a:pt x="259417" y="112186"/>
                  <a:pt x="235604" y="117478"/>
                </a:cubicBezTo>
                <a:cubicBezTo>
                  <a:pt x="211791" y="122770"/>
                  <a:pt x="208087" y="98957"/>
                  <a:pt x="207029" y="79378"/>
                </a:cubicBezTo>
                <a:cubicBezTo>
                  <a:pt x="205971" y="59799"/>
                  <a:pt x="229254" y="-526"/>
                  <a:pt x="229254" y="3"/>
                </a:cubicBezTo>
                <a:cubicBezTo>
                  <a:pt x="229254" y="532"/>
                  <a:pt x="210733" y="61386"/>
                  <a:pt x="207029" y="82553"/>
                </a:cubicBezTo>
                <a:cubicBezTo>
                  <a:pt x="203325" y="103720"/>
                  <a:pt x="220787" y="104778"/>
                  <a:pt x="207029" y="127003"/>
                </a:cubicBezTo>
                <a:cubicBezTo>
                  <a:pt x="193271" y="149228"/>
                  <a:pt x="155171" y="188386"/>
                  <a:pt x="124479" y="215903"/>
                </a:cubicBezTo>
                <a:cubicBezTo>
                  <a:pt x="93787" y="243420"/>
                  <a:pt x="-30567" y="329674"/>
                  <a:pt x="7004" y="301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E738445B-E4DF-29D9-A5F2-EAD5DE182FED}"/>
              </a:ext>
            </a:extLst>
          </p:cNvPr>
          <p:cNvSpPr/>
          <p:nvPr/>
        </p:nvSpPr>
        <p:spPr>
          <a:xfrm>
            <a:off x="4089343" y="4873256"/>
            <a:ext cx="600225" cy="346657"/>
          </a:xfrm>
          <a:custGeom>
            <a:avLst/>
            <a:gdLst>
              <a:gd name="connsiteX0" fmla="*/ 57 w 600225"/>
              <a:gd name="connsiteY0" fmla="*/ 168644 h 346657"/>
              <a:gd name="connsiteX1" fmla="*/ 123882 w 600225"/>
              <a:gd name="connsiteY1" fmla="*/ 133719 h 346657"/>
              <a:gd name="connsiteX2" fmla="*/ 171507 w 600225"/>
              <a:gd name="connsiteY2" fmla="*/ 181344 h 346657"/>
              <a:gd name="connsiteX3" fmla="*/ 171507 w 600225"/>
              <a:gd name="connsiteY3" fmla="*/ 121019 h 346657"/>
              <a:gd name="connsiteX4" fmla="*/ 168332 w 600225"/>
              <a:gd name="connsiteY4" fmla="*/ 184519 h 346657"/>
              <a:gd name="connsiteX5" fmla="*/ 228657 w 600225"/>
              <a:gd name="connsiteY5" fmla="*/ 76569 h 346657"/>
              <a:gd name="connsiteX6" fmla="*/ 250882 w 600225"/>
              <a:gd name="connsiteY6" fmla="*/ 41644 h 346657"/>
              <a:gd name="connsiteX7" fmla="*/ 200082 w 600225"/>
              <a:gd name="connsiteY7" fmla="*/ 140069 h 346657"/>
              <a:gd name="connsiteX8" fmla="*/ 228657 w 600225"/>
              <a:gd name="connsiteY8" fmla="*/ 133719 h 346657"/>
              <a:gd name="connsiteX9" fmla="*/ 288982 w 600225"/>
              <a:gd name="connsiteY9" fmla="*/ 92444 h 346657"/>
              <a:gd name="connsiteX10" fmla="*/ 333432 w 600225"/>
              <a:gd name="connsiteY10" fmla="*/ 19419 h 346657"/>
              <a:gd name="connsiteX11" fmla="*/ 279457 w 600225"/>
              <a:gd name="connsiteY11" fmla="*/ 111494 h 346657"/>
              <a:gd name="connsiteX12" fmla="*/ 333432 w 600225"/>
              <a:gd name="connsiteY12" fmla="*/ 146419 h 346657"/>
              <a:gd name="connsiteX13" fmla="*/ 342957 w 600225"/>
              <a:gd name="connsiteY13" fmla="*/ 130544 h 346657"/>
              <a:gd name="connsiteX14" fmla="*/ 473132 w 600225"/>
              <a:gd name="connsiteY14" fmla="*/ 228969 h 346657"/>
              <a:gd name="connsiteX15" fmla="*/ 438207 w 600225"/>
              <a:gd name="connsiteY15" fmla="*/ 171819 h 346657"/>
              <a:gd name="connsiteX16" fmla="*/ 555682 w 600225"/>
              <a:gd name="connsiteY16" fmla="*/ 298819 h 346657"/>
              <a:gd name="connsiteX17" fmla="*/ 517582 w 600225"/>
              <a:gd name="connsiteY17" fmla="*/ 213094 h 346657"/>
              <a:gd name="connsiteX18" fmla="*/ 600132 w 600225"/>
              <a:gd name="connsiteY18" fmla="*/ 346444 h 346657"/>
              <a:gd name="connsiteX19" fmla="*/ 498532 w 600225"/>
              <a:gd name="connsiteY19" fmla="*/ 241669 h 346657"/>
              <a:gd name="connsiteX20" fmla="*/ 269932 w 600225"/>
              <a:gd name="connsiteY20" fmla="*/ 146419 h 346657"/>
              <a:gd name="connsiteX21" fmla="*/ 193732 w 600225"/>
              <a:gd name="connsiteY21" fmla="*/ 143244 h 346657"/>
              <a:gd name="connsiteX22" fmla="*/ 187382 w 600225"/>
              <a:gd name="connsiteY22" fmla="*/ 82919 h 346657"/>
              <a:gd name="connsiteX23" fmla="*/ 155632 w 600225"/>
              <a:gd name="connsiteY23" fmla="*/ 369 h 346657"/>
              <a:gd name="connsiteX24" fmla="*/ 190557 w 600225"/>
              <a:gd name="connsiteY24" fmla="*/ 117844 h 346657"/>
              <a:gd name="connsiteX25" fmla="*/ 123882 w 600225"/>
              <a:gd name="connsiteY25" fmla="*/ 159119 h 346657"/>
              <a:gd name="connsiteX26" fmla="*/ 95307 w 600225"/>
              <a:gd name="connsiteY26" fmla="*/ 63869 h 346657"/>
              <a:gd name="connsiteX27" fmla="*/ 108007 w 600225"/>
              <a:gd name="connsiteY27" fmla="*/ 155944 h 346657"/>
              <a:gd name="connsiteX28" fmla="*/ 57 w 600225"/>
              <a:gd name="connsiteY28" fmla="*/ 168644 h 34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0225" h="346657">
                <a:moveTo>
                  <a:pt x="57" y="168644"/>
                </a:moveTo>
                <a:cubicBezTo>
                  <a:pt x="2703" y="164940"/>
                  <a:pt x="95307" y="131602"/>
                  <a:pt x="123882" y="133719"/>
                </a:cubicBezTo>
                <a:cubicBezTo>
                  <a:pt x="152457" y="135836"/>
                  <a:pt x="163570" y="183461"/>
                  <a:pt x="171507" y="181344"/>
                </a:cubicBezTo>
                <a:cubicBezTo>
                  <a:pt x="179444" y="179227"/>
                  <a:pt x="172036" y="120490"/>
                  <a:pt x="171507" y="121019"/>
                </a:cubicBezTo>
                <a:cubicBezTo>
                  <a:pt x="170978" y="121548"/>
                  <a:pt x="158807" y="191927"/>
                  <a:pt x="168332" y="184519"/>
                </a:cubicBezTo>
                <a:cubicBezTo>
                  <a:pt x="177857" y="177111"/>
                  <a:pt x="214899" y="100381"/>
                  <a:pt x="228657" y="76569"/>
                </a:cubicBezTo>
                <a:cubicBezTo>
                  <a:pt x="242415" y="52757"/>
                  <a:pt x="255645" y="31061"/>
                  <a:pt x="250882" y="41644"/>
                </a:cubicBezTo>
                <a:cubicBezTo>
                  <a:pt x="246120" y="52227"/>
                  <a:pt x="200082" y="140069"/>
                  <a:pt x="200082" y="140069"/>
                </a:cubicBezTo>
                <a:cubicBezTo>
                  <a:pt x="196378" y="155415"/>
                  <a:pt x="213840" y="141656"/>
                  <a:pt x="228657" y="133719"/>
                </a:cubicBezTo>
                <a:cubicBezTo>
                  <a:pt x="243474" y="125781"/>
                  <a:pt x="271520" y="111494"/>
                  <a:pt x="288982" y="92444"/>
                </a:cubicBezTo>
                <a:cubicBezTo>
                  <a:pt x="306444" y="73394"/>
                  <a:pt x="335019" y="16244"/>
                  <a:pt x="333432" y="19419"/>
                </a:cubicBezTo>
                <a:cubicBezTo>
                  <a:pt x="331845" y="22594"/>
                  <a:pt x="279457" y="90327"/>
                  <a:pt x="279457" y="111494"/>
                </a:cubicBezTo>
                <a:cubicBezTo>
                  <a:pt x="279457" y="132661"/>
                  <a:pt x="322849" y="143244"/>
                  <a:pt x="333432" y="146419"/>
                </a:cubicBezTo>
                <a:cubicBezTo>
                  <a:pt x="344015" y="149594"/>
                  <a:pt x="319674" y="116786"/>
                  <a:pt x="342957" y="130544"/>
                </a:cubicBezTo>
                <a:cubicBezTo>
                  <a:pt x="366240" y="144302"/>
                  <a:pt x="457257" y="222090"/>
                  <a:pt x="473132" y="228969"/>
                </a:cubicBezTo>
                <a:cubicBezTo>
                  <a:pt x="489007" y="235848"/>
                  <a:pt x="424449" y="160177"/>
                  <a:pt x="438207" y="171819"/>
                </a:cubicBezTo>
                <a:cubicBezTo>
                  <a:pt x="451965" y="183461"/>
                  <a:pt x="542453" y="291940"/>
                  <a:pt x="555682" y="298819"/>
                </a:cubicBezTo>
                <a:cubicBezTo>
                  <a:pt x="568911" y="305698"/>
                  <a:pt x="510174" y="205157"/>
                  <a:pt x="517582" y="213094"/>
                </a:cubicBezTo>
                <a:cubicBezTo>
                  <a:pt x="524990" y="221032"/>
                  <a:pt x="603307" y="341682"/>
                  <a:pt x="600132" y="346444"/>
                </a:cubicBezTo>
                <a:cubicBezTo>
                  <a:pt x="596957" y="351206"/>
                  <a:pt x="553565" y="275007"/>
                  <a:pt x="498532" y="241669"/>
                </a:cubicBezTo>
                <a:cubicBezTo>
                  <a:pt x="443499" y="208332"/>
                  <a:pt x="320732" y="162823"/>
                  <a:pt x="269932" y="146419"/>
                </a:cubicBezTo>
                <a:cubicBezTo>
                  <a:pt x="219132" y="130015"/>
                  <a:pt x="207490" y="153827"/>
                  <a:pt x="193732" y="143244"/>
                </a:cubicBezTo>
                <a:cubicBezTo>
                  <a:pt x="179974" y="132661"/>
                  <a:pt x="193732" y="106731"/>
                  <a:pt x="187382" y="82919"/>
                </a:cubicBezTo>
                <a:cubicBezTo>
                  <a:pt x="181032" y="59107"/>
                  <a:pt x="155103" y="-5452"/>
                  <a:pt x="155632" y="369"/>
                </a:cubicBezTo>
                <a:cubicBezTo>
                  <a:pt x="156161" y="6190"/>
                  <a:pt x="195849" y="91386"/>
                  <a:pt x="190557" y="117844"/>
                </a:cubicBezTo>
                <a:cubicBezTo>
                  <a:pt x="185265" y="144302"/>
                  <a:pt x="139757" y="168115"/>
                  <a:pt x="123882" y="159119"/>
                </a:cubicBezTo>
                <a:cubicBezTo>
                  <a:pt x="108007" y="150123"/>
                  <a:pt x="97953" y="64398"/>
                  <a:pt x="95307" y="63869"/>
                </a:cubicBezTo>
                <a:cubicBezTo>
                  <a:pt x="92661" y="63340"/>
                  <a:pt x="129174" y="141127"/>
                  <a:pt x="108007" y="155944"/>
                </a:cubicBezTo>
                <a:cubicBezTo>
                  <a:pt x="86840" y="170761"/>
                  <a:pt x="-2589" y="172348"/>
                  <a:pt x="57" y="168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9E5ACBE-ABCD-9DE8-9EC2-1C8449FC2696}"/>
              </a:ext>
            </a:extLst>
          </p:cNvPr>
          <p:cNvSpPr/>
          <p:nvPr/>
        </p:nvSpPr>
        <p:spPr>
          <a:xfrm>
            <a:off x="3819492" y="4914720"/>
            <a:ext cx="705958" cy="314848"/>
          </a:xfrm>
          <a:custGeom>
            <a:avLst/>
            <a:gdLst>
              <a:gd name="connsiteX0" fmla="*/ 33 w 705958"/>
              <a:gd name="connsiteY0" fmla="*/ 314505 h 314848"/>
              <a:gd name="connsiteX1" fmla="*/ 149258 w 705958"/>
              <a:gd name="connsiteY1" fmla="*/ 206555 h 314848"/>
              <a:gd name="connsiteX2" fmla="*/ 111158 w 705958"/>
              <a:gd name="connsiteY2" fmla="*/ 171630 h 314848"/>
              <a:gd name="connsiteX3" fmla="*/ 79408 w 705958"/>
              <a:gd name="connsiteY3" fmla="*/ 127180 h 314848"/>
              <a:gd name="connsiteX4" fmla="*/ 152433 w 705958"/>
              <a:gd name="connsiteY4" fmla="*/ 181155 h 314848"/>
              <a:gd name="connsiteX5" fmla="*/ 200058 w 705958"/>
              <a:gd name="connsiteY5" fmla="*/ 174805 h 314848"/>
              <a:gd name="connsiteX6" fmla="*/ 203233 w 705958"/>
              <a:gd name="connsiteY6" fmla="*/ 120830 h 314848"/>
              <a:gd name="connsiteX7" fmla="*/ 203233 w 705958"/>
              <a:gd name="connsiteY7" fmla="*/ 152580 h 314848"/>
              <a:gd name="connsiteX8" fmla="*/ 269908 w 705958"/>
              <a:gd name="connsiteY8" fmla="*/ 139880 h 314848"/>
              <a:gd name="connsiteX9" fmla="*/ 273083 w 705958"/>
              <a:gd name="connsiteY9" fmla="*/ 111305 h 314848"/>
              <a:gd name="connsiteX10" fmla="*/ 215933 w 705958"/>
              <a:gd name="connsiteY10" fmla="*/ 180 h 314848"/>
              <a:gd name="connsiteX11" fmla="*/ 260383 w 705958"/>
              <a:gd name="connsiteY11" fmla="*/ 85905 h 314848"/>
              <a:gd name="connsiteX12" fmla="*/ 336583 w 705958"/>
              <a:gd name="connsiteY12" fmla="*/ 111305 h 314848"/>
              <a:gd name="connsiteX13" fmla="*/ 371508 w 705958"/>
              <a:gd name="connsiteY13" fmla="*/ 66855 h 314848"/>
              <a:gd name="connsiteX14" fmla="*/ 412783 w 705958"/>
              <a:gd name="connsiteY14" fmla="*/ 73205 h 314848"/>
              <a:gd name="connsiteX15" fmla="*/ 450883 w 705958"/>
              <a:gd name="connsiteY15" fmla="*/ 44630 h 314848"/>
              <a:gd name="connsiteX16" fmla="*/ 444533 w 705958"/>
              <a:gd name="connsiteY16" fmla="*/ 66855 h 314848"/>
              <a:gd name="connsiteX17" fmla="*/ 549308 w 705958"/>
              <a:gd name="connsiteY17" fmla="*/ 73205 h 314848"/>
              <a:gd name="connsiteX18" fmla="*/ 508033 w 705958"/>
              <a:gd name="connsiteY18" fmla="*/ 82730 h 314848"/>
              <a:gd name="connsiteX19" fmla="*/ 615983 w 705958"/>
              <a:gd name="connsiteY19" fmla="*/ 104955 h 314848"/>
              <a:gd name="connsiteX20" fmla="*/ 609633 w 705958"/>
              <a:gd name="connsiteY20" fmla="*/ 85905 h 314848"/>
              <a:gd name="connsiteX21" fmla="*/ 676308 w 705958"/>
              <a:gd name="connsiteY21" fmla="*/ 143055 h 314848"/>
              <a:gd name="connsiteX22" fmla="*/ 682658 w 705958"/>
              <a:gd name="connsiteY22" fmla="*/ 130355 h 314848"/>
              <a:gd name="connsiteX23" fmla="*/ 698533 w 705958"/>
              <a:gd name="connsiteY23" fmla="*/ 158930 h 314848"/>
              <a:gd name="connsiteX24" fmla="*/ 549308 w 705958"/>
              <a:gd name="connsiteY24" fmla="*/ 111305 h 314848"/>
              <a:gd name="connsiteX25" fmla="*/ 368333 w 705958"/>
              <a:gd name="connsiteY25" fmla="*/ 120830 h 314848"/>
              <a:gd name="connsiteX26" fmla="*/ 241333 w 705958"/>
              <a:gd name="connsiteY26" fmla="*/ 171630 h 314848"/>
              <a:gd name="connsiteX27" fmla="*/ 136558 w 705958"/>
              <a:gd name="connsiteY27" fmla="*/ 238305 h 314848"/>
              <a:gd name="connsiteX28" fmla="*/ 33 w 705958"/>
              <a:gd name="connsiteY28" fmla="*/ 314505 h 31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05958" h="314848">
                <a:moveTo>
                  <a:pt x="33" y="314505"/>
                </a:moveTo>
                <a:cubicBezTo>
                  <a:pt x="2150" y="309213"/>
                  <a:pt x="130737" y="230367"/>
                  <a:pt x="149258" y="206555"/>
                </a:cubicBezTo>
                <a:cubicBezTo>
                  <a:pt x="167779" y="182743"/>
                  <a:pt x="122800" y="184859"/>
                  <a:pt x="111158" y="171630"/>
                </a:cubicBezTo>
                <a:cubicBezTo>
                  <a:pt x="99516" y="158401"/>
                  <a:pt x="72529" y="125593"/>
                  <a:pt x="79408" y="127180"/>
                </a:cubicBezTo>
                <a:cubicBezTo>
                  <a:pt x="86287" y="128767"/>
                  <a:pt x="132325" y="173218"/>
                  <a:pt x="152433" y="181155"/>
                </a:cubicBezTo>
                <a:cubicBezTo>
                  <a:pt x="172541" y="189092"/>
                  <a:pt x="191591" y="184859"/>
                  <a:pt x="200058" y="174805"/>
                </a:cubicBezTo>
                <a:cubicBezTo>
                  <a:pt x="208525" y="164751"/>
                  <a:pt x="202704" y="124534"/>
                  <a:pt x="203233" y="120830"/>
                </a:cubicBezTo>
                <a:cubicBezTo>
                  <a:pt x="203762" y="117126"/>
                  <a:pt x="192120" y="149405"/>
                  <a:pt x="203233" y="152580"/>
                </a:cubicBezTo>
                <a:cubicBezTo>
                  <a:pt x="214346" y="155755"/>
                  <a:pt x="258266" y="146759"/>
                  <a:pt x="269908" y="139880"/>
                </a:cubicBezTo>
                <a:cubicBezTo>
                  <a:pt x="281550" y="133001"/>
                  <a:pt x="282079" y="134588"/>
                  <a:pt x="273083" y="111305"/>
                </a:cubicBezTo>
                <a:cubicBezTo>
                  <a:pt x="264087" y="88022"/>
                  <a:pt x="218050" y="4413"/>
                  <a:pt x="215933" y="180"/>
                </a:cubicBezTo>
                <a:cubicBezTo>
                  <a:pt x="213816" y="-4053"/>
                  <a:pt x="240275" y="67384"/>
                  <a:pt x="260383" y="85905"/>
                </a:cubicBezTo>
                <a:cubicBezTo>
                  <a:pt x="280491" y="104426"/>
                  <a:pt x="318062" y="114480"/>
                  <a:pt x="336583" y="111305"/>
                </a:cubicBezTo>
                <a:cubicBezTo>
                  <a:pt x="355104" y="108130"/>
                  <a:pt x="358808" y="73205"/>
                  <a:pt x="371508" y="66855"/>
                </a:cubicBezTo>
                <a:cubicBezTo>
                  <a:pt x="384208" y="60505"/>
                  <a:pt x="399554" y="76909"/>
                  <a:pt x="412783" y="73205"/>
                </a:cubicBezTo>
                <a:cubicBezTo>
                  <a:pt x="426012" y="69501"/>
                  <a:pt x="445592" y="45688"/>
                  <a:pt x="450883" y="44630"/>
                </a:cubicBezTo>
                <a:cubicBezTo>
                  <a:pt x="456174" y="43572"/>
                  <a:pt x="428129" y="62092"/>
                  <a:pt x="444533" y="66855"/>
                </a:cubicBezTo>
                <a:cubicBezTo>
                  <a:pt x="460937" y="71618"/>
                  <a:pt x="538725" y="70559"/>
                  <a:pt x="549308" y="73205"/>
                </a:cubicBezTo>
                <a:cubicBezTo>
                  <a:pt x="559891" y="75851"/>
                  <a:pt x="496921" y="77438"/>
                  <a:pt x="508033" y="82730"/>
                </a:cubicBezTo>
                <a:cubicBezTo>
                  <a:pt x="519146" y="88022"/>
                  <a:pt x="599050" y="104426"/>
                  <a:pt x="615983" y="104955"/>
                </a:cubicBezTo>
                <a:cubicBezTo>
                  <a:pt x="632916" y="105484"/>
                  <a:pt x="599579" y="79555"/>
                  <a:pt x="609633" y="85905"/>
                </a:cubicBezTo>
                <a:cubicBezTo>
                  <a:pt x="619687" y="92255"/>
                  <a:pt x="664137" y="135647"/>
                  <a:pt x="676308" y="143055"/>
                </a:cubicBezTo>
                <a:cubicBezTo>
                  <a:pt x="688479" y="150463"/>
                  <a:pt x="678954" y="127709"/>
                  <a:pt x="682658" y="130355"/>
                </a:cubicBezTo>
                <a:cubicBezTo>
                  <a:pt x="686362" y="133001"/>
                  <a:pt x="720758" y="162105"/>
                  <a:pt x="698533" y="158930"/>
                </a:cubicBezTo>
                <a:cubicBezTo>
                  <a:pt x="676308" y="155755"/>
                  <a:pt x="604341" y="117655"/>
                  <a:pt x="549308" y="111305"/>
                </a:cubicBezTo>
                <a:cubicBezTo>
                  <a:pt x="494275" y="104955"/>
                  <a:pt x="419662" y="110776"/>
                  <a:pt x="368333" y="120830"/>
                </a:cubicBezTo>
                <a:cubicBezTo>
                  <a:pt x="317004" y="130884"/>
                  <a:pt x="279962" y="152051"/>
                  <a:pt x="241333" y="171630"/>
                </a:cubicBezTo>
                <a:cubicBezTo>
                  <a:pt x="202704" y="191209"/>
                  <a:pt x="175716" y="213963"/>
                  <a:pt x="136558" y="238305"/>
                </a:cubicBezTo>
                <a:cubicBezTo>
                  <a:pt x="97400" y="262647"/>
                  <a:pt x="-2084" y="319797"/>
                  <a:pt x="33" y="314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073059D0-2358-2FE2-9902-53E49B66E681}"/>
              </a:ext>
            </a:extLst>
          </p:cNvPr>
          <p:cNvSpPr/>
          <p:nvPr/>
        </p:nvSpPr>
        <p:spPr>
          <a:xfrm>
            <a:off x="3833525" y="4894910"/>
            <a:ext cx="723331" cy="271526"/>
          </a:xfrm>
          <a:custGeom>
            <a:avLst/>
            <a:gdLst>
              <a:gd name="connsiteX0" fmla="*/ 1875 w 723331"/>
              <a:gd name="connsiteY0" fmla="*/ 270815 h 271526"/>
              <a:gd name="connsiteX1" fmla="*/ 236825 w 723331"/>
              <a:gd name="connsiteY1" fmla="*/ 86665 h 271526"/>
              <a:gd name="connsiteX2" fmla="*/ 208250 w 723331"/>
              <a:gd name="connsiteY2" fmla="*/ 102540 h 271526"/>
              <a:gd name="connsiteX3" fmla="*/ 401925 w 723331"/>
              <a:gd name="connsiteY3" fmla="*/ 42215 h 271526"/>
              <a:gd name="connsiteX4" fmla="*/ 335250 w 723331"/>
              <a:gd name="connsiteY4" fmla="*/ 70790 h 271526"/>
              <a:gd name="connsiteX5" fmla="*/ 471775 w 723331"/>
              <a:gd name="connsiteY5" fmla="*/ 58090 h 271526"/>
              <a:gd name="connsiteX6" fmla="*/ 554325 w 723331"/>
              <a:gd name="connsiteY6" fmla="*/ 67615 h 271526"/>
              <a:gd name="connsiteX7" fmla="*/ 484475 w 723331"/>
              <a:gd name="connsiteY7" fmla="*/ 19990 h 271526"/>
              <a:gd name="connsiteX8" fmla="*/ 684500 w 723331"/>
              <a:gd name="connsiteY8" fmla="*/ 108890 h 271526"/>
              <a:gd name="connsiteX9" fmla="*/ 608300 w 723331"/>
              <a:gd name="connsiteY9" fmla="*/ 86665 h 271526"/>
              <a:gd name="connsiteX10" fmla="*/ 722600 w 723331"/>
              <a:gd name="connsiteY10" fmla="*/ 127940 h 271526"/>
              <a:gd name="connsiteX11" fmla="*/ 541625 w 723331"/>
              <a:gd name="connsiteY11" fmla="*/ 51740 h 271526"/>
              <a:gd name="connsiteX12" fmla="*/ 290800 w 723331"/>
              <a:gd name="connsiteY12" fmla="*/ 26340 h 271526"/>
              <a:gd name="connsiteX13" fmla="*/ 284450 w 723331"/>
              <a:gd name="connsiteY13" fmla="*/ 940 h 271526"/>
              <a:gd name="connsiteX14" fmla="*/ 284450 w 723331"/>
              <a:gd name="connsiteY14" fmla="*/ 61265 h 271526"/>
              <a:gd name="connsiteX15" fmla="*/ 240000 w 723331"/>
              <a:gd name="connsiteY15" fmla="*/ 93015 h 271526"/>
              <a:gd name="connsiteX16" fmla="*/ 109825 w 723331"/>
              <a:gd name="connsiteY16" fmla="*/ 134290 h 271526"/>
              <a:gd name="connsiteX17" fmla="*/ 125700 w 723331"/>
              <a:gd name="connsiteY17" fmla="*/ 150165 h 271526"/>
              <a:gd name="connsiteX18" fmla="*/ 1875 w 723331"/>
              <a:gd name="connsiteY18" fmla="*/ 270815 h 27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3331" h="271526">
                <a:moveTo>
                  <a:pt x="1875" y="270815"/>
                </a:moveTo>
                <a:cubicBezTo>
                  <a:pt x="20396" y="260232"/>
                  <a:pt x="202429" y="114711"/>
                  <a:pt x="236825" y="86665"/>
                </a:cubicBezTo>
                <a:cubicBezTo>
                  <a:pt x="271221" y="58619"/>
                  <a:pt x="180733" y="109948"/>
                  <a:pt x="208250" y="102540"/>
                </a:cubicBezTo>
                <a:cubicBezTo>
                  <a:pt x="235767" y="95132"/>
                  <a:pt x="380759" y="47507"/>
                  <a:pt x="401925" y="42215"/>
                </a:cubicBezTo>
                <a:cubicBezTo>
                  <a:pt x="423091" y="36923"/>
                  <a:pt x="323608" y="68144"/>
                  <a:pt x="335250" y="70790"/>
                </a:cubicBezTo>
                <a:cubicBezTo>
                  <a:pt x="346892" y="73436"/>
                  <a:pt x="435263" y="58619"/>
                  <a:pt x="471775" y="58090"/>
                </a:cubicBezTo>
                <a:cubicBezTo>
                  <a:pt x="508287" y="57561"/>
                  <a:pt x="552208" y="73965"/>
                  <a:pt x="554325" y="67615"/>
                </a:cubicBezTo>
                <a:cubicBezTo>
                  <a:pt x="556442" y="61265"/>
                  <a:pt x="462779" y="13111"/>
                  <a:pt x="484475" y="19990"/>
                </a:cubicBezTo>
                <a:cubicBezTo>
                  <a:pt x="506171" y="26869"/>
                  <a:pt x="663863" y="97778"/>
                  <a:pt x="684500" y="108890"/>
                </a:cubicBezTo>
                <a:cubicBezTo>
                  <a:pt x="705137" y="120002"/>
                  <a:pt x="601950" y="83490"/>
                  <a:pt x="608300" y="86665"/>
                </a:cubicBezTo>
                <a:cubicBezTo>
                  <a:pt x="614650" y="89840"/>
                  <a:pt x="733712" y="133761"/>
                  <a:pt x="722600" y="127940"/>
                </a:cubicBezTo>
                <a:cubicBezTo>
                  <a:pt x="711488" y="122119"/>
                  <a:pt x="613592" y="68673"/>
                  <a:pt x="541625" y="51740"/>
                </a:cubicBezTo>
                <a:cubicBezTo>
                  <a:pt x="469658" y="34807"/>
                  <a:pt x="333662" y="34807"/>
                  <a:pt x="290800" y="26340"/>
                </a:cubicBezTo>
                <a:cubicBezTo>
                  <a:pt x="247938" y="17873"/>
                  <a:pt x="285508" y="-4881"/>
                  <a:pt x="284450" y="940"/>
                </a:cubicBezTo>
                <a:cubicBezTo>
                  <a:pt x="283392" y="6761"/>
                  <a:pt x="291858" y="45919"/>
                  <a:pt x="284450" y="61265"/>
                </a:cubicBezTo>
                <a:cubicBezTo>
                  <a:pt x="277042" y="76611"/>
                  <a:pt x="269104" y="80844"/>
                  <a:pt x="240000" y="93015"/>
                </a:cubicBezTo>
                <a:cubicBezTo>
                  <a:pt x="210896" y="105186"/>
                  <a:pt x="109825" y="134290"/>
                  <a:pt x="109825" y="134290"/>
                </a:cubicBezTo>
                <a:cubicBezTo>
                  <a:pt x="90775" y="143815"/>
                  <a:pt x="143692" y="129527"/>
                  <a:pt x="125700" y="150165"/>
                </a:cubicBezTo>
                <a:cubicBezTo>
                  <a:pt x="107708" y="170802"/>
                  <a:pt x="-16646" y="281398"/>
                  <a:pt x="1875" y="270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2FCE65B-7921-459C-33B3-F914C3ED1852}"/>
              </a:ext>
            </a:extLst>
          </p:cNvPr>
          <p:cNvSpPr/>
          <p:nvPr/>
        </p:nvSpPr>
        <p:spPr>
          <a:xfrm>
            <a:off x="4464702" y="5060047"/>
            <a:ext cx="218498" cy="154106"/>
          </a:xfrm>
          <a:custGeom>
            <a:avLst/>
            <a:gdLst>
              <a:gd name="connsiteX0" fmla="*/ 40623 w 218498"/>
              <a:gd name="connsiteY0" fmla="*/ 903 h 154106"/>
              <a:gd name="connsiteX1" fmla="*/ 110473 w 218498"/>
              <a:gd name="connsiteY1" fmla="*/ 54878 h 154106"/>
              <a:gd name="connsiteX2" fmla="*/ 72373 w 218498"/>
              <a:gd name="connsiteY2" fmla="*/ 92978 h 154106"/>
              <a:gd name="connsiteX3" fmla="*/ 2523 w 218498"/>
              <a:gd name="connsiteY3" fmla="*/ 92978 h 154106"/>
              <a:gd name="connsiteX4" fmla="*/ 170798 w 218498"/>
              <a:gd name="connsiteY4" fmla="*/ 108853 h 154106"/>
              <a:gd name="connsiteX5" fmla="*/ 173973 w 218498"/>
              <a:gd name="connsiteY5" fmla="*/ 108853 h 154106"/>
              <a:gd name="connsiteX6" fmla="*/ 43798 w 218498"/>
              <a:gd name="connsiteY6" fmla="*/ 115203 h 154106"/>
              <a:gd name="connsiteX7" fmla="*/ 218423 w 218498"/>
              <a:gd name="connsiteY7" fmla="*/ 150128 h 154106"/>
              <a:gd name="connsiteX8" fmla="*/ 66023 w 218498"/>
              <a:gd name="connsiteY8" fmla="*/ 150128 h 154106"/>
              <a:gd name="connsiteX9" fmla="*/ 78723 w 218498"/>
              <a:gd name="connsiteY9" fmla="*/ 121553 h 154106"/>
              <a:gd name="connsiteX10" fmla="*/ 85073 w 218498"/>
              <a:gd name="connsiteY10" fmla="*/ 102503 h 154106"/>
              <a:gd name="connsiteX11" fmla="*/ 40623 w 218498"/>
              <a:gd name="connsiteY11" fmla="*/ 903 h 15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498" h="154106">
                <a:moveTo>
                  <a:pt x="40623" y="903"/>
                </a:moveTo>
                <a:cubicBezTo>
                  <a:pt x="44856" y="-7034"/>
                  <a:pt x="105181" y="39532"/>
                  <a:pt x="110473" y="54878"/>
                </a:cubicBezTo>
                <a:cubicBezTo>
                  <a:pt x="115765" y="70224"/>
                  <a:pt x="90365" y="86628"/>
                  <a:pt x="72373" y="92978"/>
                </a:cubicBezTo>
                <a:cubicBezTo>
                  <a:pt x="54381" y="99328"/>
                  <a:pt x="-13881" y="90332"/>
                  <a:pt x="2523" y="92978"/>
                </a:cubicBezTo>
                <a:cubicBezTo>
                  <a:pt x="18927" y="95624"/>
                  <a:pt x="142223" y="106207"/>
                  <a:pt x="170798" y="108853"/>
                </a:cubicBezTo>
                <a:cubicBezTo>
                  <a:pt x="199373" y="111499"/>
                  <a:pt x="173973" y="108853"/>
                  <a:pt x="173973" y="108853"/>
                </a:cubicBezTo>
                <a:cubicBezTo>
                  <a:pt x="152806" y="109911"/>
                  <a:pt x="36390" y="108324"/>
                  <a:pt x="43798" y="115203"/>
                </a:cubicBezTo>
                <a:cubicBezTo>
                  <a:pt x="51206" y="122082"/>
                  <a:pt x="214719" y="144307"/>
                  <a:pt x="218423" y="150128"/>
                </a:cubicBezTo>
                <a:cubicBezTo>
                  <a:pt x="222127" y="155949"/>
                  <a:pt x="89306" y="154891"/>
                  <a:pt x="66023" y="150128"/>
                </a:cubicBezTo>
                <a:cubicBezTo>
                  <a:pt x="42740" y="145366"/>
                  <a:pt x="78723" y="121553"/>
                  <a:pt x="78723" y="121553"/>
                </a:cubicBezTo>
                <a:cubicBezTo>
                  <a:pt x="81898" y="113615"/>
                  <a:pt x="90894" y="115732"/>
                  <a:pt x="85073" y="102503"/>
                </a:cubicBezTo>
                <a:cubicBezTo>
                  <a:pt x="79252" y="89274"/>
                  <a:pt x="36390" y="8840"/>
                  <a:pt x="40623" y="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1DFDDBD-4E06-F618-3789-ACB17E691646}"/>
              </a:ext>
            </a:extLst>
          </p:cNvPr>
          <p:cNvSpPr/>
          <p:nvPr/>
        </p:nvSpPr>
        <p:spPr>
          <a:xfrm>
            <a:off x="3846403" y="5076677"/>
            <a:ext cx="754936" cy="212888"/>
          </a:xfrm>
          <a:custGeom>
            <a:avLst/>
            <a:gdLst>
              <a:gd name="connsiteX0" fmla="*/ 633522 w 754936"/>
              <a:gd name="connsiteY0" fmla="*/ 148 h 212888"/>
              <a:gd name="connsiteX1" fmla="*/ 665272 w 754936"/>
              <a:gd name="connsiteY1" fmla="*/ 104923 h 212888"/>
              <a:gd name="connsiteX2" fmla="*/ 462072 w 754936"/>
              <a:gd name="connsiteY2" fmla="*/ 158898 h 212888"/>
              <a:gd name="connsiteX3" fmla="*/ 576372 w 754936"/>
              <a:gd name="connsiteY3" fmla="*/ 162073 h 212888"/>
              <a:gd name="connsiteX4" fmla="*/ 316022 w 754936"/>
              <a:gd name="connsiteY4" fmla="*/ 193823 h 212888"/>
              <a:gd name="connsiteX5" fmla="*/ 347772 w 754936"/>
              <a:gd name="connsiteY5" fmla="*/ 212873 h 212888"/>
              <a:gd name="connsiteX6" fmla="*/ 179497 w 754936"/>
              <a:gd name="connsiteY6" fmla="*/ 196998 h 212888"/>
              <a:gd name="connsiteX7" fmla="*/ 249347 w 754936"/>
              <a:gd name="connsiteY7" fmla="*/ 193823 h 212888"/>
              <a:gd name="connsiteX8" fmla="*/ 135047 w 754936"/>
              <a:gd name="connsiteY8" fmla="*/ 181123 h 212888"/>
              <a:gd name="connsiteX9" fmla="*/ 30272 w 754936"/>
              <a:gd name="connsiteY9" fmla="*/ 181123 h 212888"/>
              <a:gd name="connsiteX10" fmla="*/ 154097 w 754936"/>
              <a:gd name="connsiteY10" fmla="*/ 177948 h 212888"/>
              <a:gd name="connsiteX11" fmla="*/ 87422 w 754936"/>
              <a:gd name="connsiteY11" fmla="*/ 158898 h 212888"/>
              <a:gd name="connsiteX12" fmla="*/ 84247 w 754936"/>
              <a:gd name="connsiteY12" fmla="*/ 190648 h 212888"/>
              <a:gd name="connsiteX13" fmla="*/ 125522 w 754936"/>
              <a:gd name="connsiteY13" fmla="*/ 73173 h 212888"/>
              <a:gd name="connsiteX14" fmla="*/ 62022 w 754936"/>
              <a:gd name="connsiteY14" fmla="*/ 146198 h 212888"/>
              <a:gd name="connsiteX15" fmla="*/ 1697 w 754936"/>
              <a:gd name="connsiteY15" fmla="*/ 203348 h 212888"/>
              <a:gd name="connsiteX16" fmla="*/ 131872 w 754936"/>
              <a:gd name="connsiteY16" fmla="*/ 171598 h 212888"/>
              <a:gd name="connsiteX17" fmla="*/ 411272 w 754936"/>
              <a:gd name="connsiteY17" fmla="*/ 190648 h 212888"/>
              <a:gd name="connsiteX18" fmla="*/ 322372 w 754936"/>
              <a:gd name="connsiteY18" fmla="*/ 193823 h 212888"/>
              <a:gd name="connsiteX19" fmla="*/ 741472 w 754936"/>
              <a:gd name="connsiteY19" fmla="*/ 139848 h 212888"/>
              <a:gd name="connsiteX20" fmla="*/ 655747 w 754936"/>
              <a:gd name="connsiteY20" fmla="*/ 133498 h 212888"/>
              <a:gd name="connsiteX21" fmla="*/ 697022 w 754936"/>
              <a:gd name="connsiteY21" fmla="*/ 82698 h 212888"/>
              <a:gd name="connsiteX22" fmla="*/ 633522 w 754936"/>
              <a:gd name="connsiteY22" fmla="*/ 148 h 21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54936" h="212888">
                <a:moveTo>
                  <a:pt x="633522" y="148"/>
                </a:moveTo>
                <a:cubicBezTo>
                  <a:pt x="628230" y="3852"/>
                  <a:pt x="693847" y="78465"/>
                  <a:pt x="665272" y="104923"/>
                </a:cubicBezTo>
                <a:cubicBezTo>
                  <a:pt x="636697" y="131381"/>
                  <a:pt x="476889" y="149373"/>
                  <a:pt x="462072" y="158898"/>
                </a:cubicBezTo>
                <a:cubicBezTo>
                  <a:pt x="447255" y="168423"/>
                  <a:pt x="600714" y="156252"/>
                  <a:pt x="576372" y="162073"/>
                </a:cubicBezTo>
                <a:cubicBezTo>
                  <a:pt x="552030" y="167894"/>
                  <a:pt x="354122" y="185356"/>
                  <a:pt x="316022" y="193823"/>
                </a:cubicBezTo>
                <a:cubicBezTo>
                  <a:pt x="277922" y="202290"/>
                  <a:pt x="370526" y="212344"/>
                  <a:pt x="347772" y="212873"/>
                </a:cubicBezTo>
                <a:cubicBezTo>
                  <a:pt x="325018" y="213402"/>
                  <a:pt x="195901" y="200173"/>
                  <a:pt x="179497" y="196998"/>
                </a:cubicBezTo>
                <a:cubicBezTo>
                  <a:pt x="163093" y="193823"/>
                  <a:pt x="256755" y="196469"/>
                  <a:pt x="249347" y="193823"/>
                </a:cubicBezTo>
                <a:cubicBezTo>
                  <a:pt x="241939" y="191177"/>
                  <a:pt x="171559" y="183240"/>
                  <a:pt x="135047" y="181123"/>
                </a:cubicBezTo>
                <a:cubicBezTo>
                  <a:pt x="98535" y="179006"/>
                  <a:pt x="27097" y="181652"/>
                  <a:pt x="30272" y="181123"/>
                </a:cubicBezTo>
                <a:cubicBezTo>
                  <a:pt x="33447" y="180594"/>
                  <a:pt x="144572" y="181652"/>
                  <a:pt x="154097" y="177948"/>
                </a:cubicBezTo>
                <a:cubicBezTo>
                  <a:pt x="163622" y="174244"/>
                  <a:pt x="99064" y="156781"/>
                  <a:pt x="87422" y="158898"/>
                </a:cubicBezTo>
                <a:cubicBezTo>
                  <a:pt x="75780" y="161015"/>
                  <a:pt x="77897" y="204936"/>
                  <a:pt x="84247" y="190648"/>
                </a:cubicBezTo>
                <a:cubicBezTo>
                  <a:pt x="90597" y="176360"/>
                  <a:pt x="129226" y="80581"/>
                  <a:pt x="125522" y="73173"/>
                </a:cubicBezTo>
                <a:cubicBezTo>
                  <a:pt x="121818" y="65765"/>
                  <a:pt x="82659" y="124502"/>
                  <a:pt x="62022" y="146198"/>
                </a:cubicBezTo>
                <a:cubicBezTo>
                  <a:pt x="41384" y="167894"/>
                  <a:pt x="-9945" y="199115"/>
                  <a:pt x="1697" y="203348"/>
                </a:cubicBezTo>
                <a:cubicBezTo>
                  <a:pt x="13339" y="207581"/>
                  <a:pt x="63610" y="173715"/>
                  <a:pt x="131872" y="171598"/>
                </a:cubicBezTo>
                <a:cubicBezTo>
                  <a:pt x="200134" y="169481"/>
                  <a:pt x="379522" y="186944"/>
                  <a:pt x="411272" y="190648"/>
                </a:cubicBezTo>
                <a:cubicBezTo>
                  <a:pt x="443022" y="194352"/>
                  <a:pt x="267339" y="202290"/>
                  <a:pt x="322372" y="193823"/>
                </a:cubicBezTo>
                <a:cubicBezTo>
                  <a:pt x="377405" y="185356"/>
                  <a:pt x="685910" y="149902"/>
                  <a:pt x="741472" y="139848"/>
                </a:cubicBezTo>
                <a:cubicBezTo>
                  <a:pt x="797035" y="129794"/>
                  <a:pt x="663155" y="143023"/>
                  <a:pt x="655747" y="133498"/>
                </a:cubicBezTo>
                <a:cubicBezTo>
                  <a:pt x="648339" y="123973"/>
                  <a:pt x="698609" y="102277"/>
                  <a:pt x="697022" y="82698"/>
                </a:cubicBezTo>
                <a:cubicBezTo>
                  <a:pt x="695435" y="63119"/>
                  <a:pt x="638814" y="-3556"/>
                  <a:pt x="633522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4C12F8EF-24B4-E45E-29C6-D2F047AF9FBB}"/>
              </a:ext>
            </a:extLst>
          </p:cNvPr>
          <p:cNvSpPr/>
          <p:nvPr/>
        </p:nvSpPr>
        <p:spPr>
          <a:xfrm>
            <a:off x="3994122" y="5000625"/>
            <a:ext cx="365427" cy="279956"/>
          </a:xfrm>
          <a:custGeom>
            <a:avLst/>
            <a:gdLst>
              <a:gd name="connsiteX0" fmla="*/ 266728 w 365427"/>
              <a:gd name="connsiteY0" fmla="*/ 0 h 279956"/>
              <a:gd name="connsiteX1" fmla="*/ 320703 w 365427"/>
              <a:gd name="connsiteY1" fmla="*/ 22225 h 279956"/>
              <a:gd name="connsiteX2" fmla="*/ 349278 w 365427"/>
              <a:gd name="connsiteY2" fmla="*/ 88900 h 279956"/>
              <a:gd name="connsiteX3" fmla="*/ 365153 w 365427"/>
              <a:gd name="connsiteY3" fmla="*/ 187325 h 279956"/>
              <a:gd name="connsiteX4" fmla="*/ 336578 w 365427"/>
              <a:gd name="connsiteY4" fmla="*/ 241300 h 279956"/>
              <a:gd name="connsiteX5" fmla="*/ 215928 w 365427"/>
              <a:gd name="connsiteY5" fmla="*/ 279400 h 279956"/>
              <a:gd name="connsiteX6" fmla="*/ 155603 w 365427"/>
              <a:gd name="connsiteY6" fmla="*/ 263525 h 279956"/>
              <a:gd name="connsiteX7" fmla="*/ 38128 w 365427"/>
              <a:gd name="connsiteY7" fmla="*/ 257175 h 279956"/>
              <a:gd name="connsiteX8" fmla="*/ 12728 w 365427"/>
              <a:gd name="connsiteY8" fmla="*/ 228600 h 279956"/>
              <a:gd name="connsiteX9" fmla="*/ 28 w 365427"/>
              <a:gd name="connsiteY9" fmla="*/ 180975 h 279956"/>
              <a:gd name="connsiteX10" fmla="*/ 15903 w 365427"/>
              <a:gd name="connsiteY10" fmla="*/ 95250 h 279956"/>
              <a:gd name="connsiteX11" fmla="*/ 66703 w 365427"/>
              <a:gd name="connsiteY11" fmla="*/ 57150 h 279956"/>
              <a:gd name="connsiteX12" fmla="*/ 146078 w 365427"/>
              <a:gd name="connsiteY12" fmla="*/ 22225 h 279956"/>
              <a:gd name="connsiteX13" fmla="*/ 266728 w 365427"/>
              <a:gd name="connsiteY13" fmla="*/ 0 h 27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5427" h="279956">
                <a:moveTo>
                  <a:pt x="266728" y="0"/>
                </a:moveTo>
                <a:cubicBezTo>
                  <a:pt x="295832" y="0"/>
                  <a:pt x="306945" y="7408"/>
                  <a:pt x="320703" y="22225"/>
                </a:cubicBezTo>
                <a:cubicBezTo>
                  <a:pt x="334461" y="37042"/>
                  <a:pt x="341870" y="61383"/>
                  <a:pt x="349278" y="88900"/>
                </a:cubicBezTo>
                <a:cubicBezTo>
                  <a:pt x="356686" y="116417"/>
                  <a:pt x="367270" y="161925"/>
                  <a:pt x="365153" y="187325"/>
                </a:cubicBezTo>
                <a:cubicBezTo>
                  <a:pt x="363036" y="212725"/>
                  <a:pt x="361449" y="225954"/>
                  <a:pt x="336578" y="241300"/>
                </a:cubicBezTo>
                <a:cubicBezTo>
                  <a:pt x="311707" y="256646"/>
                  <a:pt x="246090" y="275696"/>
                  <a:pt x="215928" y="279400"/>
                </a:cubicBezTo>
                <a:cubicBezTo>
                  <a:pt x="185765" y="283104"/>
                  <a:pt x="185236" y="267229"/>
                  <a:pt x="155603" y="263525"/>
                </a:cubicBezTo>
                <a:cubicBezTo>
                  <a:pt x="125970" y="259821"/>
                  <a:pt x="61941" y="262996"/>
                  <a:pt x="38128" y="257175"/>
                </a:cubicBezTo>
                <a:cubicBezTo>
                  <a:pt x="14315" y="251354"/>
                  <a:pt x="19078" y="241300"/>
                  <a:pt x="12728" y="228600"/>
                </a:cubicBezTo>
                <a:cubicBezTo>
                  <a:pt x="6378" y="215900"/>
                  <a:pt x="-501" y="203200"/>
                  <a:pt x="28" y="180975"/>
                </a:cubicBezTo>
                <a:cubicBezTo>
                  <a:pt x="557" y="158750"/>
                  <a:pt x="4791" y="115887"/>
                  <a:pt x="15903" y="95250"/>
                </a:cubicBezTo>
                <a:cubicBezTo>
                  <a:pt x="27015" y="74613"/>
                  <a:pt x="45007" y="69321"/>
                  <a:pt x="66703" y="57150"/>
                </a:cubicBezTo>
                <a:cubicBezTo>
                  <a:pt x="88399" y="44979"/>
                  <a:pt x="115915" y="31221"/>
                  <a:pt x="146078" y="22225"/>
                </a:cubicBezTo>
                <a:cubicBezTo>
                  <a:pt x="176240" y="13229"/>
                  <a:pt x="237624" y="0"/>
                  <a:pt x="2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0B705C8A-97AD-70A2-7199-8EC2757EA523}"/>
              </a:ext>
            </a:extLst>
          </p:cNvPr>
          <p:cNvSpPr/>
          <p:nvPr/>
        </p:nvSpPr>
        <p:spPr>
          <a:xfrm rot="757309">
            <a:off x="4124686" y="5072144"/>
            <a:ext cx="133686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CA8650E-863C-77FE-FAD0-326FDA813A9E}"/>
              </a:ext>
            </a:extLst>
          </p:cNvPr>
          <p:cNvSpPr/>
          <p:nvPr/>
        </p:nvSpPr>
        <p:spPr>
          <a:xfrm>
            <a:off x="4289172" y="5040113"/>
            <a:ext cx="229739" cy="39955"/>
          </a:xfrm>
          <a:custGeom>
            <a:avLst/>
            <a:gdLst>
              <a:gd name="connsiteX0" fmla="*/ 253 w 229739"/>
              <a:gd name="connsiteY0" fmla="*/ 4962 h 39955"/>
              <a:gd name="connsiteX1" fmla="*/ 130428 w 229739"/>
              <a:gd name="connsiteY1" fmla="*/ 39887 h 39955"/>
              <a:gd name="connsiteX2" fmla="*/ 130428 w 229739"/>
              <a:gd name="connsiteY2" fmla="*/ 14487 h 39955"/>
              <a:gd name="connsiteX3" fmla="*/ 228853 w 229739"/>
              <a:gd name="connsiteY3" fmla="*/ 36712 h 39955"/>
              <a:gd name="connsiteX4" fmla="*/ 168528 w 229739"/>
              <a:gd name="connsiteY4" fmla="*/ 8137 h 39955"/>
              <a:gd name="connsiteX5" fmla="*/ 253 w 229739"/>
              <a:gd name="connsiteY5" fmla="*/ 4962 h 3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739" h="39955">
                <a:moveTo>
                  <a:pt x="253" y="4962"/>
                </a:moveTo>
                <a:cubicBezTo>
                  <a:pt x="-6097" y="10254"/>
                  <a:pt x="108732" y="38300"/>
                  <a:pt x="130428" y="39887"/>
                </a:cubicBezTo>
                <a:cubicBezTo>
                  <a:pt x="152124" y="41474"/>
                  <a:pt x="114024" y="15016"/>
                  <a:pt x="130428" y="14487"/>
                </a:cubicBezTo>
                <a:cubicBezTo>
                  <a:pt x="146832" y="13958"/>
                  <a:pt x="222503" y="37770"/>
                  <a:pt x="228853" y="36712"/>
                </a:cubicBezTo>
                <a:cubicBezTo>
                  <a:pt x="235203" y="35654"/>
                  <a:pt x="206628" y="20308"/>
                  <a:pt x="168528" y="8137"/>
                </a:cubicBezTo>
                <a:cubicBezTo>
                  <a:pt x="130428" y="-4034"/>
                  <a:pt x="6603" y="-330"/>
                  <a:pt x="253" y="4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7497F78F-A486-993E-D4D2-9D7408E3ED3E}"/>
              </a:ext>
            </a:extLst>
          </p:cNvPr>
          <p:cNvSpPr/>
          <p:nvPr/>
        </p:nvSpPr>
        <p:spPr>
          <a:xfrm>
            <a:off x="3860267" y="5213279"/>
            <a:ext cx="903487" cy="155736"/>
          </a:xfrm>
          <a:custGeom>
            <a:avLst/>
            <a:gdLst>
              <a:gd name="connsiteX0" fmla="*/ 892708 w 903487"/>
              <a:gd name="connsiteY0" fmla="*/ 28646 h 155736"/>
              <a:gd name="connsiteX1" fmla="*/ 578383 w 903487"/>
              <a:gd name="connsiteY1" fmla="*/ 19121 h 155736"/>
              <a:gd name="connsiteX2" fmla="*/ 673633 w 903487"/>
              <a:gd name="connsiteY2" fmla="*/ 25471 h 155736"/>
              <a:gd name="connsiteX3" fmla="*/ 476783 w 903487"/>
              <a:gd name="connsiteY3" fmla="*/ 47696 h 155736"/>
              <a:gd name="connsiteX4" fmla="*/ 546633 w 903487"/>
              <a:gd name="connsiteY4" fmla="*/ 57221 h 155736"/>
              <a:gd name="connsiteX5" fmla="*/ 308508 w 903487"/>
              <a:gd name="connsiteY5" fmla="*/ 98496 h 155736"/>
              <a:gd name="connsiteX6" fmla="*/ 232308 w 903487"/>
              <a:gd name="connsiteY6" fmla="*/ 155646 h 155736"/>
              <a:gd name="connsiteX7" fmla="*/ 248183 w 903487"/>
              <a:gd name="connsiteY7" fmla="*/ 111196 h 155736"/>
              <a:gd name="connsiteX8" fmla="*/ 98958 w 903487"/>
              <a:gd name="connsiteY8" fmla="*/ 88971 h 155736"/>
              <a:gd name="connsiteX9" fmla="*/ 95783 w 903487"/>
              <a:gd name="connsiteY9" fmla="*/ 120721 h 155736"/>
              <a:gd name="connsiteX10" fmla="*/ 73558 w 903487"/>
              <a:gd name="connsiteY10" fmla="*/ 92146 h 155736"/>
              <a:gd name="connsiteX11" fmla="*/ 3708 w 903487"/>
              <a:gd name="connsiteY11" fmla="*/ 57221 h 155736"/>
              <a:gd name="connsiteX12" fmla="*/ 200558 w 903487"/>
              <a:gd name="connsiteY12" fmla="*/ 117546 h 155736"/>
              <a:gd name="connsiteX13" fmla="*/ 187858 w 903487"/>
              <a:gd name="connsiteY13" fmla="*/ 104846 h 155736"/>
              <a:gd name="connsiteX14" fmla="*/ 537108 w 903487"/>
              <a:gd name="connsiteY14" fmla="*/ 111196 h 155736"/>
              <a:gd name="connsiteX15" fmla="*/ 435508 w 903487"/>
              <a:gd name="connsiteY15" fmla="*/ 98496 h 155736"/>
              <a:gd name="connsiteX16" fmla="*/ 591083 w 903487"/>
              <a:gd name="connsiteY16" fmla="*/ 28646 h 155736"/>
              <a:gd name="connsiteX17" fmla="*/ 695858 w 903487"/>
              <a:gd name="connsiteY17" fmla="*/ 28646 h 155736"/>
              <a:gd name="connsiteX18" fmla="*/ 708558 w 903487"/>
              <a:gd name="connsiteY18" fmla="*/ 71 h 155736"/>
              <a:gd name="connsiteX19" fmla="*/ 819683 w 903487"/>
              <a:gd name="connsiteY19" fmla="*/ 38171 h 155736"/>
              <a:gd name="connsiteX20" fmla="*/ 892708 w 903487"/>
              <a:gd name="connsiteY20" fmla="*/ 28646 h 15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03487" h="155736">
                <a:moveTo>
                  <a:pt x="892708" y="28646"/>
                </a:moveTo>
                <a:cubicBezTo>
                  <a:pt x="852491" y="25471"/>
                  <a:pt x="614895" y="19650"/>
                  <a:pt x="578383" y="19121"/>
                </a:cubicBezTo>
                <a:cubicBezTo>
                  <a:pt x="541871" y="18592"/>
                  <a:pt x="690566" y="20709"/>
                  <a:pt x="673633" y="25471"/>
                </a:cubicBezTo>
                <a:cubicBezTo>
                  <a:pt x="656700" y="30233"/>
                  <a:pt x="497949" y="42404"/>
                  <a:pt x="476783" y="47696"/>
                </a:cubicBezTo>
                <a:cubicBezTo>
                  <a:pt x="455617" y="52988"/>
                  <a:pt x="574679" y="48754"/>
                  <a:pt x="546633" y="57221"/>
                </a:cubicBezTo>
                <a:cubicBezTo>
                  <a:pt x="518587" y="65688"/>
                  <a:pt x="360896" y="82092"/>
                  <a:pt x="308508" y="98496"/>
                </a:cubicBezTo>
                <a:cubicBezTo>
                  <a:pt x="256120" y="114900"/>
                  <a:pt x="242362" y="153529"/>
                  <a:pt x="232308" y="155646"/>
                </a:cubicBezTo>
                <a:cubicBezTo>
                  <a:pt x="222254" y="157763"/>
                  <a:pt x="270408" y="122308"/>
                  <a:pt x="248183" y="111196"/>
                </a:cubicBezTo>
                <a:cubicBezTo>
                  <a:pt x="225958" y="100084"/>
                  <a:pt x="124358" y="87384"/>
                  <a:pt x="98958" y="88971"/>
                </a:cubicBezTo>
                <a:cubicBezTo>
                  <a:pt x="73558" y="90559"/>
                  <a:pt x="100016" y="120192"/>
                  <a:pt x="95783" y="120721"/>
                </a:cubicBezTo>
                <a:cubicBezTo>
                  <a:pt x="91550" y="121250"/>
                  <a:pt x="88904" y="102729"/>
                  <a:pt x="73558" y="92146"/>
                </a:cubicBezTo>
                <a:cubicBezTo>
                  <a:pt x="58212" y="81563"/>
                  <a:pt x="-17459" y="52988"/>
                  <a:pt x="3708" y="57221"/>
                </a:cubicBezTo>
                <a:cubicBezTo>
                  <a:pt x="24875" y="61454"/>
                  <a:pt x="169866" y="109609"/>
                  <a:pt x="200558" y="117546"/>
                </a:cubicBezTo>
                <a:cubicBezTo>
                  <a:pt x="231250" y="125483"/>
                  <a:pt x="187858" y="104846"/>
                  <a:pt x="187858" y="104846"/>
                </a:cubicBezTo>
                <a:lnTo>
                  <a:pt x="537108" y="111196"/>
                </a:lnTo>
                <a:cubicBezTo>
                  <a:pt x="578383" y="110138"/>
                  <a:pt x="426512" y="112254"/>
                  <a:pt x="435508" y="98496"/>
                </a:cubicBezTo>
                <a:cubicBezTo>
                  <a:pt x="444504" y="84738"/>
                  <a:pt x="547691" y="40288"/>
                  <a:pt x="591083" y="28646"/>
                </a:cubicBezTo>
                <a:cubicBezTo>
                  <a:pt x="634475" y="17004"/>
                  <a:pt x="676279" y="33408"/>
                  <a:pt x="695858" y="28646"/>
                </a:cubicBezTo>
                <a:cubicBezTo>
                  <a:pt x="715437" y="23884"/>
                  <a:pt x="687921" y="-1516"/>
                  <a:pt x="708558" y="71"/>
                </a:cubicBezTo>
                <a:cubicBezTo>
                  <a:pt x="729195" y="1658"/>
                  <a:pt x="789521" y="31821"/>
                  <a:pt x="819683" y="38171"/>
                </a:cubicBezTo>
                <a:cubicBezTo>
                  <a:pt x="849845" y="44521"/>
                  <a:pt x="932925" y="31821"/>
                  <a:pt x="892708" y="28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8E7BEC0D-D490-2139-616A-5BE23749B9D7}"/>
              </a:ext>
            </a:extLst>
          </p:cNvPr>
          <p:cNvSpPr/>
          <p:nvPr/>
        </p:nvSpPr>
        <p:spPr>
          <a:xfrm>
            <a:off x="3714559" y="5213345"/>
            <a:ext cx="978352" cy="146069"/>
          </a:xfrm>
          <a:custGeom>
            <a:avLst/>
            <a:gdLst>
              <a:gd name="connsiteX0" fmla="*/ 191 w 978352"/>
              <a:gd name="connsiteY0" fmla="*/ 146055 h 146069"/>
              <a:gd name="connsiteX1" fmla="*/ 177991 w 978352"/>
              <a:gd name="connsiteY1" fmla="*/ 82555 h 146069"/>
              <a:gd name="connsiteX2" fmla="*/ 330391 w 978352"/>
              <a:gd name="connsiteY2" fmla="*/ 111130 h 146069"/>
              <a:gd name="connsiteX3" fmla="*/ 412941 w 978352"/>
              <a:gd name="connsiteY3" fmla="*/ 111130 h 146069"/>
              <a:gd name="connsiteX4" fmla="*/ 371666 w 978352"/>
              <a:gd name="connsiteY4" fmla="*/ 136530 h 146069"/>
              <a:gd name="connsiteX5" fmla="*/ 612966 w 978352"/>
              <a:gd name="connsiteY5" fmla="*/ 133355 h 146069"/>
              <a:gd name="connsiteX6" fmla="*/ 558991 w 978352"/>
              <a:gd name="connsiteY6" fmla="*/ 130180 h 146069"/>
              <a:gd name="connsiteX7" fmla="*/ 746316 w 978352"/>
              <a:gd name="connsiteY7" fmla="*/ 82555 h 146069"/>
              <a:gd name="connsiteX8" fmla="*/ 749491 w 978352"/>
              <a:gd name="connsiteY8" fmla="*/ 50805 h 146069"/>
              <a:gd name="connsiteX9" fmla="*/ 762191 w 978352"/>
              <a:gd name="connsiteY9" fmla="*/ 73030 h 146069"/>
              <a:gd name="connsiteX10" fmla="*/ 774891 w 978352"/>
              <a:gd name="connsiteY10" fmla="*/ 47630 h 146069"/>
              <a:gd name="connsiteX11" fmla="*/ 978091 w 978352"/>
              <a:gd name="connsiteY11" fmla="*/ 5 h 146069"/>
              <a:gd name="connsiteX12" fmla="*/ 727266 w 978352"/>
              <a:gd name="connsiteY12" fmla="*/ 50805 h 146069"/>
              <a:gd name="connsiteX13" fmla="*/ 489141 w 978352"/>
              <a:gd name="connsiteY13" fmla="*/ 107955 h 146069"/>
              <a:gd name="connsiteX14" fmla="*/ 257366 w 978352"/>
              <a:gd name="connsiteY14" fmla="*/ 79380 h 146069"/>
              <a:gd name="connsiteX15" fmla="*/ 212916 w 978352"/>
              <a:gd name="connsiteY15" fmla="*/ 76205 h 146069"/>
              <a:gd name="connsiteX16" fmla="*/ 191 w 978352"/>
              <a:gd name="connsiteY16" fmla="*/ 146055 h 14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8352" h="146069">
                <a:moveTo>
                  <a:pt x="191" y="146055"/>
                </a:moveTo>
                <a:cubicBezTo>
                  <a:pt x="-5630" y="147113"/>
                  <a:pt x="122958" y="88376"/>
                  <a:pt x="177991" y="82555"/>
                </a:cubicBezTo>
                <a:cubicBezTo>
                  <a:pt x="233024" y="76734"/>
                  <a:pt x="291233" y="106367"/>
                  <a:pt x="330391" y="111130"/>
                </a:cubicBezTo>
                <a:cubicBezTo>
                  <a:pt x="369549" y="115892"/>
                  <a:pt x="406062" y="106897"/>
                  <a:pt x="412941" y="111130"/>
                </a:cubicBezTo>
                <a:cubicBezTo>
                  <a:pt x="419820" y="115363"/>
                  <a:pt x="338328" y="132826"/>
                  <a:pt x="371666" y="136530"/>
                </a:cubicBezTo>
                <a:cubicBezTo>
                  <a:pt x="405004" y="140234"/>
                  <a:pt x="581745" y="134413"/>
                  <a:pt x="612966" y="133355"/>
                </a:cubicBezTo>
                <a:cubicBezTo>
                  <a:pt x="644187" y="132297"/>
                  <a:pt x="536766" y="138647"/>
                  <a:pt x="558991" y="130180"/>
                </a:cubicBezTo>
                <a:cubicBezTo>
                  <a:pt x="581216" y="121713"/>
                  <a:pt x="714566" y="95784"/>
                  <a:pt x="746316" y="82555"/>
                </a:cubicBezTo>
                <a:cubicBezTo>
                  <a:pt x="778066" y="69326"/>
                  <a:pt x="746845" y="52392"/>
                  <a:pt x="749491" y="50805"/>
                </a:cubicBezTo>
                <a:cubicBezTo>
                  <a:pt x="752137" y="49217"/>
                  <a:pt x="757958" y="73559"/>
                  <a:pt x="762191" y="73030"/>
                </a:cubicBezTo>
                <a:cubicBezTo>
                  <a:pt x="766424" y="72501"/>
                  <a:pt x="738908" y="59801"/>
                  <a:pt x="774891" y="47630"/>
                </a:cubicBezTo>
                <a:cubicBezTo>
                  <a:pt x="810874" y="35459"/>
                  <a:pt x="986029" y="-524"/>
                  <a:pt x="978091" y="5"/>
                </a:cubicBezTo>
                <a:cubicBezTo>
                  <a:pt x="970154" y="534"/>
                  <a:pt x="808758" y="32813"/>
                  <a:pt x="727266" y="50805"/>
                </a:cubicBezTo>
                <a:cubicBezTo>
                  <a:pt x="645774" y="68797"/>
                  <a:pt x="567458" y="103193"/>
                  <a:pt x="489141" y="107955"/>
                </a:cubicBezTo>
                <a:cubicBezTo>
                  <a:pt x="410824" y="112717"/>
                  <a:pt x="303404" y="84672"/>
                  <a:pt x="257366" y="79380"/>
                </a:cubicBezTo>
                <a:cubicBezTo>
                  <a:pt x="211329" y="74088"/>
                  <a:pt x="255778" y="64563"/>
                  <a:pt x="212916" y="76205"/>
                </a:cubicBezTo>
                <a:cubicBezTo>
                  <a:pt x="170054" y="87847"/>
                  <a:pt x="6012" y="144997"/>
                  <a:pt x="191" y="146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82EC372F-F3A7-ADD0-8EF0-FDBF0A1BCD4C}"/>
              </a:ext>
            </a:extLst>
          </p:cNvPr>
          <p:cNvSpPr/>
          <p:nvPr/>
        </p:nvSpPr>
        <p:spPr>
          <a:xfrm>
            <a:off x="4293644" y="4876700"/>
            <a:ext cx="325015" cy="103524"/>
          </a:xfrm>
          <a:custGeom>
            <a:avLst/>
            <a:gdLst>
              <a:gd name="connsiteX0" fmla="*/ 2131 w 325015"/>
              <a:gd name="connsiteY0" fmla="*/ 100 h 103524"/>
              <a:gd name="connsiteX1" fmla="*/ 252956 w 325015"/>
              <a:gd name="connsiteY1" fmla="*/ 76300 h 103524"/>
              <a:gd name="connsiteX2" fmla="*/ 176756 w 325015"/>
              <a:gd name="connsiteY2" fmla="*/ 35025 h 103524"/>
              <a:gd name="connsiteX3" fmla="*/ 322806 w 325015"/>
              <a:gd name="connsiteY3" fmla="*/ 101700 h 103524"/>
              <a:gd name="connsiteX4" fmla="*/ 256131 w 325015"/>
              <a:gd name="connsiteY4" fmla="*/ 82650 h 103524"/>
              <a:gd name="connsiteX5" fmla="*/ 138656 w 325015"/>
              <a:gd name="connsiteY5" fmla="*/ 60425 h 103524"/>
              <a:gd name="connsiteX6" fmla="*/ 2131 w 325015"/>
              <a:gd name="connsiteY6" fmla="*/ 100 h 10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15" h="103524">
                <a:moveTo>
                  <a:pt x="2131" y="100"/>
                </a:moveTo>
                <a:cubicBezTo>
                  <a:pt x="21181" y="2746"/>
                  <a:pt x="223852" y="70479"/>
                  <a:pt x="252956" y="76300"/>
                </a:cubicBezTo>
                <a:cubicBezTo>
                  <a:pt x="282060" y="82121"/>
                  <a:pt x="165114" y="30792"/>
                  <a:pt x="176756" y="35025"/>
                </a:cubicBezTo>
                <a:cubicBezTo>
                  <a:pt x="188398" y="39258"/>
                  <a:pt x="309577" y="93763"/>
                  <a:pt x="322806" y="101700"/>
                </a:cubicBezTo>
                <a:cubicBezTo>
                  <a:pt x="336035" y="109637"/>
                  <a:pt x="286823" y="89529"/>
                  <a:pt x="256131" y="82650"/>
                </a:cubicBezTo>
                <a:cubicBezTo>
                  <a:pt x="225439" y="75771"/>
                  <a:pt x="180460" y="73125"/>
                  <a:pt x="138656" y="60425"/>
                </a:cubicBezTo>
                <a:cubicBezTo>
                  <a:pt x="96852" y="47725"/>
                  <a:pt x="-16919" y="-2546"/>
                  <a:pt x="2131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0FDC7024-1CD3-39D3-B96F-22A3DC351610}"/>
              </a:ext>
            </a:extLst>
          </p:cNvPr>
          <p:cNvSpPr/>
          <p:nvPr/>
        </p:nvSpPr>
        <p:spPr>
          <a:xfrm>
            <a:off x="4007694" y="5249361"/>
            <a:ext cx="605440" cy="178613"/>
          </a:xfrm>
          <a:custGeom>
            <a:avLst/>
            <a:gdLst>
              <a:gd name="connsiteX0" fmla="*/ 599231 w 605440"/>
              <a:gd name="connsiteY0" fmla="*/ 2089 h 178613"/>
              <a:gd name="connsiteX1" fmla="*/ 342056 w 605440"/>
              <a:gd name="connsiteY1" fmla="*/ 81464 h 178613"/>
              <a:gd name="connsiteX2" fmla="*/ 421431 w 605440"/>
              <a:gd name="connsiteY2" fmla="*/ 87814 h 178613"/>
              <a:gd name="connsiteX3" fmla="*/ 281731 w 605440"/>
              <a:gd name="connsiteY3" fmla="*/ 122739 h 178613"/>
              <a:gd name="connsiteX4" fmla="*/ 326181 w 605440"/>
              <a:gd name="connsiteY4" fmla="*/ 113214 h 178613"/>
              <a:gd name="connsiteX5" fmla="*/ 186481 w 605440"/>
              <a:gd name="connsiteY5" fmla="*/ 160839 h 178613"/>
              <a:gd name="connsiteX6" fmla="*/ 269031 w 605440"/>
              <a:gd name="connsiteY6" fmla="*/ 132264 h 178613"/>
              <a:gd name="connsiteX7" fmla="*/ 78531 w 605440"/>
              <a:gd name="connsiteY7" fmla="*/ 122739 h 178613"/>
              <a:gd name="connsiteX8" fmla="*/ 323006 w 605440"/>
              <a:gd name="connsiteY8" fmla="*/ 141789 h 178613"/>
              <a:gd name="connsiteX9" fmla="*/ 176956 w 605440"/>
              <a:gd name="connsiteY9" fmla="*/ 151314 h 178613"/>
              <a:gd name="connsiteX10" fmla="*/ 5506 w 605440"/>
              <a:gd name="connsiteY10" fmla="*/ 176714 h 178613"/>
              <a:gd name="connsiteX11" fmla="*/ 396031 w 605440"/>
              <a:gd name="connsiteY11" fmla="*/ 94164 h 178613"/>
              <a:gd name="connsiteX12" fmla="*/ 383331 w 605440"/>
              <a:gd name="connsiteY12" fmla="*/ 87814 h 178613"/>
              <a:gd name="connsiteX13" fmla="*/ 516681 w 605440"/>
              <a:gd name="connsiteY13" fmla="*/ 27489 h 178613"/>
              <a:gd name="connsiteX14" fmla="*/ 599231 w 605440"/>
              <a:gd name="connsiteY14" fmla="*/ 2089 h 17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5440" h="178613">
                <a:moveTo>
                  <a:pt x="599231" y="2089"/>
                </a:moveTo>
                <a:cubicBezTo>
                  <a:pt x="570127" y="11085"/>
                  <a:pt x="371689" y="67176"/>
                  <a:pt x="342056" y="81464"/>
                </a:cubicBezTo>
                <a:cubicBezTo>
                  <a:pt x="312423" y="95752"/>
                  <a:pt x="431485" y="80935"/>
                  <a:pt x="421431" y="87814"/>
                </a:cubicBezTo>
                <a:cubicBezTo>
                  <a:pt x="411377" y="94693"/>
                  <a:pt x="297606" y="118506"/>
                  <a:pt x="281731" y="122739"/>
                </a:cubicBezTo>
                <a:cubicBezTo>
                  <a:pt x="265856" y="126972"/>
                  <a:pt x="342056" y="106864"/>
                  <a:pt x="326181" y="113214"/>
                </a:cubicBezTo>
                <a:cubicBezTo>
                  <a:pt x="310306" y="119564"/>
                  <a:pt x="196006" y="157664"/>
                  <a:pt x="186481" y="160839"/>
                </a:cubicBezTo>
                <a:cubicBezTo>
                  <a:pt x="176956" y="164014"/>
                  <a:pt x="287023" y="138614"/>
                  <a:pt x="269031" y="132264"/>
                </a:cubicBezTo>
                <a:cubicBezTo>
                  <a:pt x="251039" y="125914"/>
                  <a:pt x="69535" y="121152"/>
                  <a:pt x="78531" y="122739"/>
                </a:cubicBezTo>
                <a:cubicBezTo>
                  <a:pt x="87527" y="124326"/>
                  <a:pt x="306602" y="137026"/>
                  <a:pt x="323006" y="141789"/>
                </a:cubicBezTo>
                <a:cubicBezTo>
                  <a:pt x="339410" y="146552"/>
                  <a:pt x="229873" y="145493"/>
                  <a:pt x="176956" y="151314"/>
                </a:cubicBezTo>
                <a:cubicBezTo>
                  <a:pt x="124039" y="157135"/>
                  <a:pt x="-31006" y="186239"/>
                  <a:pt x="5506" y="176714"/>
                </a:cubicBezTo>
                <a:cubicBezTo>
                  <a:pt x="42018" y="167189"/>
                  <a:pt x="333060" y="108981"/>
                  <a:pt x="396031" y="94164"/>
                </a:cubicBezTo>
                <a:cubicBezTo>
                  <a:pt x="459002" y="79347"/>
                  <a:pt x="363223" y="98926"/>
                  <a:pt x="383331" y="87814"/>
                </a:cubicBezTo>
                <a:cubicBezTo>
                  <a:pt x="403439" y="76702"/>
                  <a:pt x="485989" y="39660"/>
                  <a:pt x="516681" y="27489"/>
                </a:cubicBezTo>
                <a:cubicBezTo>
                  <a:pt x="547373" y="15318"/>
                  <a:pt x="628335" y="-6907"/>
                  <a:pt x="599231" y="2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1984130F-2E92-318D-A6F1-262B3FBFEF53}"/>
              </a:ext>
            </a:extLst>
          </p:cNvPr>
          <p:cNvSpPr/>
          <p:nvPr/>
        </p:nvSpPr>
        <p:spPr>
          <a:xfrm>
            <a:off x="4498871" y="4454886"/>
            <a:ext cx="263632" cy="206204"/>
          </a:xfrm>
          <a:custGeom>
            <a:avLst/>
            <a:gdLst>
              <a:gd name="connsiteX0" fmla="*/ 263629 w 263632"/>
              <a:gd name="connsiteY0" fmla="*/ 50439 h 206204"/>
              <a:gd name="connsiteX1" fmla="*/ 184254 w 263632"/>
              <a:gd name="connsiteY1" fmla="*/ 158389 h 206204"/>
              <a:gd name="connsiteX2" fmla="*/ 190604 w 263632"/>
              <a:gd name="connsiteY2" fmla="*/ 193314 h 206204"/>
              <a:gd name="connsiteX3" fmla="*/ 184254 w 263632"/>
              <a:gd name="connsiteY3" fmla="*/ 101239 h 206204"/>
              <a:gd name="connsiteX4" fmla="*/ 177904 w 263632"/>
              <a:gd name="connsiteY4" fmla="*/ 164739 h 206204"/>
              <a:gd name="connsiteX5" fmla="*/ 149329 w 263632"/>
              <a:gd name="connsiteY5" fmla="*/ 107589 h 206204"/>
              <a:gd name="connsiteX6" fmla="*/ 152504 w 263632"/>
              <a:gd name="connsiteY6" fmla="*/ 206014 h 206204"/>
              <a:gd name="connsiteX7" fmla="*/ 108054 w 263632"/>
              <a:gd name="connsiteY7" fmla="*/ 129814 h 206204"/>
              <a:gd name="connsiteX8" fmla="*/ 63604 w 263632"/>
              <a:gd name="connsiteY8" fmla="*/ 34564 h 206204"/>
              <a:gd name="connsiteX9" fmla="*/ 104 w 263632"/>
              <a:gd name="connsiteY9" fmla="*/ 2814 h 206204"/>
              <a:gd name="connsiteX10" fmla="*/ 79479 w 263632"/>
              <a:gd name="connsiteY10" fmla="*/ 98064 h 206204"/>
              <a:gd name="connsiteX11" fmla="*/ 130279 w 263632"/>
              <a:gd name="connsiteY11" fmla="*/ 186964 h 206204"/>
              <a:gd name="connsiteX12" fmla="*/ 123929 w 263632"/>
              <a:gd name="connsiteY12" fmla="*/ 75839 h 206204"/>
              <a:gd name="connsiteX13" fmla="*/ 187429 w 263632"/>
              <a:gd name="connsiteY13" fmla="*/ 174264 h 206204"/>
              <a:gd name="connsiteX14" fmla="*/ 263629 w 263632"/>
              <a:gd name="connsiteY14" fmla="*/ 50439 h 20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632" h="206204">
                <a:moveTo>
                  <a:pt x="263629" y="50439"/>
                </a:moveTo>
                <a:cubicBezTo>
                  <a:pt x="263100" y="47793"/>
                  <a:pt x="196425" y="134577"/>
                  <a:pt x="184254" y="158389"/>
                </a:cubicBezTo>
                <a:cubicBezTo>
                  <a:pt x="172083" y="182202"/>
                  <a:pt x="190604" y="202839"/>
                  <a:pt x="190604" y="193314"/>
                </a:cubicBezTo>
                <a:cubicBezTo>
                  <a:pt x="190604" y="183789"/>
                  <a:pt x="186371" y="106001"/>
                  <a:pt x="184254" y="101239"/>
                </a:cubicBezTo>
                <a:cubicBezTo>
                  <a:pt x="182137" y="96477"/>
                  <a:pt x="183725" y="163681"/>
                  <a:pt x="177904" y="164739"/>
                </a:cubicBezTo>
                <a:cubicBezTo>
                  <a:pt x="172083" y="165797"/>
                  <a:pt x="153562" y="100710"/>
                  <a:pt x="149329" y="107589"/>
                </a:cubicBezTo>
                <a:cubicBezTo>
                  <a:pt x="145096" y="114468"/>
                  <a:pt x="159383" y="202310"/>
                  <a:pt x="152504" y="206014"/>
                </a:cubicBezTo>
                <a:cubicBezTo>
                  <a:pt x="145625" y="209718"/>
                  <a:pt x="122871" y="158389"/>
                  <a:pt x="108054" y="129814"/>
                </a:cubicBezTo>
                <a:cubicBezTo>
                  <a:pt x="93237" y="101239"/>
                  <a:pt x="81596" y="55731"/>
                  <a:pt x="63604" y="34564"/>
                </a:cubicBezTo>
                <a:cubicBezTo>
                  <a:pt x="45612" y="13397"/>
                  <a:pt x="-2542" y="-7769"/>
                  <a:pt x="104" y="2814"/>
                </a:cubicBezTo>
                <a:cubicBezTo>
                  <a:pt x="2750" y="13397"/>
                  <a:pt x="57783" y="67372"/>
                  <a:pt x="79479" y="98064"/>
                </a:cubicBezTo>
                <a:cubicBezTo>
                  <a:pt x="101175" y="128756"/>
                  <a:pt x="122871" y="190668"/>
                  <a:pt x="130279" y="186964"/>
                </a:cubicBezTo>
                <a:cubicBezTo>
                  <a:pt x="137687" y="183260"/>
                  <a:pt x="114404" y="77956"/>
                  <a:pt x="123929" y="75839"/>
                </a:cubicBezTo>
                <a:cubicBezTo>
                  <a:pt x="133454" y="73722"/>
                  <a:pt x="164146" y="178497"/>
                  <a:pt x="187429" y="174264"/>
                </a:cubicBezTo>
                <a:cubicBezTo>
                  <a:pt x="210712" y="170031"/>
                  <a:pt x="264158" y="53085"/>
                  <a:pt x="263629" y="50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6BC36249-9F3F-7461-5350-8C00A4952489}"/>
              </a:ext>
            </a:extLst>
          </p:cNvPr>
          <p:cNvSpPr/>
          <p:nvPr/>
        </p:nvSpPr>
        <p:spPr>
          <a:xfrm>
            <a:off x="4202155" y="4571969"/>
            <a:ext cx="340590" cy="79440"/>
          </a:xfrm>
          <a:custGeom>
            <a:avLst/>
            <a:gdLst>
              <a:gd name="connsiteX0" fmla="*/ 331745 w 340590"/>
              <a:gd name="connsiteY0" fmla="*/ 79406 h 79440"/>
              <a:gd name="connsiteX1" fmla="*/ 182520 w 340590"/>
              <a:gd name="connsiteY1" fmla="*/ 38131 h 79440"/>
              <a:gd name="connsiteX2" fmla="*/ 1545 w 340590"/>
              <a:gd name="connsiteY2" fmla="*/ 31 h 79440"/>
              <a:gd name="connsiteX3" fmla="*/ 290470 w 340590"/>
              <a:gd name="connsiteY3" fmla="*/ 44481 h 79440"/>
              <a:gd name="connsiteX4" fmla="*/ 331745 w 340590"/>
              <a:gd name="connsiteY4" fmla="*/ 79406 h 7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590" h="79440">
                <a:moveTo>
                  <a:pt x="331745" y="79406"/>
                </a:moveTo>
                <a:cubicBezTo>
                  <a:pt x="313754" y="78348"/>
                  <a:pt x="237553" y="51360"/>
                  <a:pt x="182520" y="38131"/>
                </a:cubicBezTo>
                <a:cubicBezTo>
                  <a:pt x="127487" y="24902"/>
                  <a:pt x="-16446" y="-1027"/>
                  <a:pt x="1545" y="31"/>
                </a:cubicBezTo>
                <a:cubicBezTo>
                  <a:pt x="19536" y="1089"/>
                  <a:pt x="238612" y="31781"/>
                  <a:pt x="290470" y="44481"/>
                </a:cubicBezTo>
                <a:cubicBezTo>
                  <a:pt x="342328" y="57181"/>
                  <a:pt x="349736" y="80464"/>
                  <a:pt x="331745" y="79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F56AD103-6647-196D-0D58-CB0E1E3E76A8}"/>
              </a:ext>
            </a:extLst>
          </p:cNvPr>
          <p:cNvSpPr/>
          <p:nvPr/>
        </p:nvSpPr>
        <p:spPr>
          <a:xfrm>
            <a:off x="3864582" y="4488774"/>
            <a:ext cx="715884" cy="184826"/>
          </a:xfrm>
          <a:custGeom>
            <a:avLst/>
            <a:gdLst>
              <a:gd name="connsiteX0" fmla="*/ 320068 w 715884"/>
              <a:gd name="connsiteY0" fmla="*/ 51476 h 184826"/>
              <a:gd name="connsiteX1" fmla="*/ 510568 w 715884"/>
              <a:gd name="connsiteY1" fmla="*/ 41951 h 184826"/>
              <a:gd name="connsiteX2" fmla="*/ 475643 w 715884"/>
              <a:gd name="connsiteY2" fmla="*/ 10201 h 184826"/>
              <a:gd name="connsiteX3" fmla="*/ 659793 w 715884"/>
              <a:gd name="connsiteY3" fmla="*/ 54651 h 184826"/>
              <a:gd name="connsiteX4" fmla="*/ 624868 w 715884"/>
              <a:gd name="connsiteY4" fmla="*/ 10201 h 184826"/>
              <a:gd name="connsiteX5" fmla="*/ 701068 w 715884"/>
              <a:gd name="connsiteY5" fmla="*/ 67351 h 184826"/>
              <a:gd name="connsiteX6" fmla="*/ 701068 w 715884"/>
              <a:gd name="connsiteY6" fmla="*/ 184826 h 184826"/>
              <a:gd name="connsiteX7" fmla="*/ 701068 w 715884"/>
              <a:gd name="connsiteY7" fmla="*/ 35601 h 184826"/>
              <a:gd name="connsiteX8" fmla="*/ 501043 w 715884"/>
              <a:gd name="connsiteY8" fmla="*/ 676 h 184826"/>
              <a:gd name="connsiteX9" fmla="*/ 701068 w 715884"/>
              <a:gd name="connsiteY9" fmla="*/ 54651 h 184826"/>
              <a:gd name="connsiteX10" fmla="*/ 612168 w 715884"/>
              <a:gd name="connsiteY10" fmla="*/ 35601 h 184826"/>
              <a:gd name="connsiteX11" fmla="*/ 542318 w 715884"/>
              <a:gd name="connsiteY11" fmla="*/ 45126 h 184826"/>
              <a:gd name="connsiteX12" fmla="*/ 408968 w 715884"/>
              <a:gd name="connsiteY12" fmla="*/ 19726 h 184826"/>
              <a:gd name="connsiteX13" fmla="*/ 2568 w 715884"/>
              <a:gd name="connsiteY13" fmla="*/ 70526 h 184826"/>
              <a:gd name="connsiteX14" fmla="*/ 624868 w 715884"/>
              <a:gd name="connsiteY14" fmla="*/ 3851 h 184826"/>
              <a:gd name="connsiteX15" fmla="*/ 320068 w 715884"/>
              <a:gd name="connsiteY15" fmla="*/ 51476 h 1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5884" h="184826">
                <a:moveTo>
                  <a:pt x="320068" y="51476"/>
                </a:moveTo>
                <a:cubicBezTo>
                  <a:pt x="301018" y="57826"/>
                  <a:pt x="484639" y="48830"/>
                  <a:pt x="510568" y="41951"/>
                </a:cubicBezTo>
                <a:cubicBezTo>
                  <a:pt x="536497" y="35072"/>
                  <a:pt x="450772" y="8084"/>
                  <a:pt x="475643" y="10201"/>
                </a:cubicBezTo>
                <a:cubicBezTo>
                  <a:pt x="500514" y="12318"/>
                  <a:pt x="634922" y="54651"/>
                  <a:pt x="659793" y="54651"/>
                </a:cubicBezTo>
                <a:cubicBezTo>
                  <a:pt x="684664" y="54651"/>
                  <a:pt x="617989" y="8084"/>
                  <a:pt x="624868" y="10201"/>
                </a:cubicBezTo>
                <a:cubicBezTo>
                  <a:pt x="631747" y="12318"/>
                  <a:pt x="688368" y="38247"/>
                  <a:pt x="701068" y="67351"/>
                </a:cubicBezTo>
                <a:cubicBezTo>
                  <a:pt x="713768" y="96455"/>
                  <a:pt x="701068" y="184826"/>
                  <a:pt x="701068" y="184826"/>
                </a:cubicBezTo>
                <a:cubicBezTo>
                  <a:pt x="701068" y="179534"/>
                  <a:pt x="734405" y="66293"/>
                  <a:pt x="701068" y="35601"/>
                </a:cubicBezTo>
                <a:cubicBezTo>
                  <a:pt x="667731" y="4909"/>
                  <a:pt x="501043" y="-2499"/>
                  <a:pt x="501043" y="676"/>
                </a:cubicBezTo>
                <a:cubicBezTo>
                  <a:pt x="501043" y="3851"/>
                  <a:pt x="682547" y="48830"/>
                  <a:pt x="701068" y="54651"/>
                </a:cubicBezTo>
                <a:cubicBezTo>
                  <a:pt x="719589" y="60472"/>
                  <a:pt x="638626" y="37188"/>
                  <a:pt x="612168" y="35601"/>
                </a:cubicBezTo>
                <a:cubicBezTo>
                  <a:pt x="585710" y="34013"/>
                  <a:pt x="576185" y="47772"/>
                  <a:pt x="542318" y="45126"/>
                </a:cubicBezTo>
                <a:cubicBezTo>
                  <a:pt x="508451" y="42480"/>
                  <a:pt x="498926" y="15493"/>
                  <a:pt x="408968" y="19726"/>
                </a:cubicBezTo>
                <a:cubicBezTo>
                  <a:pt x="319010" y="23959"/>
                  <a:pt x="-33415" y="73172"/>
                  <a:pt x="2568" y="70526"/>
                </a:cubicBezTo>
                <a:cubicBezTo>
                  <a:pt x="38551" y="67880"/>
                  <a:pt x="570364" y="7026"/>
                  <a:pt x="624868" y="3851"/>
                </a:cubicBezTo>
                <a:cubicBezTo>
                  <a:pt x="679372" y="676"/>
                  <a:pt x="339118" y="45126"/>
                  <a:pt x="320068" y="51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0A8F3F88-594B-281A-5D86-E252AC64F866}"/>
              </a:ext>
            </a:extLst>
          </p:cNvPr>
          <p:cNvSpPr/>
          <p:nvPr/>
        </p:nvSpPr>
        <p:spPr>
          <a:xfrm>
            <a:off x="3779347" y="4632235"/>
            <a:ext cx="576753" cy="143650"/>
          </a:xfrm>
          <a:custGeom>
            <a:avLst/>
            <a:gdLst>
              <a:gd name="connsiteX0" fmla="*/ 576753 w 576753"/>
              <a:gd name="connsiteY0" fmla="*/ 12790 h 143650"/>
              <a:gd name="connsiteX1" fmla="*/ 395778 w 576753"/>
              <a:gd name="connsiteY1" fmla="*/ 9615 h 143650"/>
              <a:gd name="connsiteX2" fmla="*/ 271953 w 576753"/>
              <a:gd name="connsiteY2" fmla="*/ 6440 h 143650"/>
              <a:gd name="connsiteX3" fmla="*/ 456103 w 576753"/>
              <a:gd name="connsiteY3" fmla="*/ 19140 h 143650"/>
              <a:gd name="connsiteX4" fmla="*/ 389428 w 576753"/>
              <a:gd name="connsiteY4" fmla="*/ 41365 h 143650"/>
              <a:gd name="connsiteX5" fmla="*/ 224328 w 576753"/>
              <a:gd name="connsiteY5" fmla="*/ 54065 h 143650"/>
              <a:gd name="connsiteX6" fmla="*/ 421178 w 576753"/>
              <a:gd name="connsiteY6" fmla="*/ 54065 h 143650"/>
              <a:gd name="connsiteX7" fmla="*/ 284653 w 576753"/>
              <a:gd name="connsiteY7" fmla="*/ 63590 h 143650"/>
              <a:gd name="connsiteX8" fmla="*/ 186228 w 576753"/>
              <a:gd name="connsiteY8" fmla="*/ 85815 h 143650"/>
              <a:gd name="connsiteX9" fmla="*/ 294178 w 576753"/>
              <a:gd name="connsiteY9" fmla="*/ 85815 h 143650"/>
              <a:gd name="connsiteX10" fmla="*/ 154478 w 576753"/>
              <a:gd name="connsiteY10" fmla="*/ 76290 h 143650"/>
              <a:gd name="connsiteX11" fmla="*/ 8428 w 576753"/>
              <a:gd name="connsiteY11" fmla="*/ 123915 h 143650"/>
              <a:gd name="connsiteX12" fmla="*/ 62403 w 576753"/>
              <a:gd name="connsiteY12" fmla="*/ 92165 h 143650"/>
              <a:gd name="connsiteX13" fmla="*/ 2078 w 576753"/>
              <a:gd name="connsiteY13" fmla="*/ 142965 h 143650"/>
              <a:gd name="connsiteX14" fmla="*/ 154478 w 576753"/>
              <a:gd name="connsiteY14" fmla="*/ 47715 h 143650"/>
              <a:gd name="connsiteX15" fmla="*/ 421178 w 576753"/>
              <a:gd name="connsiteY15" fmla="*/ 63590 h 143650"/>
              <a:gd name="connsiteX16" fmla="*/ 465628 w 576753"/>
              <a:gd name="connsiteY16" fmla="*/ 63590 h 143650"/>
              <a:gd name="connsiteX17" fmla="*/ 424353 w 576753"/>
              <a:gd name="connsiteY17" fmla="*/ 22315 h 143650"/>
              <a:gd name="connsiteX18" fmla="*/ 443403 w 576753"/>
              <a:gd name="connsiteY18" fmla="*/ 90 h 143650"/>
              <a:gd name="connsiteX19" fmla="*/ 576753 w 576753"/>
              <a:gd name="connsiteY19" fmla="*/ 12790 h 1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6753" h="143650">
                <a:moveTo>
                  <a:pt x="576753" y="12790"/>
                </a:moveTo>
                <a:lnTo>
                  <a:pt x="395778" y="9615"/>
                </a:lnTo>
                <a:lnTo>
                  <a:pt x="271953" y="6440"/>
                </a:lnTo>
                <a:cubicBezTo>
                  <a:pt x="282007" y="8027"/>
                  <a:pt x="436524" y="13319"/>
                  <a:pt x="456103" y="19140"/>
                </a:cubicBezTo>
                <a:cubicBezTo>
                  <a:pt x="475682" y="24961"/>
                  <a:pt x="428057" y="35544"/>
                  <a:pt x="389428" y="41365"/>
                </a:cubicBezTo>
                <a:cubicBezTo>
                  <a:pt x="350799" y="47186"/>
                  <a:pt x="219036" y="51948"/>
                  <a:pt x="224328" y="54065"/>
                </a:cubicBezTo>
                <a:cubicBezTo>
                  <a:pt x="229620" y="56182"/>
                  <a:pt x="411124" y="52478"/>
                  <a:pt x="421178" y="54065"/>
                </a:cubicBezTo>
                <a:cubicBezTo>
                  <a:pt x="431232" y="55652"/>
                  <a:pt x="323811" y="58298"/>
                  <a:pt x="284653" y="63590"/>
                </a:cubicBezTo>
                <a:cubicBezTo>
                  <a:pt x="245495" y="68882"/>
                  <a:pt x="184641" y="82111"/>
                  <a:pt x="186228" y="85815"/>
                </a:cubicBezTo>
                <a:cubicBezTo>
                  <a:pt x="187815" y="89519"/>
                  <a:pt x="299470" y="87402"/>
                  <a:pt x="294178" y="85815"/>
                </a:cubicBezTo>
                <a:cubicBezTo>
                  <a:pt x="288886" y="84228"/>
                  <a:pt x="202103" y="69940"/>
                  <a:pt x="154478" y="76290"/>
                </a:cubicBezTo>
                <a:cubicBezTo>
                  <a:pt x="106853" y="82640"/>
                  <a:pt x="23774" y="121269"/>
                  <a:pt x="8428" y="123915"/>
                </a:cubicBezTo>
                <a:cubicBezTo>
                  <a:pt x="-6918" y="126561"/>
                  <a:pt x="63461" y="88990"/>
                  <a:pt x="62403" y="92165"/>
                </a:cubicBezTo>
                <a:cubicBezTo>
                  <a:pt x="61345" y="95340"/>
                  <a:pt x="-13268" y="150373"/>
                  <a:pt x="2078" y="142965"/>
                </a:cubicBezTo>
                <a:cubicBezTo>
                  <a:pt x="17424" y="135557"/>
                  <a:pt x="84628" y="60944"/>
                  <a:pt x="154478" y="47715"/>
                </a:cubicBezTo>
                <a:cubicBezTo>
                  <a:pt x="224328" y="34486"/>
                  <a:pt x="369320" y="60944"/>
                  <a:pt x="421178" y="63590"/>
                </a:cubicBezTo>
                <a:cubicBezTo>
                  <a:pt x="473036" y="66236"/>
                  <a:pt x="465099" y="70469"/>
                  <a:pt x="465628" y="63590"/>
                </a:cubicBezTo>
                <a:cubicBezTo>
                  <a:pt x="466157" y="56711"/>
                  <a:pt x="428057" y="32898"/>
                  <a:pt x="424353" y="22315"/>
                </a:cubicBezTo>
                <a:cubicBezTo>
                  <a:pt x="420649" y="11732"/>
                  <a:pt x="420649" y="1148"/>
                  <a:pt x="443403" y="90"/>
                </a:cubicBezTo>
                <a:cubicBezTo>
                  <a:pt x="466157" y="-968"/>
                  <a:pt x="513517" y="7498"/>
                  <a:pt x="576753" y="12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F15E0CD-8D2D-7AF8-A0F8-CB116096F6AC}"/>
              </a:ext>
            </a:extLst>
          </p:cNvPr>
          <p:cNvSpPr/>
          <p:nvPr/>
        </p:nvSpPr>
        <p:spPr>
          <a:xfrm>
            <a:off x="3560216" y="4708513"/>
            <a:ext cx="560939" cy="133364"/>
          </a:xfrm>
          <a:custGeom>
            <a:avLst/>
            <a:gdLst>
              <a:gd name="connsiteX0" fmla="*/ 560934 w 560939"/>
              <a:gd name="connsiteY0" fmla="*/ 12 h 133364"/>
              <a:gd name="connsiteX1" fmla="*/ 306934 w 560939"/>
              <a:gd name="connsiteY1" fmla="*/ 38112 h 133364"/>
              <a:gd name="connsiteX2" fmla="*/ 141834 w 560939"/>
              <a:gd name="connsiteY2" fmla="*/ 123837 h 133364"/>
              <a:gd name="connsiteX3" fmla="*/ 256134 w 560939"/>
              <a:gd name="connsiteY3" fmla="*/ 95262 h 133364"/>
              <a:gd name="connsiteX4" fmla="*/ 179934 w 560939"/>
              <a:gd name="connsiteY4" fmla="*/ 38112 h 133364"/>
              <a:gd name="connsiteX5" fmla="*/ 2134 w 560939"/>
              <a:gd name="connsiteY5" fmla="*/ 133362 h 133364"/>
              <a:gd name="connsiteX6" fmla="*/ 313284 w 560939"/>
              <a:gd name="connsiteY6" fmla="*/ 34937 h 133364"/>
              <a:gd name="connsiteX7" fmla="*/ 560934 w 560939"/>
              <a:gd name="connsiteY7" fmla="*/ 12 h 13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939" h="133364">
                <a:moveTo>
                  <a:pt x="560934" y="12"/>
                </a:moveTo>
                <a:cubicBezTo>
                  <a:pt x="559876" y="541"/>
                  <a:pt x="376784" y="17475"/>
                  <a:pt x="306934" y="38112"/>
                </a:cubicBezTo>
                <a:cubicBezTo>
                  <a:pt x="237084" y="58749"/>
                  <a:pt x="150301" y="114312"/>
                  <a:pt x="141834" y="123837"/>
                </a:cubicBezTo>
                <a:cubicBezTo>
                  <a:pt x="133367" y="133362"/>
                  <a:pt x="249784" y="109550"/>
                  <a:pt x="256134" y="95262"/>
                </a:cubicBezTo>
                <a:cubicBezTo>
                  <a:pt x="262484" y="80974"/>
                  <a:pt x="222267" y="31762"/>
                  <a:pt x="179934" y="38112"/>
                </a:cubicBezTo>
                <a:cubicBezTo>
                  <a:pt x="137601" y="44462"/>
                  <a:pt x="-20091" y="133891"/>
                  <a:pt x="2134" y="133362"/>
                </a:cubicBezTo>
                <a:cubicBezTo>
                  <a:pt x="24359" y="132833"/>
                  <a:pt x="223326" y="53458"/>
                  <a:pt x="313284" y="34937"/>
                </a:cubicBezTo>
                <a:cubicBezTo>
                  <a:pt x="403242" y="16416"/>
                  <a:pt x="561992" y="-517"/>
                  <a:pt x="56093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05536CE-5B90-495C-41BA-CEE4B860ADEC}"/>
              </a:ext>
            </a:extLst>
          </p:cNvPr>
          <p:cNvSpPr/>
          <p:nvPr/>
        </p:nvSpPr>
        <p:spPr>
          <a:xfrm>
            <a:off x="3668898" y="4574651"/>
            <a:ext cx="598514" cy="38036"/>
          </a:xfrm>
          <a:custGeom>
            <a:avLst/>
            <a:gdLst>
              <a:gd name="connsiteX0" fmla="*/ 582427 w 598514"/>
              <a:gd name="connsiteY0" fmla="*/ 19574 h 38036"/>
              <a:gd name="connsiteX1" fmla="*/ 4577 w 598514"/>
              <a:gd name="connsiteY1" fmla="*/ 35449 h 38036"/>
              <a:gd name="connsiteX2" fmla="*/ 296677 w 598514"/>
              <a:gd name="connsiteY2" fmla="*/ 35449 h 38036"/>
              <a:gd name="connsiteX3" fmla="*/ 458602 w 598514"/>
              <a:gd name="connsiteY3" fmla="*/ 35449 h 38036"/>
              <a:gd name="connsiteX4" fmla="*/ 442727 w 598514"/>
              <a:gd name="connsiteY4" fmla="*/ 524 h 38036"/>
              <a:gd name="connsiteX5" fmla="*/ 582427 w 598514"/>
              <a:gd name="connsiteY5" fmla="*/ 19574 h 3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514" h="38036">
                <a:moveTo>
                  <a:pt x="582427" y="19574"/>
                </a:moveTo>
                <a:cubicBezTo>
                  <a:pt x="509402" y="25395"/>
                  <a:pt x="52202" y="32803"/>
                  <a:pt x="4577" y="35449"/>
                </a:cubicBezTo>
                <a:cubicBezTo>
                  <a:pt x="-43048" y="38095"/>
                  <a:pt x="296677" y="35449"/>
                  <a:pt x="296677" y="35449"/>
                </a:cubicBezTo>
                <a:cubicBezTo>
                  <a:pt x="372348" y="35449"/>
                  <a:pt x="434260" y="41270"/>
                  <a:pt x="458602" y="35449"/>
                </a:cubicBezTo>
                <a:cubicBezTo>
                  <a:pt x="482944" y="29628"/>
                  <a:pt x="428440" y="4228"/>
                  <a:pt x="442727" y="524"/>
                </a:cubicBezTo>
                <a:cubicBezTo>
                  <a:pt x="457014" y="-3180"/>
                  <a:pt x="655452" y="13753"/>
                  <a:pt x="582427" y="19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15D8D417-F71D-1CE2-510F-384E97EFBB39}"/>
              </a:ext>
            </a:extLst>
          </p:cNvPr>
          <p:cNvSpPr/>
          <p:nvPr/>
        </p:nvSpPr>
        <p:spPr>
          <a:xfrm>
            <a:off x="3560972" y="4611159"/>
            <a:ext cx="557003" cy="140001"/>
          </a:xfrm>
          <a:custGeom>
            <a:avLst/>
            <a:gdLst>
              <a:gd name="connsiteX0" fmla="*/ 557003 w 557003"/>
              <a:gd name="connsiteY0" fmla="*/ 2116 h 140001"/>
              <a:gd name="connsiteX1" fmla="*/ 268078 w 557003"/>
              <a:gd name="connsiteY1" fmla="*/ 33866 h 140001"/>
              <a:gd name="connsiteX2" fmla="*/ 188703 w 557003"/>
              <a:gd name="connsiteY2" fmla="*/ 43391 h 140001"/>
              <a:gd name="connsiteX3" fmla="*/ 1378 w 557003"/>
              <a:gd name="connsiteY3" fmla="*/ 138641 h 140001"/>
              <a:gd name="connsiteX4" fmla="*/ 115678 w 557003"/>
              <a:gd name="connsiteY4" fmla="*/ 97366 h 140001"/>
              <a:gd name="connsiteX5" fmla="*/ 334753 w 557003"/>
              <a:gd name="connsiteY5" fmla="*/ 65616 h 140001"/>
              <a:gd name="connsiteX6" fmla="*/ 147428 w 557003"/>
              <a:gd name="connsiteY6" fmla="*/ 62441 h 140001"/>
              <a:gd name="connsiteX7" fmla="*/ 268078 w 557003"/>
              <a:gd name="connsiteY7" fmla="*/ 8466 h 140001"/>
              <a:gd name="connsiteX8" fmla="*/ 557003 w 557003"/>
              <a:gd name="connsiteY8" fmla="*/ 2116 h 14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7003" h="140001">
                <a:moveTo>
                  <a:pt x="557003" y="2116"/>
                </a:moveTo>
                <a:cubicBezTo>
                  <a:pt x="557003" y="6349"/>
                  <a:pt x="268078" y="33866"/>
                  <a:pt x="268078" y="33866"/>
                </a:cubicBezTo>
                <a:cubicBezTo>
                  <a:pt x="206695" y="40745"/>
                  <a:pt x="233153" y="25929"/>
                  <a:pt x="188703" y="43391"/>
                </a:cubicBezTo>
                <a:cubicBezTo>
                  <a:pt x="144253" y="60853"/>
                  <a:pt x="13549" y="129645"/>
                  <a:pt x="1378" y="138641"/>
                </a:cubicBezTo>
                <a:cubicBezTo>
                  <a:pt x="-10793" y="147637"/>
                  <a:pt x="60116" y="109537"/>
                  <a:pt x="115678" y="97366"/>
                </a:cubicBezTo>
                <a:cubicBezTo>
                  <a:pt x="171240" y="85195"/>
                  <a:pt x="329461" y="71437"/>
                  <a:pt x="334753" y="65616"/>
                </a:cubicBezTo>
                <a:cubicBezTo>
                  <a:pt x="340045" y="59795"/>
                  <a:pt x="158540" y="71966"/>
                  <a:pt x="147428" y="62441"/>
                </a:cubicBezTo>
                <a:cubicBezTo>
                  <a:pt x="136315" y="52916"/>
                  <a:pt x="205107" y="16933"/>
                  <a:pt x="268078" y="8466"/>
                </a:cubicBezTo>
                <a:cubicBezTo>
                  <a:pt x="331049" y="-1"/>
                  <a:pt x="557003" y="-2117"/>
                  <a:pt x="557003" y="2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BEA12A14-597F-F50E-4878-F7EABBA734D5}"/>
              </a:ext>
            </a:extLst>
          </p:cNvPr>
          <p:cNvSpPr/>
          <p:nvPr/>
        </p:nvSpPr>
        <p:spPr>
          <a:xfrm>
            <a:off x="3389903" y="4704581"/>
            <a:ext cx="451857" cy="319484"/>
          </a:xfrm>
          <a:custGeom>
            <a:avLst/>
            <a:gdLst>
              <a:gd name="connsiteX0" fmla="*/ 451847 w 451857"/>
              <a:gd name="connsiteY0" fmla="*/ 10294 h 319484"/>
              <a:gd name="connsiteX1" fmla="*/ 226422 w 451857"/>
              <a:gd name="connsiteY1" fmla="*/ 51569 h 319484"/>
              <a:gd name="connsiteX2" fmla="*/ 96247 w 451857"/>
              <a:gd name="connsiteY2" fmla="*/ 80144 h 319484"/>
              <a:gd name="connsiteX3" fmla="*/ 143872 w 451857"/>
              <a:gd name="connsiteY3" fmla="*/ 83319 h 319484"/>
              <a:gd name="connsiteX4" fmla="*/ 86722 w 451857"/>
              <a:gd name="connsiteY4" fmla="*/ 172219 h 319484"/>
              <a:gd name="connsiteX5" fmla="*/ 124822 w 451857"/>
              <a:gd name="connsiteY5" fmla="*/ 149994 h 319484"/>
              <a:gd name="connsiteX6" fmla="*/ 80372 w 451857"/>
              <a:gd name="connsiteY6" fmla="*/ 219844 h 319484"/>
              <a:gd name="connsiteX7" fmla="*/ 997 w 451857"/>
              <a:gd name="connsiteY7" fmla="*/ 318269 h 319484"/>
              <a:gd name="connsiteX8" fmla="*/ 140697 w 451857"/>
              <a:gd name="connsiteY8" fmla="*/ 146819 h 319484"/>
              <a:gd name="connsiteX9" fmla="*/ 248647 w 451857"/>
              <a:gd name="connsiteY9" fmla="*/ 7119 h 319484"/>
              <a:gd name="connsiteX10" fmla="*/ 235947 w 451857"/>
              <a:gd name="connsiteY10" fmla="*/ 22994 h 319484"/>
              <a:gd name="connsiteX11" fmla="*/ 451847 w 451857"/>
              <a:gd name="connsiteY11" fmla="*/ 10294 h 31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857" h="319484">
                <a:moveTo>
                  <a:pt x="451847" y="10294"/>
                </a:moveTo>
                <a:cubicBezTo>
                  <a:pt x="450260" y="15056"/>
                  <a:pt x="285689" y="39927"/>
                  <a:pt x="226422" y="51569"/>
                </a:cubicBezTo>
                <a:cubicBezTo>
                  <a:pt x="167155" y="63211"/>
                  <a:pt x="110005" y="74852"/>
                  <a:pt x="96247" y="80144"/>
                </a:cubicBezTo>
                <a:cubicBezTo>
                  <a:pt x="82489" y="85436"/>
                  <a:pt x="145459" y="67973"/>
                  <a:pt x="143872" y="83319"/>
                </a:cubicBezTo>
                <a:cubicBezTo>
                  <a:pt x="142284" y="98665"/>
                  <a:pt x="89897" y="161106"/>
                  <a:pt x="86722" y="172219"/>
                </a:cubicBezTo>
                <a:cubicBezTo>
                  <a:pt x="83547" y="183332"/>
                  <a:pt x="125880" y="142057"/>
                  <a:pt x="124822" y="149994"/>
                </a:cubicBezTo>
                <a:cubicBezTo>
                  <a:pt x="123764" y="157931"/>
                  <a:pt x="101009" y="191798"/>
                  <a:pt x="80372" y="219844"/>
                </a:cubicBezTo>
                <a:cubicBezTo>
                  <a:pt x="59734" y="247890"/>
                  <a:pt x="-9057" y="330440"/>
                  <a:pt x="997" y="318269"/>
                </a:cubicBezTo>
                <a:cubicBezTo>
                  <a:pt x="11051" y="306098"/>
                  <a:pt x="99422" y="198677"/>
                  <a:pt x="140697" y="146819"/>
                </a:cubicBezTo>
                <a:cubicBezTo>
                  <a:pt x="181972" y="94961"/>
                  <a:pt x="232772" y="27757"/>
                  <a:pt x="248647" y="7119"/>
                </a:cubicBezTo>
                <a:cubicBezTo>
                  <a:pt x="264522" y="-13519"/>
                  <a:pt x="198905" y="16644"/>
                  <a:pt x="235947" y="22994"/>
                </a:cubicBezTo>
                <a:cubicBezTo>
                  <a:pt x="272989" y="29344"/>
                  <a:pt x="453434" y="5532"/>
                  <a:pt x="451847" y="10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33D7760B-282F-CBB6-831C-4BDE6EFF48A9}"/>
              </a:ext>
            </a:extLst>
          </p:cNvPr>
          <p:cNvSpPr/>
          <p:nvPr/>
        </p:nvSpPr>
        <p:spPr>
          <a:xfrm>
            <a:off x="3751022" y="4696417"/>
            <a:ext cx="652703" cy="66357"/>
          </a:xfrm>
          <a:custGeom>
            <a:avLst/>
            <a:gdLst>
              <a:gd name="connsiteX0" fmla="*/ 395528 w 652703"/>
              <a:gd name="connsiteY0" fmla="*/ 37508 h 66357"/>
              <a:gd name="connsiteX1" fmla="*/ 1828 w 652703"/>
              <a:gd name="connsiteY1" fmla="*/ 66083 h 66357"/>
              <a:gd name="connsiteX2" fmla="*/ 246303 w 652703"/>
              <a:gd name="connsiteY2" fmla="*/ 50208 h 66357"/>
              <a:gd name="connsiteX3" fmla="*/ 198678 w 652703"/>
              <a:gd name="connsiteY3" fmla="*/ 21633 h 66357"/>
              <a:gd name="connsiteX4" fmla="*/ 652703 w 652703"/>
              <a:gd name="connsiteY4" fmla="*/ 2583 h 66357"/>
              <a:gd name="connsiteX5" fmla="*/ 201853 w 652703"/>
              <a:gd name="connsiteY5" fmla="*/ 2583 h 66357"/>
              <a:gd name="connsiteX6" fmla="*/ 395528 w 652703"/>
              <a:gd name="connsiteY6" fmla="*/ 37508 h 6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703" h="66357">
                <a:moveTo>
                  <a:pt x="395528" y="37508"/>
                </a:moveTo>
                <a:cubicBezTo>
                  <a:pt x="362190" y="48091"/>
                  <a:pt x="26699" y="63966"/>
                  <a:pt x="1828" y="66083"/>
                </a:cubicBezTo>
                <a:cubicBezTo>
                  <a:pt x="-23043" y="68200"/>
                  <a:pt x="213495" y="57616"/>
                  <a:pt x="246303" y="50208"/>
                </a:cubicBezTo>
                <a:cubicBezTo>
                  <a:pt x="279111" y="42800"/>
                  <a:pt x="130945" y="29570"/>
                  <a:pt x="198678" y="21633"/>
                </a:cubicBezTo>
                <a:cubicBezTo>
                  <a:pt x="266411" y="13696"/>
                  <a:pt x="652174" y="5758"/>
                  <a:pt x="652703" y="2583"/>
                </a:cubicBezTo>
                <a:cubicBezTo>
                  <a:pt x="653232" y="-592"/>
                  <a:pt x="249478" y="-1121"/>
                  <a:pt x="201853" y="2583"/>
                </a:cubicBezTo>
                <a:cubicBezTo>
                  <a:pt x="154228" y="6287"/>
                  <a:pt x="428866" y="26925"/>
                  <a:pt x="395528" y="37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0373E6B8-E9CE-E16D-5265-5637FEBC19BD}"/>
              </a:ext>
            </a:extLst>
          </p:cNvPr>
          <p:cNvSpPr/>
          <p:nvPr/>
        </p:nvSpPr>
        <p:spPr>
          <a:xfrm>
            <a:off x="3393950" y="4816462"/>
            <a:ext cx="422490" cy="223766"/>
          </a:xfrm>
          <a:custGeom>
            <a:avLst/>
            <a:gdLst>
              <a:gd name="connsiteX0" fmla="*/ 125 w 422490"/>
              <a:gd name="connsiteY0" fmla="*/ 127013 h 223766"/>
              <a:gd name="connsiteX1" fmla="*/ 89025 w 422490"/>
              <a:gd name="connsiteY1" fmla="*/ 158763 h 223766"/>
              <a:gd name="connsiteX2" fmla="*/ 54100 w 422490"/>
              <a:gd name="connsiteY2" fmla="*/ 219088 h 223766"/>
              <a:gd name="connsiteX3" fmla="*/ 111250 w 422490"/>
              <a:gd name="connsiteY3" fmla="*/ 139713 h 223766"/>
              <a:gd name="connsiteX4" fmla="*/ 244600 w 422490"/>
              <a:gd name="connsiteY4" fmla="*/ 38113 h 223766"/>
              <a:gd name="connsiteX5" fmla="*/ 422400 w 422490"/>
              <a:gd name="connsiteY5" fmla="*/ 13 h 223766"/>
              <a:gd name="connsiteX6" fmla="*/ 266825 w 422490"/>
              <a:gd name="connsiteY6" fmla="*/ 41288 h 223766"/>
              <a:gd name="connsiteX7" fmla="*/ 133475 w 422490"/>
              <a:gd name="connsiteY7" fmla="*/ 41288 h 223766"/>
              <a:gd name="connsiteX8" fmla="*/ 196975 w 422490"/>
              <a:gd name="connsiteY8" fmla="*/ 47638 h 223766"/>
              <a:gd name="connsiteX9" fmla="*/ 66800 w 422490"/>
              <a:gd name="connsiteY9" fmla="*/ 219088 h 223766"/>
              <a:gd name="connsiteX10" fmla="*/ 69975 w 422490"/>
              <a:gd name="connsiteY10" fmla="*/ 171463 h 223766"/>
              <a:gd name="connsiteX11" fmla="*/ 125 w 422490"/>
              <a:gd name="connsiteY11" fmla="*/ 127013 h 22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2490" h="223766">
                <a:moveTo>
                  <a:pt x="125" y="127013"/>
                </a:moveTo>
                <a:cubicBezTo>
                  <a:pt x="3300" y="124896"/>
                  <a:pt x="80029" y="143417"/>
                  <a:pt x="89025" y="158763"/>
                </a:cubicBezTo>
                <a:cubicBezTo>
                  <a:pt x="98021" y="174109"/>
                  <a:pt x="50396" y="222263"/>
                  <a:pt x="54100" y="219088"/>
                </a:cubicBezTo>
                <a:cubicBezTo>
                  <a:pt x="57804" y="215913"/>
                  <a:pt x="79500" y="169875"/>
                  <a:pt x="111250" y="139713"/>
                </a:cubicBezTo>
                <a:cubicBezTo>
                  <a:pt x="143000" y="109551"/>
                  <a:pt x="192742" y="61396"/>
                  <a:pt x="244600" y="38113"/>
                </a:cubicBezTo>
                <a:cubicBezTo>
                  <a:pt x="296458" y="14830"/>
                  <a:pt x="418696" y="-516"/>
                  <a:pt x="422400" y="13"/>
                </a:cubicBezTo>
                <a:cubicBezTo>
                  <a:pt x="426104" y="542"/>
                  <a:pt x="314979" y="34409"/>
                  <a:pt x="266825" y="41288"/>
                </a:cubicBezTo>
                <a:cubicBezTo>
                  <a:pt x="218671" y="48167"/>
                  <a:pt x="145117" y="40230"/>
                  <a:pt x="133475" y="41288"/>
                </a:cubicBezTo>
                <a:cubicBezTo>
                  <a:pt x="121833" y="42346"/>
                  <a:pt x="208087" y="18005"/>
                  <a:pt x="196975" y="47638"/>
                </a:cubicBezTo>
                <a:cubicBezTo>
                  <a:pt x="185863" y="77271"/>
                  <a:pt x="87967" y="198451"/>
                  <a:pt x="66800" y="219088"/>
                </a:cubicBezTo>
                <a:cubicBezTo>
                  <a:pt x="45633" y="239726"/>
                  <a:pt x="84792" y="186280"/>
                  <a:pt x="69975" y="171463"/>
                </a:cubicBezTo>
                <a:cubicBezTo>
                  <a:pt x="55158" y="156646"/>
                  <a:pt x="-3050" y="129130"/>
                  <a:pt x="125" y="127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AEA2B9D7-84D9-6A76-D3F8-4E9B4010AD85}"/>
              </a:ext>
            </a:extLst>
          </p:cNvPr>
          <p:cNvSpPr/>
          <p:nvPr/>
        </p:nvSpPr>
        <p:spPr>
          <a:xfrm>
            <a:off x="5438787" y="4641104"/>
            <a:ext cx="268569" cy="373110"/>
          </a:xfrm>
          <a:custGeom>
            <a:avLst/>
            <a:gdLst>
              <a:gd name="connsiteX0" fmla="*/ 9513 w 268569"/>
              <a:gd name="connsiteY0" fmla="*/ 372221 h 373110"/>
              <a:gd name="connsiteX1" fmla="*/ 73013 w 268569"/>
              <a:gd name="connsiteY1" fmla="*/ 124571 h 373110"/>
              <a:gd name="connsiteX2" fmla="*/ 47613 w 268569"/>
              <a:gd name="connsiteY2" fmla="*/ 159496 h 373110"/>
              <a:gd name="connsiteX3" fmla="*/ 146038 w 268569"/>
              <a:gd name="connsiteY3" fmla="*/ 19796 h 373110"/>
              <a:gd name="connsiteX4" fmla="*/ 120638 w 268569"/>
              <a:gd name="connsiteY4" fmla="*/ 67421 h 373110"/>
              <a:gd name="connsiteX5" fmla="*/ 266688 w 268569"/>
              <a:gd name="connsiteY5" fmla="*/ 746 h 373110"/>
              <a:gd name="connsiteX6" fmla="*/ 190488 w 268569"/>
              <a:gd name="connsiteY6" fmla="*/ 42021 h 373110"/>
              <a:gd name="connsiteX7" fmla="*/ 6338 w 268569"/>
              <a:gd name="connsiteY7" fmla="*/ 191246 h 373110"/>
              <a:gd name="connsiteX8" fmla="*/ 41263 w 268569"/>
              <a:gd name="connsiteY8" fmla="*/ 156321 h 373110"/>
              <a:gd name="connsiteX9" fmla="*/ 28563 w 268569"/>
              <a:gd name="connsiteY9" fmla="*/ 203946 h 373110"/>
              <a:gd name="connsiteX10" fmla="*/ 9513 w 268569"/>
              <a:gd name="connsiteY10" fmla="*/ 372221 h 37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569" h="373110">
                <a:moveTo>
                  <a:pt x="9513" y="372221"/>
                </a:moveTo>
                <a:cubicBezTo>
                  <a:pt x="16921" y="358992"/>
                  <a:pt x="66663" y="160025"/>
                  <a:pt x="73013" y="124571"/>
                </a:cubicBezTo>
                <a:cubicBezTo>
                  <a:pt x="79363" y="89117"/>
                  <a:pt x="35442" y="176958"/>
                  <a:pt x="47613" y="159496"/>
                </a:cubicBezTo>
                <a:cubicBezTo>
                  <a:pt x="59784" y="142034"/>
                  <a:pt x="133867" y="35142"/>
                  <a:pt x="146038" y="19796"/>
                </a:cubicBezTo>
                <a:cubicBezTo>
                  <a:pt x="158209" y="4450"/>
                  <a:pt x="100530" y="70596"/>
                  <a:pt x="120638" y="67421"/>
                </a:cubicBezTo>
                <a:cubicBezTo>
                  <a:pt x="140746" y="64246"/>
                  <a:pt x="255046" y="4979"/>
                  <a:pt x="266688" y="746"/>
                </a:cubicBezTo>
                <a:cubicBezTo>
                  <a:pt x="278330" y="-3487"/>
                  <a:pt x="233880" y="10271"/>
                  <a:pt x="190488" y="42021"/>
                </a:cubicBezTo>
                <a:cubicBezTo>
                  <a:pt x="147096" y="73771"/>
                  <a:pt x="31209" y="172196"/>
                  <a:pt x="6338" y="191246"/>
                </a:cubicBezTo>
                <a:cubicBezTo>
                  <a:pt x="-18533" y="210296"/>
                  <a:pt x="37559" y="154204"/>
                  <a:pt x="41263" y="156321"/>
                </a:cubicBezTo>
                <a:cubicBezTo>
                  <a:pt x="44967" y="158438"/>
                  <a:pt x="37559" y="160554"/>
                  <a:pt x="28563" y="203946"/>
                </a:cubicBezTo>
                <a:cubicBezTo>
                  <a:pt x="19567" y="247338"/>
                  <a:pt x="2105" y="385450"/>
                  <a:pt x="9513" y="372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71F5B569-3010-4C68-4F4F-C8A47ACA8F00}"/>
              </a:ext>
            </a:extLst>
          </p:cNvPr>
          <p:cNvSpPr/>
          <p:nvPr/>
        </p:nvSpPr>
        <p:spPr>
          <a:xfrm>
            <a:off x="5581196" y="4478100"/>
            <a:ext cx="476929" cy="306933"/>
          </a:xfrm>
          <a:custGeom>
            <a:avLst/>
            <a:gdLst>
              <a:gd name="connsiteX0" fmla="*/ 3629 w 476929"/>
              <a:gd name="connsiteY0" fmla="*/ 220900 h 306933"/>
              <a:gd name="connsiteX1" fmla="*/ 165554 w 476929"/>
              <a:gd name="connsiteY1" fmla="*/ 170100 h 306933"/>
              <a:gd name="connsiteX2" fmla="*/ 203654 w 476929"/>
              <a:gd name="connsiteY2" fmla="*/ 173275 h 306933"/>
              <a:gd name="connsiteX3" fmla="*/ 200479 w 476929"/>
              <a:gd name="connsiteY3" fmla="*/ 166925 h 306933"/>
              <a:gd name="connsiteX4" fmla="*/ 317954 w 476929"/>
              <a:gd name="connsiteY4" fmla="*/ 230425 h 306933"/>
              <a:gd name="connsiteX5" fmla="*/ 324304 w 476929"/>
              <a:gd name="connsiteY5" fmla="*/ 208200 h 306933"/>
              <a:gd name="connsiteX6" fmla="*/ 400504 w 476929"/>
              <a:gd name="connsiteY6" fmla="*/ 297100 h 306933"/>
              <a:gd name="connsiteX7" fmla="*/ 378279 w 476929"/>
              <a:gd name="connsiteY7" fmla="*/ 246300 h 306933"/>
              <a:gd name="connsiteX8" fmla="*/ 429079 w 476929"/>
              <a:gd name="connsiteY8" fmla="*/ 306625 h 306933"/>
              <a:gd name="connsiteX9" fmla="*/ 384629 w 476929"/>
              <a:gd name="connsiteY9" fmla="*/ 268525 h 306933"/>
              <a:gd name="connsiteX10" fmla="*/ 394154 w 476929"/>
              <a:gd name="connsiteY10" fmla="*/ 239950 h 306933"/>
              <a:gd name="connsiteX11" fmla="*/ 476704 w 476929"/>
              <a:gd name="connsiteY11" fmla="*/ 208200 h 306933"/>
              <a:gd name="connsiteX12" fmla="*/ 365579 w 476929"/>
              <a:gd name="connsiteY12" fmla="*/ 239950 h 306933"/>
              <a:gd name="connsiteX13" fmla="*/ 371929 w 476929"/>
              <a:gd name="connsiteY13" fmla="*/ 198675 h 306933"/>
              <a:gd name="connsiteX14" fmla="*/ 403679 w 476929"/>
              <a:gd name="connsiteY14" fmla="*/ 157400 h 306933"/>
              <a:gd name="connsiteX15" fmla="*/ 381454 w 476929"/>
              <a:gd name="connsiteY15" fmla="*/ 58975 h 306933"/>
              <a:gd name="connsiteX16" fmla="*/ 381454 w 476929"/>
              <a:gd name="connsiteY16" fmla="*/ 103425 h 306933"/>
              <a:gd name="connsiteX17" fmla="*/ 311604 w 476929"/>
              <a:gd name="connsiteY17" fmla="*/ 192325 h 306933"/>
              <a:gd name="connsiteX18" fmla="*/ 410029 w 476929"/>
              <a:gd name="connsiteY18" fmla="*/ 112950 h 306933"/>
              <a:gd name="connsiteX19" fmla="*/ 317954 w 476929"/>
              <a:gd name="connsiteY19" fmla="*/ 163750 h 306933"/>
              <a:gd name="connsiteX20" fmla="*/ 330654 w 476929"/>
              <a:gd name="connsiteY20" fmla="*/ 125650 h 306933"/>
              <a:gd name="connsiteX21" fmla="*/ 321129 w 476929"/>
              <a:gd name="connsiteY21" fmla="*/ 27225 h 306933"/>
              <a:gd name="connsiteX22" fmla="*/ 302079 w 476929"/>
              <a:gd name="connsiteY22" fmla="*/ 176450 h 306933"/>
              <a:gd name="connsiteX23" fmla="*/ 248104 w 476929"/>
              <a:gd name="connsiteY23" fmla="*/ 166925 h 306933"/>
              <a:gd name="connsiteX24" fmla="*/ 298904 w 476929"/>
              <a:gd name="connsiteY24" fmla="*/ 141525 h 306933"/>
              <a:gd name="connsiteX25" fmla="*/ 298904 w 476929"/>
              <a:gd name="connsiteY25" fmla="*/ 100250 h 306933"/>
              <a:gd name="connsiteX26" fmla="*/ 273504 w 476929"/>
              <a:gd name="connsiteY26" fmla="*/ 11350 h 306933"/>
              <a:gd name="connsiteX27" fmla="*/ 292554 w 476929"/>
              <a:gd name="connsiteY27" fmla="*/ 147875 h 306933"/>
              <a:gd name="connsiteX28" fmla="*/ 263979 w 476929"/>
              <a:gd name="connsiteY28" fmla="*/ 138350 h 306933"/>
              <a:gd name="connsiteX29" fmla="*/ 267154 w 476929"/>
              <a:gd name="connsiteY29" fmla="*/ 55800 h 306933"/>
              <a:gd name="connsiteX30" fmla="*/ 241754 w 476929"/>
              <a:gd name="connsiteY30" fmla="*/ 1825 h 306933"/>
              <a:gd name="connsiteX31" fmla="*/ 257629 w 476929"/>
              <a:gd name="connsiteY31" fmla="*/ 122475 h 306933"/>
              <a:gd name="connsiteX32" fmla="*/ 190954 w 476929"/>
              <a:gd name="connsiteY32" fmla="*/ 144700 h 306933"/>
              <a:gd name="connsiteX33" fmla="*/ 194129 w 476929"/>
              <a:gd name="connsiteY33" fmla="*/ 84375 h 306933"/>
              <a:gd name="connsiteX34" fmla="*/ 181429 w 476929"/>
              <a:gd name="connsiteY34" fmla="*/ 8175 h 306933"/>
              <a:gd name="connsiteX35" fmla="*/ 206829 w 476929"/>
              <a:gd name="connsiteY35" fmla="*/ 125650 h 306933"/>
              <a:gd name="connsiteX36" fmla="*/ 133804 w 476929"/>
              <a:gd name="connsiteY36" fmla="*/ 166925 h 306933"/>
              <a:gd name="connsiteX37" fmla="*/ 152854 w 476929"/>
              <a:gd name="connsiteY37" fmla="*/ 135175 h 306933"/>
              <a:gd name="connsiteX38" fmla="*/ 152854 w 476929"/>
              <a:gd name="connsiteY38" fmla="*/ 81200 h 306933"/>
              <a:gd name="connsiteX39" fmla="*/ 152854 w 476929"/>
              <a:gd name="connsiteY39" fmla="*/ 144700 h 306933"/>
              <a:gd name="connsiteX40" fmla="*/ 95704 w 476929"/>
              <a:gd name="connsiteY40" fmla="*/ 154225 h 306933"/>
              <a:gd name="connsiteX41" fmla="*/ 63954 w 476929"/>
              <a:gd name="connsiteY41" fmla="*/ 97075 h 306933"/>
              <a:gd name="connsiteX42" fmla="*/ 92529 w 476929"/>
              <a:gd name="connsiteY42" fmla="*/ 163750 h 306933"/>
              <a:gd name="connsiteX43" fmla="*/ 25854 w 476929"/>
              <a:gd name="connsiteY43" fmla="*/ 163750 h 306933"/>
              <a:gd name="connsiteX44" fmla="*/ 22679 w 476929"/>
              <a:gd name="connsiteY44" fmla="*/ 100250 h 306933"/>
              <a:gd name="connsiteX45" fmla="*/ 51254 w 476929"/>
              <a:gd name="connsiteY45" fmla="*/ 163750 h 306933"/>
              <a:gd name="connsiteX46" fmla="*/ 51254 w 476929"/>
              <a:gd name="connsiteY46" fmla="*/ 182800 h 306933"/>
              <a:gd name="connsiteX47" fmla="*/ 3629 w 476929"/>
              <a:gd name="connsiteY47" fmla="*/ 220900 h 30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76929" h="306933">
                <a:moveTo>
                  <a:pt x="3629" y="220900"/>
                </a:moveTo>
                <a:cubicBezTo>
                  <a:pt x="22679" y="218783"/>
                  <a:pt x="132217" y="178037"/>
                  <a:pt x="165554" y="170100"/>
                </a:cubicBezTo>
                <a:cubicBezTo>
                  <a:pt x="198891" y="162163"/>
                  <a:pt x="203654" y="173275"/>
                  <a:pt x="203654" y="173275"/>
                </a:cubicBezTo>
                <a:cubicBezTo>
                  <a:pt x="209475" y="172746"/>
                  <a:pt x="181429" y="157400"/>
                  <a:pt x="200479" y="166925"/>
                </a:cubicBezTo>
                <a:cubicBezTo>
                  <a:pt x="219529" y="176450"/>
                  <a:pt x="297317" y="223546"/>
                  <a:pt x="317954" y="230425"/>
                </a:cubicBezTo>
                <a:cubicBezTo>
                  <a:pt x="338591" y="237304"/>
                  <a:pt x="310546" y="197087"/>
                  <a:pt x="324304" y="208200"/>
                </a:cubicBezTo>
                <a:cubicBezTo>
                  <a:pt x="338062" y="219313"/>
                  <a:pt x="391508" y="290750"/>
                  <a:pt x="400504" y="297100"/>
                </a:cubicBezTo>
                <a:cubicBezTo>
                  <a:pt x="409500" y="303450"/>
                  <a:pt x="373517" y="244713"/>
                  <a:pt x="378279" y="246300"/>
                </a:cubicBezTo>
                <a:cubicBezTo>
                  <a:pt x="383041" y="247887"/>
                  <a:pt x="428021" y="302921"/>
                  <a:pt x="429079" y="306625"/>
                </a:cubicBezTo>
                <a:cubicBezTo>
                  <a:pt x="430137" y="310329"/>
                  <a:pt x="390450" y="279637"/>
                  <a:pt x="384629" y="268525"/>
                </a:cubicBezTo>
                <a:cubicBezTo>
                  <a:pt x="378808" y="257413"/>
                  <a:pt x="378808" y="250004"/>
                  <a:pt x="394154" y="239950"/>
                </a:cubicBezTo>
                <a:cubicBezTo>
                  <a:pt x="409500" y="229896"/>
                  <a:pt x="481466" y="208200"/>
                  <a:pt x="476704" y="208200"/>
                </a:cubicBezTo>
                <a:cubicBezTo>
                  <a:pt x="471942" y="208200"/>
                  <a:pt x="383041" y="241537"/>
                  <a:pt x="365579" y="239950"/>
                </a:cubicBezTo>
                <a:cubicBezTo>
                  <a:pt x="348117" y="238363"/>
                  <a:pt x="365579" y="212433"/>
                  <a:pt x="371929" y="198675"/>
                </a:cubicBezTo>
                <a:cubicBezTo>
                  <a:pt x="378279" y="184917"/>
                  <a:pt x="402092" y="180683"/>
                  <a:pt x="403679" y="157400"/>
                </a:cubicBezTo>
                <a:cubicBezTo>
                  <a:pt x="405267" y="134117"/>
                  <a:pt x="385158" y="67971"/>
                  <a:pt x="381454" y="58975"/>
                </a:cubicBezTo>
                <a:cubicBezTo>
                  <a:pt x="377750" y="49979"/>
                  <a:pt x="393096" y="81200"/>
                  <a:pt x="381454" y="103425"/>
                </a:cubicBezTo>
                <a:cubicBezTo>
                  <a:pt x="369812" y="125650"/>
                  <a:pt x="306842" y="190738"/>
                  <a:pt x="311604" y="192325"/>
                </a:cubicBezTo>
                <a:cubicBezTo>
                  <a:pt x="316366" y="193912"/>
                  <a:pt x="408971" y="117712"/>
                  <a:pt x="410029" y="112950"/>
                </a:cubicBezTo>
                <a:cubicBezTo>
                  <a:pt x="411087" y="108188"/>
                  <a:pt x="331183" y="161633"/>
                  <a:pt x="317954" y="163750"/>
                </a:cubicBezTo>
                <a:cubicBezTo>
                  <a:pt x="304725" y="165867"/>
                  <a:pt x="330125" y="148404"/>
                  <a:pt x="330654" y="125650"/>
                </a:cubicBezTo>
                <a:cubicBezTo>
                  <a:pt x="331183" y="102896"/>
                  <a:pt x="325892" y="18758"/>
                  <a:pt x="321129" y="27225"/>
                </a:cubicBezTo>
                <a:cubicBezTo>
                  <a:pt x="316366" y="35692"/>
                  <a:pt x="314250" y="153167"/>
                  <a:pt x="302079" y="176450"/>
                </a:cubicBezTo>
                <a:cubicBezTo>
                  <a:pt x="289908" y="199733"/>
                  <a:pt x="248633" y="172746"/>
                  <a:pt x="248104" y="166925"/>
                </a:cubicBezTo>
                <a:cubicBezTo>
                  <a:pt x="247575" y="161104"/>
                  <a:pt x="290437" y="152637"/>
                  <a:pt x="298904" y="141525"/>
                </a:cubicBezTo>
                <a:cubicBezTo>
                  <a:pt x="307371" y="130413"/>
                  <a:pt x="303137" y="121946"/>
                  <a:pt x="298904" y="100250"/>
                </a:cubicBezTo>
                <a:cubicBezTo>
                  <a:pt x="294671" y="78554"/>
                  <a:pt x="274562" y="3413"/>
                  <a:pt x="273504" y="11350"/>
                </a:cubicBezTo>
                <a:cubicBezTo>
                  <a:pt x="272446" y="19287"/>
                  <a:pt x="294141" y="126708"/>
                  <a:pt x="292554" y="147875"/>
                </a:cubicBezTo>
                <a:cubicBezTo>
                  <a:pt x="290967" y="169042"/>
                  <a:pt x="268212" y="153696"/>
                  <a:pt x="263979" y="138350"/>
                </a:cubicBezTo>
                <a:cubicBezTo>
                  <a:pt x="259746" y="123004"/>
                  <a:pt x="270858" y="78554"/>
                  <a:pt x="267154" y="55800"/>
                </a:cubicBezTo>
                <a:cubicBezTo>
                  <a:pt x="263450" y="33046"/>
                  <a:pt x="243341" y="-9287"/>
                  <a:pt x="241754" y="1825"/>
                </a:cubicBezTo>
                <a:cubicBezTo>
                  <a:pt x="240167" y="12937"/>
                  <a:pt x="266096" y="98663"/>
                  <a:pt x="257629" y="122475"/>
                </a:cubicBezTo>
                <a:cubicBezTo>
                  <a:pt x="249162" y="146287"/>
                  <a:pt x="201537" y="151050"/>
                  <a:pt x="190954" y="144700"/>
                </a:cubicBezTo>
                <a:cubicBezTo>
                  <a:pt x="180371" y="138350"/>
                  <a:pt x="195716" y="107129"/>
                  <a:pt x="194129" y="84375"/>
                </a:cubicBezTo>
                <a:cubicBezTo>
                  <a:pt x="192542" y="61621"/>
                  <a:pt x="179312" y="1296"/>
                  <a:pt x="181429" y="8175"/>
                </a:cubicBezTo>
                <a:cubicBezTo>
                  <a:pt x="183546" y="15054"/>
                  <a:pt x="214767" y="99192"/>
                  <a:pt x="206829" y="125650"/>
                </a:cubicBezTo>
                <a:cubicBezTo>
                  <a:pt x="198891" y="152108"/>
                  <a:pt x="142800" y="165338"/>
                  <a:pt x="133804" y="166925"/>
                </a:cubicBezTo>
                <a:cubicBezTo>
                  <a:pt x="124808" y="168512"/>
                  <a:pt x="149679" y="149462"/>
                  <a:pt x="152854" y="135175"/>
                </a:cubicBezTo>
                <a:cubicBezTo>
                  <a:pt x="156029" y="120888"/>
                  <a:pt x="152854" y="81200"/>
                  <a:pt x="152854" y="81200"/>
                </a:cubicBezTo>
                <a:cubicBezTo>
                  <a:pt x="152854" y="82787"/>
                  <a:pt x="162379" y="132529"/>
                  <a:pt x="152854" y="144700"/>
                </a:cubicBezTo>
                <a:cubicBezTo>
                  <a:pt x="143329" y="156871"/>
                  <a:pt x="110521" y="162162"/>
                  <a:pt x="95704" y="154225"/>
                </a:cubicBezTo>
                <a:cubicBezTo>
                  <a:pt x="80887" y="146287"/>
                  <a:pt x="64483" y="95488"/>
                  <a:pt x="63954" y="97075"/>
                </a:cubicBezTo>
                <a:cubicBezTo>
                  <a:pt x="63425" y="98662"/>
                  <a:pt x="98879" y="152638"/>
                  <a:pt x="92529" y="163750"/>
                </a:cubicBezTo>
                <a:cubicBezTo>
                  <a:pt x="86179" y="174862"/>
                  <a:pt x="37496" y="174333"/>
                  <a:pt x="25854" y="163750"/>
                </a:cubicBezTo>
                <a:cubicBezTo>
                  <a:pt x="14212" y="153167"/>
                  <a:pt x="18446" y="100250"/>
                  <a:pt x="22679" y="100250"/>
                </a:cubicBezTo>
                <a:cubicBezTo>
                  <a:pt x="26912" y="100250"/>
                  <a:pt x="46492" y="149992"/>
                  <a:pt x="51254" y="163750"/>
                </a:cubicBezTo>
                <a:cubicBezTo>
                  <a:pt x="56016" y="177508"/>
                  <a:pt x="56017" y="174862"/>
                  <a:pt x="51254" y="182800"/>
                </a:cubicBezTo>
                <a:cubicBezTo>
                  <a:pt x="46492" y="190737"/>
                  <a:pt x="-15421" y="223017"/>
                  <a:pt x="3629" y="220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2EE73D96-B244-CBA9-C88E-6F9612D51636}"/>
              </a:ext>
            </a:extLst>
          </p:cNvPr>
          <p:cNvSpPr/>
          <p:nvPr/>
        </p:nvSpPr>
        <p:spPr>
          <a:xfrm>
            <a:off x="5521780" y="4548713"/>
            <a:ext cx="432014" cy="150501"/>
          </a:xfrm>
          <a:custGeom>
            <a:avLst/>
            <a:gdLst>
              <a:gd name="connsiteX0" fmla="*/ 2720 w 432014"/>
              <a:gd name="connsiteY0" fmla="*/ 150287 h 150501"/>
              <a:gd name="connsiteX1" fmla="*/ 237670 w 432014"/>
              <a:gd name="connsiteY1" fmla="*/ 16937 h 150501"/>
              <a:gd name="connsiteX2" fmla="*/ 202745 w 432014"/>
              <a:gd name="connsiteY2" fmla="*/ 29637 h 150501"/>
              <a:gd name="connsiteX3" fmla="*/ 294820 w 432014"/>
              <a:gd name="connsiteY3" fmla="*/ 16937 h 150501"/>
              <a:gd name="connsiteX4" fmla="*/ 431345 w 432014"/>
              <a:gd name="connsiteY4" fmla="*/ 39162 h 150501"/>
              <a:gd name="connsiteX5" fmla="*/ 339270 w 432014"/>
              <a:gd name="connsiteY5" fmla="*/ 1062 h 150501"/>
              <a:gd name="connsiteX6" fmla="*/ 167820 w 432014"/>
              <a:gd name="connsiteY6" fmla="*/ 10587 h 150501"/>
              <a:gd name="connsiteX7" fmla="*/ 199570 w 432014"/>
              <a:gd name="connsiteY7" fmla="*/ 10587 h 150501"/>
              <a:gd name="connsiteX8" fmla="*/ 56695 w 432014"/>
              <a:gd name="connsiteY8" fmla="*/ 67737 h 150501"/>
              <a:gd name="connsiteX9" fmla="*/ 107495 w 432014"/>
              <a:gd name="connsiteY9" fmla="*/ 48687 h 150501"/>
              <a:gd name="connsiteX10" fmla="*/ 2720 w 432014"/>
              <a:gd name="connsiteY10" fmla="*/ 150287 h 15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014" h="150501">
                <a:moveTo>
                  <a:pt x="2720" y="150287"/>
                </a:moveTo>
                <a:cubicBezTo>
                  <a:pt x="24416" y="144995"/>
                  <a:pt x="204333" y="37045"/>
                  <a:pt x="237670" y="16937"/>
                </a:cubicBezTo>
                <a:cubicBezTo>
                  <a:pt x="271008" y="-3171"/>
                  <a:pt x="193220" y="29637"/>
                  <a:pt x="202745" y="29637"/>
                </a:cubicBezTo>
                <a:cubicBezTo>
                  <a:pt x="212270" y="29637"/>
                  <a:pt x="256720" y="15349"/>
                  <a:pt x="294820" y="16937"/>
                </a:cubicBezTo>
                <a:cubicBezTo>
                  <a:pt x="332920" y="18525"/>
                  <a:pt x="423937" y="41808"/>
                  <a:pt x="431345" y="39162"/>
                </a:cubicBezTo>
                <a:cubicBezTo>
                  <a:pt x="438753" y="36516"/>
                  <a:pt x="383191" y="5824"/>
                  <a:pt x="339270" y="1062"/>
                </a:cubicBezTo>
                <a:cubicBezTo>
                  <a:pt x="295349" y="-3700"/>
                  <a:pt x="191103" y="8999"/>
                  <a:pt x="167820" y="10587"/>
                </a:cubicBezTo>
                <a:cubicBezTo>
                  <a:pt x="144537" y="12174"/>
                  <a:pt x="218091" y="1062"/>
                  <a:pt x="199570" y="10587"/>
                </a:cubicBezTo>
                <a:cubicBezTo>
                  <a:pt x="181049" y="20112"/>
                  <a:pt x="72041" y="61387"/>
                  <a:pt x="56695" y="67737"/>
                </a:cubicBezTo>
                <a:cubicBezTo>
                  <a:pt x="41349" y="74087"/>
                  <a:pt x="119137" y="35987"/>
                  <a:pt x="107495" y="48687"/>
                </a:cubicBezTo>
                <a:cubicBezTo>
                  <a:pt x="95853" y="61387"/>
                  <a:pt x="-18976" y="155579"/>
                  <a:pt x="2720" y="150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7893C526-52BE-D217-CEB6-9EA336D61041}"/>
              </a:ext>
            </a:extLst>
          </p:cNvPr>
          <p:cNvSpPr/>
          <p:nvPr/>
        </p:nvSpPr>
        <p:spPr>
          <a:xfrm>
            <a:off x="5749148" y="4609355"/>
            <a:ext cx="261314" cy="203988"/>
          </a:xfrm>
          <a:custGeom>
            <a:avLst/>
            <a:gdLst>
              <a:gd name="connsiteX0" fmla="*/ 777 w 261314"/>
              <a:gd name="connsiteY0" fmla="*/ 29320 h 203988"/>
              <a:gd name="connsiteX1" fmla="*/ 134127 w 261314"/>
              <a:gd name="connsiteY1" fmla="*/ 86470 h 203988"/>
              <a:gd name="connsiteX2" fmla="*/ 134127 w 261314"/>
              <a:gd name="connsiteY2" fmla="*/ 184895 h 203988"/>
              <a:gd name="connsiteX3" fmla="*/ 150002 w 261314"/>
              <a:gd name="connsiteY3" fmla="*/ 127745 h 203988"/>
              <a:gd name="connsiteX4" fmla="*/ 261127 w 261314"/>
              <a:gd name="connsiteY4" fmla="*/ 203945 h 203988"/>
              <a:gd name="connsiteX5" fmla="*/ 175402 w 261314"/>
              <a:gd name="connsiteY5" fmla="*/ 115045 h 203988"/>
              <a:gd name="connsiteX6" fmla="*/ 134127 w 261314"/>
              <a:gd name="connsiteY6" fmla="*/ 35670 h 203988"/>
              <a:gd name="connsiteX7" fmla="*/ 51577 w 261314"/>
              <a:gd name="connsiteY7" fmla="*/ 7095 h 203988"/>
              <a:gd name="connsiteX8" fmla="*/ 226202 w 261314"/>
              <a:gd name="connsiteY8" fmla="*/ 54720 h 203988"/>
              <a:gd name="connsiteX9" fmla="*/ 86502 w 261314"/>
              <a:gd name="connsiteY9" fmla="*/ 745 h 203988"/>
              <a:gd name="connsiteX10" fmla="*/ 777 w 261314"/>
              <a:gd name="connsiteY10" fmla="*/ 29320 h 20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314" h="203988">
                <a:moveTo>
                  <a:pt x="777" y="29320"/>
                </a:moveTo>
                <a:cubicBezTo>
                  <a:pt x="8714" y="43607"/>
                  <a:pt x="111902" y="60541"/>
                  <a:pt x="134127" y="86470"/>
                </a:cubicBezTo>
                <a:cubicBezTo>
                  <a:pt x="156352" y="112399"/>
                  <a:pt x="131481" y="178016"/>
                  <a:pt x="134127" y="184895"/>
                </a:cubicBezTo>
                <a:cubicBezTo>
                  <a:pt x="136773" y="191774"/>
                  <a:pt x="128835" y="124570"/>
                  <a:pt x="150002" y="127745"/>
                </a:cubicBezTo>
                <a:cubicBezTo>
                  <a:pt x="171169" y="130920"/>
                  <a:pt x="256894" y="206062"/>
                  <a:pt x="261127" y="203945"/>
                </a:cubicBezTo>
                <a:cubicBezTo>
                  <a:pt x="265360" y="201828"/>
                  <a:pt x="196569" y="143091"/>
                  <a:pt x="175402" y="115045"/>
                </a:cubicBezTo>
                <a:cubicBezTo>
                  <a:pt x="154235" y="86999"/>
                  <a:pt x="154765" y="53662"/>
                  <a:pt x="134127" y="35670"/>
                </a:cubicBezTo>
                <a:cubicBezTo>
                  <a:pt x="113490" y="17678"/>
                  <a:pt x="36231" y="3920"/>
                  <a:pt x="51577" y="7095"/>
                </a:cubicBezTo>
                <a:cubicBezTo>
                  <a:pt x="66923" y="10270"/>
                  <a:pt x="220381" y="55778"/>
                  <a:pt x="226202" y="54720"/>
                </a:cubicBezTo>
                <a:cubicBezTo>
                  <a:pt x="232023" y="53662"/>
                  <a:pt x="125660" y="5507"/>
                  <a:pt x="86502" y="745"/>
                </a:cubicBezTo>
                <a:cubicBezTo>
                  <a:pt x="47344" y="-4018"/>
                  <a:pt x="-7160" y="15033"/>
                  <a:pt x="777" y="29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6FE18213-391B-0361-335E-6E5741A1E139}"/>
              </a:ext>
            </a:extLst>
          </p:cNvPr>
          <p:cNvSpPr/>
          <p:nvPr/>
        </p:nvSpPr>
        <p:spPr>
          <a:xfrm>
            <a:off x="5736314" y="4721208"/>
            <a:ext cx="257996" cy="321039"/>
          </a:xfrm>
          <a:custGeom>
            <a:avLst/>
            <a:gdLst>
              <a:gd name="connsiteX0" fmla="*/ 194586 w 257996"/>
              <a:gd name="connsiteY0" fmla="*/ 17 h 321039"/>
              <a:gd name="connsiteX1" fmla="*/ 239036 w 257996"/>
              <a:gd name="connsiteY1" fmla="*/ 63517 h 321039"/>
              <a:gd name="connsiteX2" fmla="*/ 223161 w 257996"/>
              <a:gd name="connsiteY2" fmla="*/ 104792 h 321039"/>
              <a:gd name="connsiteX3" fmla="*/ 89811 w 257996"/>
              <a:gd name="connsiteY3" fmla="*/ 133367 h 321039"/>
              <a:gd name="connsiteX4" fmla="*/ 213636 w 257996"/>
              <a:gd name="connsiteY4" fmla="*/ 133367 h 321039"/>
              <a:gd name="connsiteX5" fmla="*/ 254911 w 257996"/>
              <a:gd name="connsiteY5" fmla="*/ 165117 h 321039"/>
              <a:gd name="connsiteX6" fmla="*/ 140611 w 257996"/>
              <a:gd name="connsiteY6" fmla="*/ 130192 h 321039"/>
              <a:gd name="connsiteX7" fmla="*/ 226336 w 257996"/>
              <a:gd name="connsiteY7" fmla="*/ 200042 h 321039"/>
              <a:gd name="connsiteX8" fmla="*/ 96161 w 257996"/>
              <a:gd name="connsiteY8" fmla="*/ 149242 h 321039"/>
              <a:gd name="connsiteX9" fmla="*/ 134261 w 257996"/>
              <a:gd name="connsiteY9" fmla="*/ 184167 h 321039"/>
              <a:gd name="connsiteX10" fmla="*/ 58061 w 257996"/>
              <a:gd name="connsiteY10" fmla="*/ 184167 h 321039"/>
              <a:gd name="connsiteX11" fmla="*/ 92986 w 257996"/>
              <a:gd name="connsiteY11" fmla="*/ 215917 h 321039"/>
              <a:gd name="connsiteX12" fmla="*/ 19961 w 257996"/>
              <a:gd name="connsiteY12" fmla="*/ 212742 h 321039"/>
              <a:gd name="connsiteX13" fmla="*/ 4086 w 257996"/>
              <a:gd name="connsiteY13" fmla="*/ 320692 h 321039"/>
              <a:gd name="connsiteX14" fmla="*/ 83461 w 257996"/>
              <a:gd name="connsiteY14" fmla="*/ 171467 h 321039"/>
              <a:gd name="connsiteX15" fmla="*/ 153311 w 257996"/>
              <a:gd name="connsiteY15" fmla="*/ 146067 h 321039"/>
              <a:gd name="connsiteX16" fmla="*/ 216811 w 257996"/>
              <a:gd name="connsiteY16" fmla="*/ 104792 h 321039"/>
              <a:gd name="connsiteX17" fmla="*/ 232686 w 257996"/>
              <a:gd name="connsiteY17" fmla="*/ 69867 h 321039"/>
              <a:gd name="connsiteX18" fmla="*/ 194586 w 257996"/>
              <a:gd name="connsiteY18" fmla="*/ 17 h 32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7996" h="321039">
                <a:moveTo>
                  <a:pt x="194586" y="17"/>
                </a:moveTo>
                <a:cubicBezTo>
                  <a:pt x="195644" y="-1041"/>
                  <a:pt x="234273" y="46054"/>
                  <a:pt x="239036" y="63517"/>
                </a:cubicBezTo>
                <a:cubicBezTo>
                  <a:pt x="243799" y="80980"/>
                  <a:pt x="248032" y="93150"/>
                  <a:pt x="223161" y="104792"/>
                </a:cubicBezTo>
                <a:cubicBezTo>
                  <a:pt x="198290" y="116434"/>
                  <a:pt x="91398" y="128605"/>
                  <a:pt x="89811" y="133367"/>
                </a:cubicBezTo>
                <a:cubicBezTo>
                  <a:pt x="88224" y="138129"/>
                  <a:pt x="186119" y="128075"/>
                  <a:pt x="213636" y="133367"/>
                </a:cubicBezTo>
                <a:cubicBezTo>
                  <a:pt x="241153" y="138659"/>
                  <a:pt x="267082" y="165646"/>
                  <a:pt x="254911" y="165117"/>
                </a:cubicBezTo>
                <a:cubicBezTo>
                  <a:pt x="242740" y="164588"/>
                  <a:pt x="145373" y="124371"/>
                  <a:pt x="140611" y="130192"/>
                </a:cubicBezTo>
                <a:cubicBezTo>
                  <a:pt x="135849" y="136013"/>
                  <a:pt x="233744" y="196867"/>
                  <a:pt x="226336" y="200042"/>
                </a:cubicBezTo>
                <a:cubicBezTo>
                  <a:pt x="218928" y="203217"/>
                  <a:pt x="111507" y="151888"/>
                  <a:pt x="96161" y="149242"/>
                </a:cubicBezTo>
                <a:cubicBezTo>
                  <a:pt x="80815" y="146596"/>
                  <a:pt x="140611" y="178346"/>
                  <a:pt x="134261" y="184167"/>
                </a:cubicBezTo>
                <a:cubicBezTo>
                  <a:pt x="127911" y="189988"/>
                  <a:pt x="64940" y="178875"/>
                  <a:pt x="58061" y="184167"/>
                </a:cubicBezTo>
                <a:cubicBezTo>
                  <a:pt x="51182" y="189459"/>
                  <a:pt x="99336" y="211155"/>
                  <a:pt x="92986" y="215917"/>
                </a:cubicBezTo>
                <a:cubicBezTo>
                  <a:pt x="86636" y="220679"/>
                  <a:pt x="34778" y="195280"/>
                  <a:pt x="19961" y="212742"/>
                </a:cubicBezTo>
                <a:cubicBezTo>
                  <a:pt x="5144" y="230204"/>
                  <a:pt x="-6497" y="327571"/>
                  <a:pt x="4086" y="320692"/>
                </a:cubicBezTo>
                <a:cubicBezTo>
                  <a:pt x="14669" y="313813"/>
                  <a:pt x="58590" y="200571"/>
                  <a:pt x="83461" y="171467"/>
                </a:cubicBezTo>
                <a:cubicBezTo>
                  <a:pt x="108332" y="142363"/>
                  <a:pt x="131086" y="157179"/>
                  <a:pt x="153311" y="146067"/>
                </a:cubicBezTo>
                <a:cubicBezTo>
                  <a:pt x="175536" y="134955"/>
                  <a:pt x="203582" y="117492"/>
                  <a:pt x="216811" y="104792"/>
                </a:cubicBezTo>
                <a:cubicBezTo>
                  <a:pt x="230040" y="92092"/>
                  <a:pt x="231099" y="81509"/>
                  <a:pt x="232686" y="69867"/>
                </a:cubicBezTo>
                <a:cubicBezTo>
                  <a:pt x="234273" y="58225"/>
                  <a:pt x="193528" y="1075"/>
                  <a:pt x="19458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4CDA26A0-3A01-B095-6CD5-C276B652A78D}"/>
              </a:ext>
            </a:extLst>
          </p:cNvPr>
          <p:cNvSpPr/>
          <p:nvPr/>
        </p:nvSpPr>
        <p:spPr>
          <a:xfrm>
            <a:off x="5422724" y="4700567"/>
            <a:ext cx="514005" cy="290610"/>
          </a:xfrm>
          <a:custGeom>
            <a:avLst/>
            <a:gdLst>
              <a:gd name="connsiteX0" fmla="*/ 57326 w 514005"/>
              <a:gd name="connsiteY0" fmla="*/ 198458 h 290610"/>
              <a:gd name="connsiteX1" fmla="*/ 124001 w 514005"/>
              <a:gd name="connsiteY1" fmla="*/ 230208 h 290610"/>
              <a:gd name="connsiteX2" fmla="*/ 92251 w 514005"/>
              <a:gd name="connsiteY2" fmla="*/ 252433 h 290610"/>
              <a:gd name="connsiteX3" fmla="*/ 206551 w 514005"/>
              <a:gd name="connsiteY3" fmla="*/ 207983 h 290610"/>
              <a:gd name="connsiteX4" fmla="*/ 308151 w 514005"/>
              <a:gd name="connsiteY4" fmla="*/ 207983 h 290610"/>
              <a:gd name="connsiteX5" fmla="*/ 320851 w 514005"/>
              <a:gd name="connsiteY5" fmla="*/ 192108 h 290610"/>
              <a:gd name="connsiteX6" fmla="*/ 409751 w 514005"/>
              <a:gd name="connsiteY6" fmla="*/ 150833 h 290610"/>
              <a:gd name="connsiteX7" fmla="*/ 451026 w 514005"/>
              <a:gd name="connsiteY7" fmla="*/ 131783 h 290610"/>
              <a:gd name="connsiteX8" fmla="*/ 511351 w 514005"/>
              <a:gd name="connsiteY8" fmla="*/ 1608 h 290610"/>
              <a:gd name="connsiteX9" fmla="*/ 495476 w 514005"/>
              <a:gd name="connsiteY9" fmla="*/ 65108 h 290610"/>
              <a:gd name="connsiteX10" fmla="*/ 425626 w 514005"/>
              <a:gd name="connsiteY10" fmla="*/ 154008 h 290610"/>
              <a:gd name="connsiteX11" fmla="*/ 273226 w 514005"/>
              <a:gd name="connsiteY11" fmla="*/ 185758 h 290610"/>
              <a:gd name="connsiteX12" fmla="*/ 257351 w 514005"/>
              <a:gd name="connsiteY12" fmla="*/ 211158 h 290610"/>
              <a:gd name="connsiteX13" fmla="*/ 130351 w 514005"/>
              <a:gd name="connsiteY13" fmla="*/ 233383 h 290610"/>
              <a:gd name="connsiteX14" fmla="*/ 193851 w 514005"/>
              <a:gd name="connsiteY14" fmla="*/ 249258 h 290610"/>
              <a:gd name="connsiteX15" fmla="*/ 120826 w 514005"/>
              <a:gd name="connsiteY15" fmla="*/ 261958 h 290610"/>
              <a:gd name="connsiteX16" fmla="*/ 176 w 514005"/>
              <a:gd name="connsiteY16" fmla="*/ 290533 h 290610"/>
              <a:gd name="connsiteX17" fmla="*/ 149401 w 514005"/>
              <a:gd name="connsiteY17" fmla="*/ 252433 h 290610"/>
              <a:gd name="connsiteX18" fmla="*/ 57326 w 514005"/>
              <a:gd name="connsiteY18" fmla="*/ 198458 h 29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4005" h="290610">
                <a:moveTo>
                  <a:pt x="57326" y="198458"/>
                </a:moveTo>
                <a:cubicBezTo>
                  <a:pt x="53093" y="194754"/>
                  <a:pt x="118180" y="221212"/>
                  <a:pt x="124001" y="230208"/>
                </a:cubicBezTo>
                <a:cubicBezTo>
                  <a:pt x="129822" y="239204"/>
                  <a:pt x="78493" y="256137"/>
                  <a:pt x="92251" y="252433"/>
                </a:cubicBezTo>
                <a:cubicBezTo>
                  <a:pt x="106009" y="248729"/>
                  <a:pt x="170568" y="215391"/>
                  <a:pt x="206551" y="207983"/>
                </a:cubicBezTo>
                <a:cubicBezTo>
                  <a:pt x="242534" y="200575"/>
                  <a:pt x="289101" y="210629"/>
                  <a:pt x="308151" y="207983"/>
                </a:cubicBezTo>
                <a:cubicBezTo>
                  <a:pt x="327201" y="205337"/>
                  <a:pt x="303918" y="201633"/>
                  <a:pt x="320851" y="192108"/>
                </a:cubicBezTo>
                <a:cubicBezTo>
                  <a:pt x="337784" y="182583"/>
                  <a:pt x="409751" y="150833"/>
                  <a:pt x="409751" y="150833"/>
                </a:cubicBezTo>
                <a:cubicBezTo>
                  <a:pt x="431447" y="140779"/>
                  <a:pt x="434093" y="156654"/>
                  <a:pt x="451026" y="131783"/>
                </a:cubicBezTo>
                <a:cubicBezTo>
                  <a:pt x="467959" y="106912"/>
                  <a:pt x="503943" y="12720"/>
                  <a:pt x="511351" y="1608"/>
                </a:cubicBezTo>
                <a:cubicBezTo>
                  <a:pt x="518759" y="-9505"/>
                  <a:pt x="509763" y="39708"/>
                  <a:pt x="495476" y="65108"/>
                </a:cubicBezTo>
                <a:cubicBezTo>
                  <a:pt x="481189" y="90508"/>
                  <a:pt x="462668" y="133900"/>
                  <a:pt x="425626" y="154008"/>
                </a:cubicBezTo>
                <a:cubicBezTo>
                  <a:pt x="388584" y="174116"/>
                  <a:pt x="301272" y="176233"/>
                  <a:pt x="273226" y="185758"/>
                </a:cubicBezTo>
                <a:cubicBezTo>
                  <a:pt x="245180" y="195283"/>
                  <a:pt x="281164" y="203221"/>
                  <a:pt x="257351" y="211158"/>
                </a:cubicBezTo>
                <a:cubicBezTo>
                  <a:pt x="233539" y="219096"/>
                  <a:pt x="140934" y="227033"/>
                  <a:pt x="130351" y="233383"/>
                </a:cubicBezTo>
                <a:cubicBezTo>
                  <a:pt x="119768" y="239733"/>
                  <a:pt x="195438" y="244496"/>
                  <a:pt x="193851" y="249258"/>
                </a:cubicBezTo>
                <a:cubicBezTo>
                  <a:pt x="192264" y="254020"/>
                  <a:pt x="153105" y="255079"/>
                  <a:pt x="120826" y="261958"/>
                </a:cubicBezTo>
                <a:cubicBezTo>
                  <a:pt x="88547" y="268837"/>
                  <a:pt x="-4586" y="292120"/>
                  <a:pt x="176" y="290533"/>
                </a:cubicBezTo>
                <a:cubicBezTo>
                  <a:pt x="4938" y="288946"/>
                  <a:pt x="139876" y="265133"/>
                  <a:pt x="149401" y="252433"/>
                </a:cubicBezTo>
                <a:cubicBezTo>
                  <a:pt x="158926" y="239733"/>
                  <a:pt x="61559" y="202162"/>
                  <a:pt x="57326" y="198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17A6C61B-BACC-98C1-E715-4134DF0BD035}"/>
              </a:ext>
            </a:extLst>
          </p:cNvPr>
          <p:cNvSpPr/>
          <p:nvPr/>
        </p:nvSpPr>
        <p:spPr>
          <a:xfrm>
            <a:off x="5474406" y="4644774"/>
            <a:ext cx="294585" cy="297527"/>
          </a:xfrm>
          <a:custGeom>
            <a:avLst/>
            <a:gdLst>
              <a:gd name="connsiteX0" fmla="*/ 212019 w 294585"/>
              <a:gd name="connsiteY0" fmla="*/ 251 h 297527"/>
              <a:gd name="connsiteX1" fmla="*/ 269169 w 294585"/>
              <a:gd name="connsiteY1" fmla="*/ 89151 h 297527"/>
              <a:gd name="connsiteX2" fmla="*/ 294569 w 294585"/>
              <a:gd name="connsiteY2" fmla="*/ 168526 h 297527"/>
              <a:gd name="connsiteX3" fmla="*/ 265994 w 294585"/>
              <a:gd name="connsiteY3" fmla="*/ 216151 h 297527"/>
              <a:gd name="connsiteX4" fmla="*/ 192969 w 294585"/>
              <a:gd name="connsiteY4" fmla="*/ 263776 h 297527"/>
              <a:gd name="connsiteX5" fmla="*/ 85019 w 294585"/>
              <a:gd name="connsiteY5" fmla="*/ 289176 h 297527"/>
              <a:gd name="connsiteX6" fmla="*/ 5644 w 294585"/>
              <a:gd name="connsiteY6" fmla="*/ 292351 h 297527"/>
              <a:gd name="connsiteX7" fmla="*/ 11994 w 294585"/>
              <a:gd name="connsiteY7" fmla="*/ 222501 h 297527"/>
              <a:gd name="connsiteX8" fmla="*/ 56444 w 294585"/>
              <a:gd name="connsiteY8" fmla="*/ 108201 h 297527"/>
              <a:gd name="connsiteX9" fmla="*/ 100894 w 294585"/>
              <a:gd name="connsiteY9" fmla="*/ 63751 h 297527"/>
              <a:gd name="connsiteX10" fmla="*/ 212019 w 294585"/>
              <a:gd name="connsiteY10" fmla="*/ 251 h 2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585" h="297527">
                <a:moveTo>
                  <a:pt x="212019" y="251"/>
                </a:moveTo>
                <a:cubicBezTo>
                  <a:pt x="240065" y="4484"/>
                  <a:pt x="255411" y="61105"/>
                  <a:pt x="269169" y="89151"/>
                </a:cubicBezTo>
                <a:cubicBezTo>
                  <a:pt x="282927" y="117197"/>
                  <a:pt x="295098" y="147359"/>
                  <a:pt x="294569" y="168526"/>
                </a:cubicBezTo>
                <a:cubicBezTo>
                  <a:pt x="294040" y="189693"/>
                  <a:pt x="282927" y="200276"/>
                  <a:pt x="265994" y="216151"/>
                </a:cubicBezTo>
                <a:cubicBezTo>
                  <a:pt x="249061" y="232026"/>
                  <a:pt x="223131" y="251605"/>
                  <a:pt x="192969" y="263776"/>
                </a:cubicBezTo>
                <a:cubicBezTo>
                  <a:pt x="162807" y="275947"/>
                  <a:pt x="116240" y="284414"/>
                  <a:pt x="85019" y="289176"/>
                </a:cubicBezTo>
                <a:cubicBezTo>
                  <a:pt x="53798" y="293938"/>
                  <a:pt x="17815" y="303464"/>
                  <a:pt x="5644" y="292351"/>
                </a:cubicBezTo>
                <a:cubicBezTo>
                  <a:pt x="-6527" y="281238"/>
                  <a:pt x="3527" y="253193"/>
                  <a:pt x="11994" y="222501"/>
                </a:cubicBezTo>
                <a:cubicBezTo>
                  <a:pt x="20461" y="191809"/>
                  <a:pt x="41627" y="134659"/>
                  <a:pt x="56444" y="108201"/>
                </a:cubicBezTo>
                <a:cubicBezTo>
                  <a:pt x="71261" y="81743"/>
                  <a:pt x="79198" y="81213"/>
                  <a:pt x="100894" y="63751"/>
                </a:cubicBezTo>
                <a:cubicBezTo>
                  <a:pt x="122590" y="46289"/>
                  <a:pt x="183973" y="-3982"/>
                  <a:pt x="212019" y="2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月 35">
            <a:extLst>
              <a:ext uri="{FF2B5EF4-FFF2-40B4-BE49-F238E27FC236}">
                <a16:creationId xmlns:a16="http://schemas.microsoft.com/office/drawing/2014/main" id="{AD7E3032-E20E-E4F3-9ABA-F0DD0512034A}"/>
              </a:ext>
            </a:extLst>
          </p:cNvPr>
          <p:cNvSpPr/>
          <p:nvPr/>
        </p:nvSpPr>
        <p:spPr>
          <a:xfrm rot="6472758">
            <a:off x="5581340" y="4693792"/>
            <a:ext cx="84850" cy="129771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B63C60E4-4F85-B48C-ECF4-8FE3A11C282C}"/>
              </a:ext>
            </a:extLst>
          </p:cNvPr>
          <p:cNvSpPr/>
          <p:nvPr/>
        </p:nvSpPr>
        <p:spPr>
          <a:xfrm>
            <a:off x="5253633" y="4197445"/>
            <a:ext cx="294155" cy="339646"/>
          </a:xfrm>
          <a:custGeom>
            <a:avLst/>
            <a:gdLst>
              <a:gd name="connsiteX0" fmla="*/ 4167 w 294155"/>
              <a:gd name="connsiteY0" fmla="*/ 250730 h 339646"/>
              <a:gd name="connsiteX1" fmla="*/ 162917 w 294155"/>
              <a:gd name="connsiteY1" fmla="*/ 79280 h 339646"/>
              <a:gd name="connsiteX2" fmla="*/ 86717 w 294155"/>
              <a:gd name="connsiteY2" fmla="*/ 161830 h 339646"/>
              <a:gd name="connsiteX3" fmla="*/ 140692 w 294155"/>
              <a:gd name="connsiteY3" fmla="*/ 130080 h 339646"/>
              <a:gd name="connsiteX4" fmla="*/ 121642 w 294155"/>
              <a:gd name="connsiteY4" fmla="*/ 193580 h 339646"/>
              <a:gd name="connsiteX5" fmla="*/ 93067 w 294155"/>
              <a:gd name="connsiteY5" fmla="*/ 228505 h 339646"/>
              <a:gd name="connsiteX6" fmla="*/ 64492 w 294155"/>
              <a:gd name="connsiteY6" fmla="*/ 339630 h 339646"/>
              <a:gd name="connsiteX7" fmla="*/ 108942 w 294155"/>
              <a:gd name="connsiteY7" fmla="*/ 234855 h 339646"/>
              <a:gd name="connsiteX8" fmla="*/ 289917 w 294155"/>
              <a:gd name="connsiteY8" fmla="*/ 6255 h 339646"/>
              <a:gd name="connsiteX9" fmla="*/ 226417 w 294155"/>
              <a:gd name="connsiteY9" fmla="*/ 76105 h 339646"/>
              <a:gd name="connsiteX10" fmla="*/ 108942 w 294155"/>
              <a:gd name="connsiteY10" fmla="*/ 199930 h 339646"/>
              <a:gd name="connsiteX11" fmla="*/ 166092 w 294155"/>
              <a:gd name="connsiteY11" fmla="*/ 88805 h 339646"/>
              <a:gd name="connsiteX12" fmla="*/ 96242 w 294155"/>
              <a:gd name="connsiteY12" fmla="*/ 155480 h 339646"/>
              <a:gd name="connsiteX13" fmla="*/ 118467 w 294155"/>
              <a:gd name="connsiteY13" fmla="*/ 91980 h 339646"/>
              <a:gd name="connsiteX14" fmla="*/ 7342 w 294155"/>
              <a:gd name="connsiteY14" fmla="*/ 152305 h 339646"/>
              <a:gd name="connsiteX15" fmla="*/ 99417 w 294155"/>
              <a:gd name="connsiteY15" fmla="*/ 101505 h 339646"/>
              <a:gd name="connsiteX16" fmla="*/ 51792 w 294155"/>
              <a:gd name="connsiteY16" fmla="*/ 190405 h 339646"/>
              <a:gd name="connsiteX17" fmla="*/ 4167 w 294155"/>
              <a:gd name="connsiteY17" fmla="*/ 250730 h 33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4155" h="339646">
                <a:moveTo>
                  <a:pt x="4167" y="250730"/>
                </a:moveTo>
                <a:cubicBezTo>
                  <a:pt x="22688" y="232209"/>
                  <a:pt x="162917" y="79280"/>
                  <a:pt x="162917" y="79280"/>
                </a:cubicBezTo>
                <a:cubicBezTo>
                  <a:pt x="176675" y="64463"/>
                  <a:pt x="90421" y="153363"/>
                  <a:pt x="86717" y="161830"/>
                </a:cubicBezTo>
                <a:cubicBezTo>
                  <a:pt x="83013" y="170297"/>
                  <a:pt x="134871" y="124788"/>
                  <a:pt x="140692" y="130080"/>
                </a:cubicBezTo>
                <a:cubicBezTo>
                  <a:pt x="146513" y="135372"/>
                  <a:pt x="129580" y="177176"/>
                  <a:pt x="121642" y="193580"/>
                </a:cubicBezTo>
                <a:cubicBezTo>
                  <a:pt x="113705" y="209984"/>
                  <a:pt x="102592" y="204163"/>
                  <a:pt x="93067" y="228505"/>
                </a:cubicBezTo>
                <a:cubicBezTo>
                  <a:pt x="83542" y="252847"/>
                  <a:pt x="61846" y="338572"/>
                  <a:pt x="64492" y="339630"/>
                </a:cubicBezTo>
                <a:cubicBezTo>
                  <a:pt x="67138" y="340688"/>
                  <a:pt x="71371" y="290417"/>
                  <a:pt x="108942" y="234855"/>
                </a:cubicBezTo>
                <a:cubicBezTo>
                  <a:pt x="146513" y="179293"/>
                  <a:pt x="270338" y="32713"/>
                  <a:pt x="289917" y="6255"/>
                </a:cubicBezTo>
                <a:cubicBezTo>
                  <a:pt x="309496" y="-20203"/>
                  <a:pt x="256580" y="43826"/>
                  <a:pt x="226417" y="76105"/>
                </a:cubicBezTo>
                <a:cubicBezTo>
                  <a:pt x="196255" y="108384"/>
                  <a:pt x="118996" y="197813"/>
                  <a:pt x="108942" y="199930"/>
                </a:cubicBezTo>
                <a:cubicBezTo>
                  <a:pt x="98888" y="202047"/>
                  <a:pt x="168209" y="96213"/>
                  <a:pt x="166092" y="88805"/>
                </a:cubicBezTo>
                <a:cubicBezTo>
                  <a:pt x="163975" y="81397"/>
                  <a:pt x="104180" y="154951"/>
                  <a:pt x="96242" y="155480"/>
                </a:cubicBezTo>
                <a:cubicBezTo>
                  <a:pt x="88305" y="156009"/>
                  <a:pt x="133284" y="92509"/>
                  <a:pt x="118467" y="91980"/>
                </a:cubicBezTo>
                <a:cubicBezTo>
                  <a:pt x="103650" y="91451"/>
                  <a:pt x="10517" y="150718"/>
                  <a:pt x="7342" y="152305"/>
                </a:cubicBezTo>
                <a:cubicBezTo>
                  <a:pt x="4167" y="153892"/>
                  <a:pt x="92009" y="95155"/>
                  <a:pt x="99417" y="101505"/>
                </a:cubicBezTo>
                <a:cubicBezTo>
                  <a:pt x="106825" y="107855"/>
                  <a:pt x="69784" y="162359"/>
                  <a:pt x="51792" y="190405"/>
                </a:cubicBezTo>
                <a:cubicBezTo>
                  <a:pt x="33800" y="218451"/>
                  <a:pt x="-14354" y="269251"/>
                  <a:pt x="4167" y="250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AAE1C9B4-A731-976C-94CA-DE2401ECAFAA}"/>
              </a:ext>
            </a:extLst>
          </p:cNvPr>
          <p:cNvSpPr/>
          <p:nvPr/>
        </p:nvSpPr>
        <p:spPr>
          <a:xfrm>
            <a:off x="5389179" y="4298361"/>
            <a:ext cx="452901" cy="158551"/>
          </a:xfrm>
          <a:custGeom>
            <a:avLst/>
            <a:gdLst>
              <a:gd name="connsiteX0" fmla="*/ 5146 w 452901"/>
              <a:gd name="connsiteY0" fmla="*/ 152989 h 158551"/>
              <a:gd name="connsiteX1" fmla="*/ 294071 w 452901"/>
              <a:gd name="connsiteY1" fmla="*/ 589 h 158551"/>
              <a:gd name="connsiteX2" fmla="*/ 157546 w 452901"/>
              <a:gd name="connsiteY2" fmla="*/ 99014 h 158551"/>
              <a:gd name="connsiteX3" fmla="*/ 262321 w 452901"/>
              <a:gd name="connsiteY3" fmla="*/ 64089 h 158551"/>
              <a:gd name="connsiteX4" fmla="*/ 128971 w 452901"/>
              <a:gd name="connsiteY4" fmla="*/ 140289 h 158551"/>
              <a:gd name="connsiteX5" fmla="*/ 452821 w 452901"/>
              <a:gd name="connsiteY5" fmla="*/ 22814 h 158551"/>
              <a:gd name="connsiteX6" fmla="*/ 160721 w 452901"/>
              <a:gd name="connsiteY6" fmla="*/ 121239 h 158551"/>
              <a:gd name="connsiteX7" fmla="*/ 214696 w 452901"/>
              <a:gd name="connsiteY7" fmla="*/ 51389 h 158551"/>
              <a:gd name="connsiteX8" fmla="*/ 113096 w 452901"/>
              <a:gd name="connsiteY8" fmla="*/ 118064 h 158551"/>
              <a:gd name="connsiteX9" fmla="*/ 5146 w 452901"/>
              <a:gd name="connsiteY9" fmla="*/ 152989 h 15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901" h="158551">
                <a:moveTo>
                  <a:pt x="5146" y="152989"/>
                </a:moveTo>
                <a:cubicBezTo>
                  <a:pt x="35309" y="133410"/>
                  <a:pt x="268671" y="9585"/>
                  <a:pt x="294071" y="589"/>
                </a:cubicBezTo>
                <a:cubicBezTo>
                  <a:pt x="319471" y="-8407"/>
                  <a:pt x="162838" y="88431"/>
                  <a:pt x="157546" y="99014"/>
                </a:cubicBezTo>
                <a:cubicBezTo>
                  <a:pt x="152254" y="109597"/>
                  <a:pt x="267083" y="57210"/>
                  <a:pt x="262321" y="64089"/>
                </a:cubicBezTo>
                <a:cubicBezTo>
                  <a:pt x="257559" y="70968"/>
                  <a:pt x="97221" y="147168"/>
                  <a:pt x="128971" y="140289"/>
                </a:cubicBezTo>
                <a:cubicBezTo>
                  <a:pt x="160721" y="133410"/>
                  <a:pt x="447529" y="25989"/>
                  <a:pt x="452821" y="22814"/>
                </a:cubicBezTo>
                <a:cubicBezTo>
                  <a:pt x="458113" y="19639"/>
                  <a:pt x="200409" y="116476"/>
                  <a:pt x="160721" y="121239"/>
                </a:cubicBezTo>
                <a:cubicBezTo>
                  <a:pt x="121034" y="126001"/>
                  <a:pt x="222634" y="51918"/>
                  <a:pt x="214696" y="51389"/>
                </a:cubicBezTo>
                <a:cubicBezTo>
                  <a:pt x="206759" y="50860"/>
                  <a:pt x="140084" y="100601"/>
                  <a:pt x="113096" y="118064"/>
                </a:cubicBezTo>
                <a:cubicBezTo>
                  <a:pt x="86108" y="135527"/>
                  <a:pt x="-25017" y="172568"/>
                  <a:pt x="5146" y="152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98A4659F-EC67-B08D-5416-C9B0BF482E41}"/>
              </a:ext>
            </a:extLst>
          </p:cNvPr>
          <p:cNvSpPr/>
          <p:nvPr/>
        </p:nvSpPr>
        <p:spPr>
          <a:xfrm>
            <a:off x="5337382" y="4179959"/>
            <a:ext cx="488823" cy="172825"/>
          </a:xfrm>
          <a:custGeom>
            <a:avLst/>
            <a:gdLst>
              <a:gd name="connsiteX0" fmla="*/ 9318 w 488823"/>
              <a:gd name="connsiteY0" fmla="*/ 169791 h 172825"/>
              <a:gd name="connsiteX1" fmla="*/ 310943 w 488823"/>
              <a:gd name="connsiteY1" fmla="*/ 23741 h 172825"/>
              <a:gd name="connsiteX2" fmla="*/ 237918 w 488823"/>
              <a:gd name="connsiteY2" fmla="*/ 42791 h 172825"/>
              <a:gd name="connsiteX3" fmla="*/ 383968 w 488823"/>
              <a:gd name="connsiteY3" fmla="*/ 1516 h 172825"/>
              <a:gd name="connsiteX4" fmla="*/ 215693 w 488823"/>
              <a:gd name="connsiteY4" fmla="*/ 106291 h 172825"/>
              <a:gd name="connsiteX5" fmla="*/ 418893 w 488823"/>
              <a:gd name="connsiteY5" fmla="*/ 65016 h 172825"/>
              <a:gd name="connsiteX6" fmla="*/ 355393 w 488823"/>
              <a:gd name="connsiteY6" fmla="*/ 80891 h 172825"/>
              <a:gd name="connsiteX7" fmla="*/ 488743 w 488823"/>
              <a:gd name="connsiteY7" fmla="*/ 7866 h 172825"/>
              <a:gd name="connsiteX8" fmla="*/ 333168 w 488823"/>
              <a:gd name="connsiteY8" fmla="*/ 84066 h 172825"/>
              <a:gd name="connsiteX9" fmla="*/ 361743 w 488823"/>
              <a:gd name="connsiteY9" fmla="*/ 52316 h 172825"/>
              <a:gd name="connsiteX10" fmla="*/ 310943 w 488823"/>
              <a:gd name="connsiteY10" fmla="*/ 90416 h 172825"/>
              <a:gd name="connsiteX11" fmla="*/ 349043 w 488823"/>
              <a:gd name="connsiteY11" fmla="*/ 33266 h 172825"/>
              <a:gd name="connsiteX12" fmla="*/ 263318 w 488823"/>
              <a:gd name="connsiteY12" fmla="*/ 55491 h 172825"/>
              <a:gd name="connsiteX13" fmla="*/ 269668 w 488823"/>
              <a:gd name="connsiteY13" fmla="*/ 52316 h 172825"/>
              <a:gd name="connsiteX14" fmla="*/ 91868 w 488823"/>
              <a:gd name="connsiteY14" fmla="*/ 118991 h 172825"/>
              <a:gd name="connsiteX15" fmla="*/ 9318 w 488823"/>
              <a:gd name="connsiteY15" fmla="*/ 169791 h 17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8823" h="172825">
                <a:moveTo>
                  <a:pt x="9318" y="169791"/>
                </a:moveTo>
                <a:cubicBezTo>
                  <a:pt x="45831" y="153916"/>
                  <a:pt x="272843" y="44908"/>
                  <a:pt x="310943" y="23741"/>
                </a:cubicBezTo>
                <a:cubicBezTo>
                  <a:pt x="349043" y="2574"/>
                  <a:pt x="225747" y="46495"/>
                  <a:pt x="237918" y="42791"/>
                </a:cubicBezTo>
                <a:cubicBezTo>
                  <a:pt x="250089" y="39087"/>
                  <a:pt x="387672" y="-9067"/>
                  <a:pt x="383968" y="1516"/>
                </a:cubicBezTo>
                <a:cubicBezTo>
                  <a:pt x="380264" y="12099"/>
                  <a:pt x="209872" y="95708"/>
                  <a:pt x="215693" y="106291"/>
                </a:cubicBezTo>
                <a:cubicBezTo>
                  <a:pt x="221514" y="116874"/>
                  <a:pt x="395610" y="69249"/>
                  <a:pt x="418893" y="65016"/>
                </a:cubicBezTo>
                <a:cubicBezTo>
                  <a:pt x="442176" y="60783"/>
                  <a:pt x="343751" y="90416"/>
                  <a:pt x="355393" y="80891"/>
                </a:cubicBezTo>
                <a:cubicBezTo>
                  <a:pt x="367035" y="71366"/>
                  <a:pt x="492447" y="7337"/>
                  <a:pt x="488743" y="7866"/>
                </a:cubicBezTo>
                <a:cubicBezTo>
                  <a:pt x="485039" y="8395"/>
                  <a:pt x="354335" y="76658"/>
                  <a:pt x="333168" y="84066"/>
                </a:cubicBezTo>
                <a:cubicBezTo>
                  <a:pt x="312001" y="91474"/>
                  <a:pt x="365447" y="51258"/>
                  <a:pt x="361743" y="52316"/>
                </a:cubicBezTo>
                <a:cubicBezTo>
                  <a:pt x="358039" y="53374"/>
                  <a:pt x="313060" y="93591"/>
                  <a:pt x="310943" y="90416"/>
                </a:cubicBezTo>
                <a:cubicBezTo>
                  <a:pt x="308826" y="87241"/>
                  <a:pt x="356980" y="39087"/>
                  <a:pt x="349043" y="33266"/>
                </a:cubicBezTo>
                <a:cubicBezTo>
                  <a:pt x="341106" y="27445"/>
                  <a:pt x="276547" y="52316"/>
                  <a:pt x="263318" y="55491"/>
                </a:cubicBezTo>
                <a:cubicBezTo>
                  <a:pt x="250089" y="58666"/>
                  <a:pt x="269668" y="52316"/>
                  <a:pt x="269668" y="52316"/>
                </a:cubicBezTo>
                <a:lnTo>
                  <a:pt x="91868" y="118991"/>
                </a:lnTo>
                <a:cubicBezTo>
                  <a:pt x="52710" y="134866"/>
                  <a:pt x="-27195" y="185666"/>
                  <a:pt x="9318" y="169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D793AFD3-0944-83E5-4658-D855285220A7}"/>
              </a:ext>
            </a:extLst>
          </p:cNvPr>
          <p:cNvSpPr/>
          <p:nvPr/>
        </p:nvSpPr>
        <p:spPr>
          <a:xfrm>
            <a:off x="5528972" y="4175780"/>
            <a:ext cx="468637" cy="177720"/>
          </a:xfrm>
          <a:custGeom>
            <a:avLst/>
            <a:gdLst>
              <a:gd name="connsiteX0" fmla="*/ 1878 w 468637"/>
              <a:gd name="connsiteY0" fmla="*/ 177145 h 177720"/>
              <a:gd name="connsiteX1" fmla="*/ 208253 w 468637"/>
              <a:gd name="connsiteY1" fmla="*/ 85070 h 177720"/>
              <a:gd name="connsiteX2" fmla="*/ 240003 w 468637"/>
              <a:gd name="connsiteY2" fmla="*/ 59670 h 177720"/>
              <a:gd name="connsiteX3" fmla="*/ 201903 w 468637"/>
              <a:gd name="connsiteY3" fmla="*/ 31095 h 177720"/>
              <a:gd name="connsiteX4" fmla="*/ 265403 w 468637"/>
              <a:gd name="connsiteY4" fmla="*/ 34270 h 177720"/>
              <a:gd name="connsiteX5" fmla="*/ 290803 w 468637"/>
              <a:gd name="connsiteY5" fmla="*/ 34270 h 177720"/>
              <a:gd name="connsiteX6" fmla="*/ 268578 w 468637"/>
              <a:gd name="connsiteY6" fmla="*/ 2520 h 177720"/>
              <a:gd name="connsiteX7" fmla="*/ 468603 w 468637"/>
              <a:gd name="connsiteY7" fmla="*/ 110470 h 177720"/>
              <a:gd name="connsiteX8" fmla="*/ 284453 w 468637"/>
              <a:gd name="connsiteY8" fmla="*/ 31095 h 177720"/>
              <a:gd name="connsiteX9" fmla="*/ 255878 w 468637"/>
              <a:gd name="connsiteY9" fmla="*/ 37445 h 177720"/>
              <a:gd name="connsiteX10" fmla="*/ 113003 w 468637"/>
              <a:gd name="connsiteY10" fmla="*/ 119995 h 177720"/>
              <a:gd name="connsiteX11" fmla="*/ 1878 w 468637"/>
              <a:gd name="connsiteY11" fmla="*/ 177145 h 1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637" h="177720">
                <a:moveTo>
                  <a:pt x="1878" y="177145"/>
                </a:moveTo>
                <a:cubicBezTo>
                  <a:pt x="17753" y="171324"/>
                  <a:pt x="168566" y="104649"/>
                  <a:pt x="208253" y="85070"/>
                </a:cubicBezTo>
                <a:cubicBezTo>
                  <a:pt x="247940" y="65491"/>
                  <a:pt x="241061" y="68666"/>
                  <a:pt x="240003" y="59670"/>
                </a:cubicBezTo>
                <a:cubicBezTo>
                  <a:pt x="238945" y="50674"/>
                  <a:pt x="197670" y="35328"/>
                  <a:pt x="201903" y="31095"/>
                </a:cubicBezTo>
                <a:cubicBezTo>
                  <a:pt x="206136" y="26862"/>
                  <a:pt x="250586" y="33741"/>
                  <a:pt x="265403" y="34270"/>
                </a:cubicBezTo>
                <a:cubicBezTo>
                  <a:pt x="280220" y="34799"/>
                  <a:pt x="290274" y="39562"/>
                  <a:pt x="290803" y="34270"/>
                </a:cubicBezTo>
                <a:cubicBezTo>
                  <a:pt x="291332" y="28978"/>
                  <a:pt x="238945" y="-10180"/>
                  <a:pt x="268578" y="2520"/>
                </a:cubicBezTo>
                <a:cubicBezTo>
                  <a:pt x="298211" y="15220"/>
                  <a:pt x="465957" y="105708"/>
                  <a:pt x="468603" y="110470"/>
                </a:cubicBezTo>
                <a:cubicBezTo>
                  <a:pt x="471249" y="115232"/>
                  <a:pt x="319907" y="43266"/>
                  <a:pt x="284453" y="31095"/>
                </a:cubicBezTo>
                <a:cubicBezTo>
                  <a:pt x="248999" y="18924"/>
                  <a:pt x="284453" y="22628"/>
                  <a:pt x="255878" y="37445"/>
                </a:cubicBezTo>
                <a:cubicBezTo>
                  <a:pt x="227303" y="52262"/>
                  <a:pt x="151103" y="96712"/>
                  <a:pt x="113003" y="119995"/>
                </a:cubicBezTo>
                <a:cubicBezTo>
                  <a:pt x="74903" y="143278"/>
                  <a:pt x="-13997" y="182966"/>
                  <a:pt x="1878" y="177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14F2FB6C-2C43-E9BA-957A-26BC743F5A63}"/>
              </a:ext>
            </a:extLst>
          </p:cNvPr>
          <p:cNvSpPr/>
          <p:nvPr/>
        </p:nvSpPr>
        <p:spPr>
          <a:xfrm>
            <a:off x="5390844" y="4297049"/>
            <a:ext cx="588376" cy="113075"/>
          </a:xfrm>
          <a:custGeom>
            <a:avLst/>
            <a:gdLst>
              <a:gd name="connsiteX0" fmla="*/ 306 w 588376"/>
              <a:gd name="connsiteY0" fmla="*/ 113026 h 113075"/>
              <a:gd name="connsiteX1" fmla="*/ 292406 w 588376"/>
              <a:gd name="connsiteY1" fmla="*/ 24126 h 113075"/>
              <a:gd name="connsiteX2" fmla="*/ 473381 w 588376"/>
              <a:gd name="connsiteY2" fmla="*/ 27301 h 113075"/>
              <a:gd name="connsiteX3" fmla="*/ 387656 w 588376"/>
              <a:gd name="connsiteY3" fmla="*/ 52701 h 113075"/>
              <a:gd name="connsiteX4" fmla="*/ 508306 w 588376"/>
              <a:gd name="connsiteY4" fmla="*/ 24126 h 113075"/>
              <a:gd name="connsiteX5" fmla="*/ 587681 w 588376"/>
              <a:gd name="connsiteY5" fmla="*/ 33651 h 113075"/>
              <a:gd name="connsiteX6" fmla="*/ 463856 w 588376"/>
              <a:gd name="connsiteY6" fmla="*/ 27301 h 113075"/>
              <a:gd name="connsiteX7" fmla="*/ 381306 w 588376"/>
              <a:gd name="connsiteY7" fmla="*/ 43176 h 113075"/>
              <a:gd name="connsiteX8" fmla="*/ 247956 w 588376"/>
              <a:gd name="connsiteY8" fmla="*/ 90801 h 113075"/>
              <a:gd name="connsiteX9" fmla="*/ 505131 w 588376"/>
              <a:gd name="connsiteY9" fmla="*/ 1901 h 113075"/>
              <a:gd name="connsiteX10" fmla="*/ 330506 w 588376"/>
              <a:gd name="connsiteY10" fmla="*/ 30476 h 113075"/>
              <a:gd name="connsiteX11" fmla="*/ 238431 w 588376"/>
              <a:gd name="connsiteY11" fmla="*/ 36826 h 113075"/>
              <a:gd name="connsiteX12" fmla="*/ 306 w 588376"/>
              <a:gd name="connsiteY12" fmla="*/ 113026 h 1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8376" h="113075">
                <a:moveTo>
                  <a:pt x="306" y="113026"/>
                </a:moveTo>
                <a:cubicBezTo>
                  <a:pt x="9302" y="110909"/>
                  <a:pt x="213560" y="38413"/>
                  <a:pt x="292406" y="24126"/>
                </a:cubicBezTo>
                <a:cubicBezTo>
                  <a:pt x="371252" y="9839"/>
                  <a:pt x="457506" y="22539"/>
                  <a:pt x="473381" y="27301"/>
                </a:cubicBezTo>
                <a:cubicBezTo>
                  <a:pt x="489256" y="32063"/>
                  <a:pt x="381835" y="53230"/>
                  <a:pt x="387656" y="52701"/>
                </a:cubicBezTo>
                <a:cubicBezTo>
                  <a:pt x="393477" y="52172"/>
                  <a:pt x="474969" y="27301"/>
                  <a:pt x="508306" y="24126"/>
                </a:cubicBezTo>
                <a:cubicBezTo>
                  <a:pt x="541643" y="20951"/>
                  <a:pt x="595089" y="33122"/>
                  <a:pt x="587681" y="33651"/>
                </a:cubicBezTo>
                <a:cubicBezTo>
                  <a:pt x="580273" y="34180"/>
                  <a:pt x="498252" y="25713"/>
                  <a:pt x="463856" y="27301"/>
                </a:cubicBezTo>
                <a:cubicBezTo>
                  <a:pt x="429460" y="28888"/>
                  <a:pt x="417289" y="32593"/>
                  <a:pt x="381306" y="43176"/>
                </a:cubicBezTo>
                <a:cubicBezTo>
                  <a:pt x="345323" y="53759"/>
                  <a:pt x="227319" y="97680"/>
                  <a:pt x="247956" y="90801"/>
                </a:cubicBezTo>
                <a:cubicBezTo>
                  <a:pt x="268593" y="83922"/>
                  <a:pt x="491373" y="11955"/>
                  <a:pt x="505131" y="1901"/>
                </a:cubicBezTo>
                <a:cubicBezTo>
                  <a:pt x="518889" y="-8153"/>
                  <a:pt x="374956" y="24655"/>
                  <a:pt x="330506" y="30476"/>
                </a:cubicBezTo>
                <a:cubicBezTo>
                  <a:pt x="286056" y="36297"/>
                  <a:pt x="293993" y="24655"/>
                  <a:pt x="238431" y="36826"/>
                </a:cubicBezTo>
                <a:cubicBezTo>
                  <a:pt x="182869" y="48997"/>
                  <a:pt x="-8690" y="115143"/>
                  <a:pt x="306" y="113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E0BC952D-1E1E-A28A-7FCF-5BE795601028}"/>
              </a:ext>
            </a:extLst>
          </p:cNvPr>
          <p:cNvSpPr/>
          <p:nvPr/>
        </p:nvSpPr>
        <p:spPr>
          <a:xfrm>
            <a:off x="5580758" y="4495649"/>
            <a:ext cx="392223" cy="73616"/>
          </a:xfrm>
          <a:custGeom>
            <a:avLst/>
            <a:gdLst>
              <a:gd name="connsiteX0" fmla="*/ 892 w 392223"/>
              <a:gd name="connsiteY0" fmla="*/ 73176 h 73616"/>
              <a:gd name="connsiteX1" fmla="*/ 207267 w 392223"/>
              <a:gd name="connsiteY1" fmla="*/ 25551 h 73616"/>
              <a:gd name="connsiteX2" fmla="*/ 251717 w 392223"/>
              <a:gd name="connsiteY2" fmla="*/ 35076 h 73616"/>
              <a:gd name="connsiteX3" fmla="*/ 200917 w 392223"/>
              <a:gd name="connsiteY3" fmla="*/ 9676 h 73616"/>
              <a:gd name="connsiteX4" fmla="*/ 391417 w 392223"/>
              <a:gd name="connsiteY4" fmla="*/ 41426 h 73616"/>
              <a:gd name="connsiteX5" fmla="*/ 273942 w 392223"/>
              <a:gd name="connsiteY5" fmla="*/ 25551 h 73616"/>
              <a:gd name="connsiteX6" fmla="*/ 45342 w 392223"/>
              <a:gd name="connsiteY6" fmla="*/ 151 h 73616"/>
              <a:gd name="connsiteX7" fmla="*/ 226317 w 392223"/>
              <a:gd name="connsiteY7" fmla="*/ 38251 h 73616"/>
              <a:gd name="connsiteX8" fmla="*/ 137417 w 392223"/>
              <a:gd name="connsiteY8" fmla="*/ 47776 h 73616"/>
              <a:gd name="connsiteX9" fmla="*/ 892 w 392223"/>
              <a:gd name="connsiteY9" fmla="*/ 73176 h 7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223" h="73616">
                <a:moveTo>
                  <a:pt x="892" y="73176"/>
                </a:moveTo>
                <a:cubicBezTo>
                  <a:pt x="12534" y="69472"/>
                  <a:pt x="165463" y="31901"/>
                  <a:pt x="207267" y="25551"/>
                </a:cubicBezTo>
                <a:cubicBezTo>
                  <a:pt x="249071" y="19201"/>
                  <a:pt x="252775" y="37722"/>
                  <a:pt x="251717" y="35076"/>
                </a:cubicBezTo>
                <a:cubicBezTo>
                  <a:pt x="250659" y="32430"/>
                  <a:pt x="177634" y="8618"/>
                  <a:pt x="200917" y="9676"/>
                </a:cubicBezTo>
                <a:cubicBezTo>
                  <a:pt x="224200" y="10734"/>
                  <a:pt x="379246" y="38780"/>
                  <a:pt x="391417" y="41426"/>
                </a:cubicBezTo>
                <a:cubicBezTo>
                  <a:pt x="403588" y="44072"/>
                  <a:pt x="273942" y="25551"/>
                  <a:pt x="273942" y="25551"/>
                </a:cubicBezTo>
                <a:cubicBezTo>
                  <a:pt x="216263" y="18672"/>
                  <a:pt x="53279" y="-1966"/>
                  <a:pt x="45342" y="151"/>
                </a:cubicBezTo>
                <a:cubicBezTo>
                  <a:pt x="37405" y="2268"/>
                  <a:pt x="210971" y="30314"/>
                  <a:pt x="226317" y="38251"/>
                </a:cubicBezTo>
                <a:cubicBezTo>
                  <a:pt x="241663" y="46188"/>
                  <a:pt x="180279" y="39309"/>
                  <a:pt x="137417" y="47776"/>
                </a:cubicBezTo>
                <a:cubicBezTo>
                  <a:pt x="94555" y="56243"/>
                  <a:pt x="-10750" y="76880"/>
                  <a:pt x="892" y="73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46FF6062-8C11-A292-6C54-50F2E6191CBD}"/>
              </a:ext>
            </a:extLst>
          </p:cNvPr>
          <p:cNvSpPr/>
          <p:nvPr/>
        </p:nvSpPr>
        <p:spPr>
          <a:xfrm>
            <a:off x="5155600" y="4500039"/>
            <a:ext cx="283280" cy="1027708"/>
          </a:xfrm>
          <a:custGeom>
            <a:avLst/>
            <a:gdLst>
              <a:gd name="connsiteX0" fmla="*/ 600 w 283280"/>
              <a:gd name="connsiteY0" fmla="*/ 5286 h 1027708"/>
              <a:gd name="connsiteX1" fmla="*/ 41875 w 283280"/>
              <a:gd name="connsiteY1" fmla="*/ 525986 h 1027708"/>
              <a:gd name="connsiteX2" fmla="*/ 54575 w 283280"/>
              <a:gd name="connsiteY2" fmla="*/ 484711 h 1027708"/>
              <a:gd name="connsiteX3" fmla="*/ 168875 w 283280"/>
              <a:gd name="connsiteY3" fmla="*/ 770461 h 1027708"/>
              <a:gd name="connsiteX4" fmla="*/ 165700 w 283280"/>
              <a:gd name="connsiteY4" fmla="*/ 745061 h 1027708"/>
              <a:gd name="connsiteX5" fmla="*/ 283175 w 283280"/>
              <a:gd name="connsiteY5" fmla="*/ 1027636 h 1027708"/>
              <a:gd name="connsiteX6" fmla="*/ 184750 w 283280"/>
              <a:gd name="connsiteY6" fmla="*/ 770461 h 1027708"/>
              <a:gd name="connsiteX7" fmla="*/ 89500 w 283280"/>
              <a:gd name="connsiteY7" fmla="*/ 545036 h 1027708"/>
              <a:gd name="connsiteX8" fmla="*/ 92675 w 283280"/>
              <a:gd name="connsiteY8" fmla="*/ 446611 h 1027708"/>
              <a:gd name="connsiteX9" fmla="*/ 86325 w 283280"/>
              <a:gd name="connsiteY9" fmla="*/ 11636 h 1027708"/>
              <a:gd name="connsiteX10" fmla="*/ 76800 w 283280"/>
              <a:gd name="connsiteY10" fmla="*/ 510111 h 1027708"/>
              <a:gd name="connsiteX11" fmla="*/ 41875 w 283280"/>
              <a:gd name="connsiteY11" fmla="*/ 430736 h 1027708"/>
              <a:gd name="connsiteX12" fmla="*/ 19650 w 283280"/>
              <a:gd name="connsiteY12" fmla="*/ 265636 h 1027708"/>
              <a:gd name="connsiteX13" fmla="*/ 600 w 283280"/>
              <a:gd name="connsiteY13" fmla="*/ 5286 h 102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3280" h="1027708">
                <a:moveTo>
                  <a:pt x="600" y="5286"/>
                </a:moveTo>
                <a:cubicBezTo>
                  <a:pt x="4304" y="48678"/>
                  <a:pt x="32879" y="446082"/>
                  <a:pt x="41875" y="525986"/>
                </a:cubicBezTo>
                <a:cubicBezTo>
                  <a:pt x="50871" y="605890"/>
                  <a:pt x="33408" y="443965"/>
                  <a:pt x="54575" y="484711"/>
                </a:cubicBezTo>
                <a:cubicBezTo>
                  <a:pt x="75742" y="525457"/>
                  <a:pt x="150354" y="727069"/>
                  <a:pt x="168875" y="770461"/>
                </a:cubicBezTo>
                <a:cubicBezTo>
                  <a:pt x="187396" y="813853"/>
                  <a:pt x="146650" y="702199"/>
                  <a:pt x="165700" y="745061"/>
                </a:cubicBezTo>
                <a:cubicBezTo>
                  <a:pt x="184750" y="787924"/>
                  <a:pt x="280000" y="1023403"/>
                  <a:pt x="283175" y="1027636"/>
                </a:cubicBezTo>
                <a:cubicBezTo>
                  <a:pt x="286350" y="1031869"/>
                  <a:pt x="217029" y="850894"/>
                  <a:pt x="184750" y="770461"/>
                </a:cubicBezTo>
                <a:cubicBezTo>
                  <a:pt x="152471" y="690028"/>
                  <a:pt x="104846" y="599011"/>
                  <a:pt x="89500" y="545036"/>
                </a:cubicBezTo>
                <a:cubicBezTo>
                  <a:pt x="74154" y="491061"/>
                  <a:pt x="93204" y="535511"/>
                  <a:pt x="92675" y="446611"/>
                </a:cubicBezTo>
                <a:cubicBezTo>
                  <a:pt x="92146" y="357711"/>
                  <a:pt x="88971" y="1053"/>
                  <a:pt x="86325" y="11636"/>
                </a:cubicBezTo>
                <a:cubicBezTo>
                  <a:pt x="83679" y="22219"/>
                  <a:pt x="84208" y="440261"/>
                  <a:pt x="76800" y="510111"/>
                </a:cubicBezTo>
                <a:cubicBezTo>
                  <a:pt x="69392" y="579961"/>
                  <a:pt x="51400" y="471482"/>
                  <a:pt x="41875" y="430736"/>
                </a:cubicBezTo>
                <a:cubicBezTo>
                  <a:pt x="32350" y="389990"/>
                  <a:pt x="28117" y="333369"/>
                  <a:pt x="19650" y="265636"/>
                </a:cubicBezTo>
                <a:cubicBezTo>
                  <a:pt x="11183" y="197903"/>
                  <a:pt x="-3104" y="-38106"/>
                  <a:pt x="600" y="5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D6D7D8BF-8C68-B3DB-1CE9-6CC76AE536BC}"/>
              </a:ext>
            </a:extLst>
          </p:cNvPr>
          <p:cNvSpPr/>
          <p:nvPr/>
        </p:nvSpPr>
        <p:spPr>
          <a:xfrm>
            <a:off x="4956175" y="4442360"/>
            <a:ext cx="427746" cy="1236224"/>
          </a:xfrm>
          <a:custGeom>
            <a:avLst/>
            <a:gdLst>
              <a:gd name="connsiteX0" fmla="*/ 127000 w 427746"/>
              <a:gd name="connsiteY0" fmla="*/ 2640 h 1236224"/>
              <a:gd name="connsiteX1" fmla="*/ 101600 w 427746"/>
              <a:gd name="connsiteY1" fmla="*/ 475715 h 1236224"/>
              <a:gd name="connsiteX2" fmla="*/ 142875 w 427746"/>
              <a:gd name="connsiteY2" fmla="*/ 491590 h 1236224"/>
              <a:gd name="connsiteX3" fmla="*/ 187325 w 427746"/>
              <a:gd name="connsiteY3" fmla="*/ 621765 h 1236224"/>
              <a:gd name="connsiteX4" fmla="*/ 276225 w 427746"/>
              <a:gd name="connsiteY4" fmla="*/ 910690 h 1236224"/>
              <a:gd name="connsiteX5" fmla="*/ 285750 w 427746"/>
              <a:gd name="connsiteY5" fmla="*/ 847190 h 1236224"/>
              <a:gd name="connsiteX6" fmla="*/ 425450 w 427746"/>
              <a:gd name="connsiteY6" fmla="*/ 1228190 h 1236224"/>
              <a:gd name="connsiteX7" fmla="*/ 365125 w 427746"/>
              <a:gd name="connsiteY7" fmla="*/ 1078965 h 1236224"/>
              <a:gd name="connsiteX8" fmla="*/ 266700 w 427746"/>
              <a:gd name="connsiteY8" fmla="*/ 755115 h 1236224"/>
              <a:gd name="connsiteX9" fmla="*/ 152400 w 427746"/>
              <a:gd name="connsiteY9" fmla="*/ 545565 h 1236224"/>
              <a:gd name="connsiteX10" fmla="*/ 171450 w 427746"/>
              <a:gd name="connsiteY10" fmla="*/ 320140 h 1236224"/>
              <a:gd name="connsiteX11" fmla="*/ 130175 w 427746"/>
              <a:gd name="connsiteY11" fmla="*/ 510640 h 1236224"/>
              <a:gd name="connsiteX12" fmla="*/ 104775 w 427746"/>
              <a:gd name="connsiteY12" fmla="*/ 466190 h 1236224"/>
              <a:gd name="connsiteX13" fmla="*/ 85725 w 427746"/>
              <a:gd name="connsiteY13" fmla="*/ 361415 h 1236224"/>
              <a:gd name="connsiteX14" fmla="*/ 0 w 427746"/>
              <a:gd name="connsiteY14" fmla="*/ 110590 h 1236224"/>
              <a:gd name="connsiteX15" fmla="*/ 85725 w 427746"/>
              <a:gd name="connsiteY15" fmla="*/ 329665 h 1236224"/>
              <a:gd name="connsiteX16" fmla="*/ 82550 w 427746"/>
              <a:gd name="connsiteY16" fmla="*/ 285215 h 1236224"/>
              <a:gd name="connsiteX17" fmla="*/ 127000 w 427746"/>
              <a:gd name="connsiteY17" fmla="*/ 2640 h 123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7746" h="1236224">
                <a:moveTo>
                  <a:pt x="127000" y="2640"/>
                </a:moveTo>
                <a:cubicBezTo>
                  <a:pt x="130175" y="34390"/>
                  <a:pt x="98954" y="394223"/>
                  <a:pt x="101600" y="475715"/>
                </a:cubicBezTo>
                <a:cubicBezTo>
                  <a:pt x="104246" y="557207"/>
                  <a:pt x="128588" y="467248"/>
                  <a:pt x="142875" y="491590"/>
                </a:cubicBezTo>
                <a:cubicBezTo>
                  <a:pt x="157162" y="515932"/>
                  <a:pt x="165100" y="551915"/>
                  <a:pt x="187325" y="621765"/>
                </a:cubicBezTo>
                <a:cubicBezTo>
                  <a:pt x="209550" y="691615"/>
                  <a:pt x="259821" y="873119"/>
                  <a:pt x="276225" y="910690"/>
                </a:cubicBezTo>
                <a:cubicBezTo>
                  <a:pt x="292629" y="948261"/>
                  <a:pt x="260879" y="794273"/>
                  <a:pt x="285750" y="847190"/>
                </a:cubicBezTo>
                <a:cubicBezTo>
                  <a:pt x="310621" y="900107"/>
                  <a:pt x="412221" y="1189561"/>
                  <a:pt x="425450" y="1228190"/>
                </a:cubicBezTo>
                <a:cubicBezTo>
                  <a:pt x="438679" y="1266819"/>
                  <a:pt x="391583" y="1157811"/>
                  <a:pt x="365125" y="1078965"/>
                </a:cubicBezTo>
                <a:cubicBezTo>
                  <a:pt x="338667" y="1000119"/>
                  <a:pt x="302154" y="844015"/>
                  <a:pt x="266700" y="755115"/>
                </a:cubicBezTo>
                <a:cubicBezTo>
                  <a:pt x="231246" y="666215"/>
                  <a:pt x="168275" y="618061"/>
                  <a:pt x="152400" y="545565"/>
                </a:cubicBezTo>
                <a:cubicBezTo>
                  <a:pt x="136525" y="473069"/>
                  <a:pt x="175154" y="325961"/>
                  <a:pt x="171450" y="320140"/>
                </a:cubicBezTo>
                <a:cubicBezTo>
                  <a:pt x="167746" y="314319"/>
                  <a:pt x="141287" y="486298"/>
                  <a:pt x="130175" y="510640"/>
                </a:cubicBezTo>
                <a:cubicBezTo>
                  <a:pt x="119063" y="534982"/>
                  <a:pt x="112183" y="491061"/>
                  <a:pt x="104775" y="466190"/>
                </a:cubicBezTo>
                <a:cubicBezTo>
                  <a:pt x="97367" y="441319"/>
                  <a:pt x="103187" y="420682"/>
                  <a:pt x="85725" y="361415"/>
                </a:cubicBezTo>
                <a:cubicBezTo>
                  <a:pt x="68263" y="302148"/>
                  <a:pt x="0" y="115882"/>
                  <a:pt x="0" y="110590"/>
                </a:cubicBezTo>
                <a:cubicBezTo>
                  <a:pt x="0" y="105298"/>
                  <a:pt x="71967" y="300561"/>
                  <a:pt x="85725" y="329665"/>
                </a:cubicBezTo>
                <a:cubicBezTo>
                  <a:pt x="99483" y="358769"/>
                  <a:pt x="73554" y="335486"/>
                  <a:pt x="82550" y="285215"/>
                </a:cubicBezTo>
                <a:cubicBezTo>
                  <a:pt x="91546" y="234944"/>
                  <a:pt x="123825" y="-29110"/>
                  <a:pt x="127000" y="2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11B07E36-1AF0-5EAC-234B-D92032345CEE}"/>
              </a:ext>
            </a:extLst>
          </p:cNvPr>
          <p:cNvSpPr/>
          <p:nvPr/>
        </p:nvSpPr>
        <p:spPr>
          <a:xfrm>
            <a:off x="5385822" y="5661025"/>
            <a:ext cx="189627" cy="250865"/>
          </a:xfrm>
          <a:custGeom>
            <a:avLst/>
            <a:gdLst>
              <a:gd name="connsiteX0" fmla="*/ 27553 w 189627"/>
              <a:gd name="connsiteY0" fmla="*/ 0 h 250865"/>
              <a:gd name="connsiteX1" fmla="*/ 8503 w 189627"/>
              <a:gd name="connsiteY1" fmla="*/ 136525 h 250865"/>
              <a:gd name="connsiteX2" fmla="*/ 59303 w 189627"/>
              <a:gd name="connsiteY2" fmla="*/ 184150 h 250865"/>
              <a:gd name="connsiteX3" fmla="*/ 2153 w 189627"/>
              <a:gd name="connsiteY3" fmla="*/ 187325 h 250865"/>
              <a:gd name="connsiteX4" fmla="*/ 132328 w 189627"/>
              <a:gd name="connsiteY4" fmla="*/ 196850 h 250865"/>
              <a:gd name="connsiteX5" fmla="*/ 160903 w 189627"/>
              <a:gd name="connsiteY5" fmla="*/ 250825 h 250865"/>
              <a:gd name="connsiteX6" fmla="*/ 173603 w 189627"/>
              <a:gd name="connsiteY6" fmla="*/ 187325 h 250865"/>
              <a:gd name="connsiteX7" fmla="*/ 183128 w 189627"/>
              <a:gd name="connsiteY7" fmla="*/ 136525 h 250865"/>
              <a:gd name="connsiteX8" fmla="*/ 125978 w 189627"/>
              <a:gd name="connsiteY8" fmla="*/ 47625 h 250865"/>
              <a:gd name="connsiteX9" fmla="*/ 189478 w 189627"/>
              <a:gd name="connsiteY9" fmla="*/ 193675 h 250865"/>
              <a:gd name="connsiteX10" fmla="*/ 103753 w 189627"/>
              <a:gd name="connsiteY10" fmla="*/ 209550 h 250865"/>
              <a:gd name="connsiteX11" fmla="*/ 81528 w 189627"/>
              <a:gd name="connsiteY11" fmla="*/ 174625 h 250865"/>
              <a:gd name="connsiteX12" fmla="*/ 81528 w 189627"/>
              <a:gd name="connsiteY12" fmla="*/ 104775 h 250865"/>
              <a:gd name="connsiteX13" fmla="*/ 68828 w 189627"/>
              <a:gd name="connsiteY13" fmla="*/ 187325 h 250865"/>
              <a:gd name="connsiteX14" fmla="*/ 2153 w 189627"/>
              <a:gd name="connsiteY14" fmla="*/ 136525 h 250865"/>
              <a:gd name="connsiteX15" fmla="*/ 27553 w 189627"/>
              <a:gd name="connsiteY15" fmla="*/ 0 h 25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627" h="250865">
                <a:moveTo>
                  <a:pt x="27553" y="0"/>
                </a:moveTo>
                <a:cubicBezTo>
                  <a:pt x="28611" y="0"/>
                  <a:pt x="3211" y="105833"/>
                  <a:pt x="8503" y="136525"/>
                </a:cubicBezTo>
                <a:cubicBezTo>
                  <a:pt x="13795" y="167217"/>
                  <a:pt x="60361" y="175683"/>
                  <a:pt x="59303" y="184150"/>
                </a:cubicBezTo>
                <a:cubicBezTo>
                  <a:pt x="58245" y="192617"/>
                  <a:pt x="-10018" y="185208"/>
                  <a:pt x="2153" y="187325"/>
                </a:cubicBezTo>
                <a:cubicBezTo>
                  <a:pt x="14324" y="189442"/>
                  <a:pt x="105870" y="186267"/>
                  <a:pt x="132328" y="196850"/>
                </a:cubicBezTo>
                <a:cubicBezTo>
                  <a:pt x="158786" y="207433"/>
                  <a:pt x="154024" y="252412"/>
                  <a:pt x="160903" y="250825"/>
                </a:cubicBezTo>
                <a:cubicBezTo>
                  <a:pt x="167782" y="249238"/>
                  <a:pt x="169899" y="206375"/>
                  <a:pt x="173603" y="187325"/>
                </a:cubicBezTo>
                <a:cubicBezTo>
                  <a:pt x="177307" y="168275"/>
                  <a:pt x="191066" y="159808"/>
                  <a:pt x="183128" y="136525"/>
                </a:cubicBezTo>
                <a:cubicBezTo>
                  <a:pt x="175191" y="113242"/>
                  <a:pt x="124920" y="38100"/>
                  <a:pt x="125978" y="47625"/>
                </a:cubicBezTo>
                <a:cubicBezTo>
                  <a:pt x="127036" y="57150"/>
                  <a:pt x="193182" y="166688"/>
                  <a:pt x="189478" y="193675"/>
                </a:cubicBezTo>
                <a:cubicBezTo>
                  <a:pt x="185774" y="220662"/>
                  <a:pt x="121745" y="212725"/>
                  <a:pt x="103753" y="209550"/>
                </a:cubicBezTo>
                <a:cubicBezTo>
                  <a:pt x="85761" y="206375"/>
                  <a:pt x="85232" y="192087"/>
                  <a:pt x="81528" y="174625"/>
                </a:cubicBezTo>
                <a:cubicBezTo>
                  <a:pt x="77824" y="157163"/>
                  <a:pt x="83645" y="102658"/>
                  <a:pt x="81528" y="104775"/>
                </a:cubicBezTo>
                <a:cubicBezTo>
                  <a:pt x="79411" y="106892"/>
                  <a:pt x="82057" y="182033"/>
                  <a:pt x="68828" y="187325"/>
                </a:cubicBezTo>
                <a:cubicBezTo>
                  <a:pt x="55599" y="192617"/>
                  <a:pt x="13265" y="162454"/>
                  <a:pt x="2153" y="136525"/>
                </a:cubicBezTo>
                <a:cubicBezTo>
                  <a:pt x="-8960" y="110596"/>
                  <a:pt x="26495" y="0"/>
                  <a:pt x="2755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69239F89-2DF4-F31C-55A4-6FC8421418E4}"/>
              </a:ext>
            </a:extLst>
          </p:cNvPr>
          <p:cNvSpPr/>
          <p:nvPr/>
        </p:nvSpPr>
        <p:spPr>
          <a:xfrm>
            <a:off x="5349867" y="5892795"/>
            <a:ext cx="290182" cy="232340"/>
          </a:xfrm>
          <a:custGeom>
            <a:avLst/>
            <a:gdLst>
              <a:gd name="connsiteX0" fmla="*/ 8 w 290182"/>
              <a:gd name="connsiteY0" fmla="*/ 5 h 232340"/>
              <a:gd name="connsiteX1" fmla="*/ 111133 w 290182"/>
              <a:gd name="connsiteY1" fmla="*/ 57155 h 232340"/>
              <a:gd name="connsiteX2" fmla="*/ 114308 w 290182"/>
              <a:gd name="connsiteY2" fmla="*/ 133355 h 232340"/>
              <a:gd name="connsiteX3" fmla="*/ 184158 w 290182"/>
              <a:gd name="connsiteY3" fmla="*/ 168280 h 232340"/>
              <a:gd name="connsiteX4" fmla="*/ 107958 w 290182"/>
              <a:gd name="connsiteY4" fmla="*/ 174630 h 232340"/>
              <a:gd name="connsiteX5" fmla="*/ 288933 w 290182"/>
              <a:gd name="connsiteY5" fmla="*/ 231780 h 232340"/>
              <a:gd name="connsiteX6" fmla="*/ 187333 w 290182"/>
              <a:gd name="connsiteY6" fmla="*/ 200030 h 232340"/>
              <a:gd name="connsiteX7" fmla="*/ 174633 w 290182"/>
              <a:gd name="connsiteY7" fmla="*/ 139705 h 232340"/>
              <a:gd name="connsiteX8" fmla="*/ 168283 w 290182"/>
              <a:gd name="connsiteY8" fmla="*/ 139705 h 232340"/>
              <a:gd name="connsiteX9" fmla="*/ 155583 w 290182"/>
              <a:gd name="connsiteY9" fmla="*/ 139705 h 232340"/>
              <a:gd name="connsiteX10" fmla="*/ 117483 w 290182"/>
              <a:gd name="connsiteY10" fmla="*/ 60330 h 232340"/>
              <a:gd name="connsiteX11" fmla="*/ 8 w 290182"/>
              <a:gd name="connsiteY11" fmla="*/ 5 h 23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182" h="232340">
                <a:moveTo>
                  <a:pt x="8" y="5"/>
                </a:moveTo>
                <a:cubicBezTo>
                  <a:pt x="-1050" y="-524"/>
                  <a:pt x="92083" y="34930"/>
                  <a:pt x="111133" y="57155"/>
                </a:cubicBezTo>
                <a:cubicBezTo>
                  <a:pt x="130183" y="79380"/>
                  <a:pt x="102137" y="114834"/>
                  <a:pt x="114308" y="133355"/>
                </a:cubicBezTo>
                <a:cubicBezTo>
                  <a:pt x="126479" y="151876"/>
                  <a:pt x="185216" y="161401"/>
                  <a:pt x="184158" y="168280"/>
                </a:cubicBezTo>
                <a:cubicBezTo>
                  <a:pt x="183100" y="175159"/>
                  <a:pt x="90496" y="164047"/>
                  <a:pt x="107958" y="174630"/>
                </a:cubicBezTo>
                <a:cubicBezTo>
                  <a:pt x="125421" y="185213"/>
                  <a:pt x="288933" y="231780"/>
                  <a:pt x="288933" y="231780"/>
                </a:cubicBezTo>
                <a:cubicBezTo>
                  <a:pt x="302162" y="236013"/>
                  <a:pt x="206383" y="215376"/>
                  <a:pt x="187333" y="200030"/>
                </a:cubicBezTo>
                <a:cubicBezTo>
                  <a:pt x="168283" y="184684"/>
                  <a:pt x="177808" y="149759"/>
                  <a:pt x="174633" y="139705"/>
                </a:cubicBezTo>
                <a:cubicBezTo>
                  <a:pt x="171458" y="129651"/>
                  <a:pt x="168283" y="139705"/>
                  <a:pt x="168283" y="139705"/>
                </a:cubicBezTo>
                <a:cubicBezTo>
                  <a:pt x="165108" y="139705"/>
                  <a:pt x="164050" y="152934"/>
                  <a:pt x="155583" y="139705"/>
                </a:cubicBezTo>
                <a:cubicBezTo>
                  <a:pt x="147116" y="126476"/>
                  <a:pt x="146587" y="85201"/>
                  <a:pt x="117483" y="60330"/>
                </a:cubicBezTo>
                <a:cubicBezTo>
                  <a:pt x="88379" y="35459"/>
                  <a:pt x="1066" y="534"/>
                  <a:pt x="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04206FAD-6F4F-7696-62A1-AD2E038F4BD9}"/>
              </a:ext>
            </a:extLst>
          </p:cNvPr>
          <p:cNvSpPr/>
          <p:nvPr/>
        </p:nvSpPr>
        <p:spPr>
          <a:xfrm>
            <a:off x="4990452" y="6003467"/>
            <a:ext cx="258912" cy="285302"/>
          </a:xfrm>
          <a:custGeom>
            <a:avLst/>
            <a:gdLst>
              <a:gd name="connsiteX0" fmla="*/ 108598 w 258912"/>
              <a:gd name="connsiteY0" fmla="*/ 51258 h 285302"/>
              <a:gd name="connsiteX1" fmla="*/ 92723 w 258912"/>
              <a:gd name="connsiteY1" fmla="*/ 146508 h 285302"/>
              <a:gd name="connsiteX2" fmla="*/ 156223 w 258912"/>
              <a:gd name="connsiteY2" fmla="*/ 194133 h 285302"/>
              <a:gd name="connsiteX3" fmla="*/ 3823 w 258912"/>
              <a:gd name="connsiteY3" fmla="*/ 178258 h 285302"/>
              <a:gd name="connsiteX4" fmla="*/ 254648 w 258912"/>
              <a:gd name="connsiteY4" fmla="*/ 283033 h 285302"/>
              <a:gd name="connsiteX5" fmla="*/ 153048 w 258912"/>
              <a:gd name="connsiteY5" fmla="*/ 241758 h 285302"/>
              <a:gd name="connsiteX6" fmla="*/ 38748 w 258912"/>
              <a:gd name="connsiteY6" fmla="*/ 143333 h 285302"/>
              <a:gd name="connsiteX7" fmla="*/ 648 w 258912"/>
              <a:gd name="connsiteY7" fmla="*/ 458 h 285302"/>
              <a:gd name="connsiteX8" fmla="*/ 64148 w 258912"/>
              <a:gd name="connsiteY8" fmla="*/ 194133 h 285302"/>
              <a:gd name="connsiteX9" fmla="*/ 76848 w 258912"/>
              <a:gd name="connsiteY9" fmla="*/ 117933 h 285302"/>
              <a:gd name="connsiteX10" fmla="*/ 108598 w 258912"/>
              <a:gd name="connsiteY10" fmla="*/ 51258 h 28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8912" h="285302">
                <a:moveTo>
                  <a:pt x="108598" y="51258"/>
                </a:moveTo>
                <a:cubicBezTo>
                  <a:pt x="111244" y="56020"/>
                  <a:pt x="84785" y="122696"/>
                  <a:pt x="92723" y="146508"/>
                </a:cubicBezTo>
                <a:cubicBezTo>
                  <a:pt x="100660" y="170321"/>
                  <a:pt x="171040" y="188841"/>
                  <a:pt x="156223" y="194133"/>
                </a:cubicBezTo>
                <a:cubicBezTo>
                  <a:pt x="141406" y="199425"/>
                  <a:pt x="-12581" y="163441"/>
                  <a:pt x="3823" y="178258"/>
                </a:cubicBezTo>
                <a:cubicBezTo>
                  <a:pt x="20227" y="193075"/>
                  <a:pt x="229777" y="272450"/>
                  <a:pt x="254648" y="283033"/>
                </a:cubicBezTo>
                <a:cubicBezTo>
                  <a:pt x="279519" y="293616"/>
                  <a:pt x="189031" y="265041"/>
                  <a:pt x="153048" y="241758"/>
                </a:cubicBezTo>
                <a:cubicBezTo>
                  <a:pt x="117065" y="218475"/>
                  <a:pt x="64148" y="183550"/>
                  <a:pt x="38748" y="143333"/>
                </a:cubicBezTo>
                <a:cubicBezTo>
                  <a:pt x="13348" y="103116"/>
                  <a:pt x="-3585" y="-8009"/>
                  <a:pt x="648" y="458"/>
                </a:cubicBezTo>
                <a:cubicBezTo>
                  <a:pt x="4881" y="8925"/>
                  <a:pt x="51448" y="174554"/>
                  <a:pt x="64148" y="194133"/>
                </a:cubicBezTo>
                <a:cubicBezTo>
                  <a:pt x="76848" y="213712"/>
                  <a:pt x="72615" y="135395"/>
                  <a:pt x="76848" y="117933"/>
                </a:cubicBezTo>
                <a:cubicBezTo>
                  <a:pt x="81081" y="100471"/>
                  <a:pt x="105952" y="46496"/>
                  <a:pt x="108598" y="51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91257FE4-4C48-EA42-9108-540A452C5078}"/>
              </a:ext>
            </a:extLst>
          </p:cNvPr>
          <p:cNvSpPr/>
          <p:nvPr/>
        </p:nvSpPr>
        <p:spPr>
          <a:xfrm>
            <a:off x="5553032" y="5949923"/>
            <a:ext cx="115056" cy="171541"/>
          </a:xfrm>
          <a:custGeom>
            <a:avLst/>
            <a:gdLst>
              <a:gd name="connsiteX0" fmla="*/ 43 w 115056"/>
              <a:gd name="connsiteY0" fmla="*/ 27 h 171541"/>
              <a:gd name="connsiteX1" fmla="*/ 101643 w 115056"/>
              <a:gd name="connsiteY1" fmla="*/ 44477 h 171541"/>
              <a:gd name="connsiteX2" fmla="*/ 41318 w 115056"/>
              <a:gd name="connsiteY2" fmla="*/ 92102 h 171541"/>
              <a:gd name="connsiteX3" fmla="*/ 101643 w 115056"/>
              <a:gd name="connsiteY3" fmla="*/ 79402 h 171541"/>
              <a:gd name="connsiteX4" fmla="*/ 111168 w 115056"/>
              <a:gd name="connsiteY4" fmla="*/ 107977 h 171541"/>
              <a:gd name="connsiteX5" fmla="*/ 50843 w 115056"/>
              <a:gd name="connsiteY5" fmla="*/ 171477 h 171541"/>
              <a:gd name="connsiteX6" fmla="*/ 73068 w 115056"/>
              <a:gd name="connsiteY6" fmla="*/ 95277 h 171541"/>
              <a:gd name="connsiteX7" fmla="*/ 88943 w 115056"/>
              <a:gd name="connsiteY7" fmla="*/ 50827 h 171541"/>
              <a:gd name="connsiteX8" fmla="*/ 43 w 115056"/>
              <a:gd name="connsiteY8" fmla="*/ 27 h 17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56" h="171541">
                <a:moveTo>
                  <a:pt x="43" y="27"/>
                </a:moveTo>
                <a:cubicBezTo>
                  <a:pt x="2160" y="-1031"/>
                  <a:pt x="94764" y="29131"/>
                  <a:pt x="101643" y="44477"/>
                </a:cubicBezTo>
                <a:cubicBezTo>
                  <a:pt x="108522" y="59823"/>
                  <a:pt x="41318" y="86281"/>
                  <a:pt x="41318" y="92102"/>
                </a:cubicBezTo>
                <a:cubicBezTo>
                  <a:pt x="41318" y="97923"/>
                  <a:pt x="90001" y="76756"/>
                  <a:pt x="101643" y="79402"/>
                </a:cubicBezTo>
                <a:cubicBezTo>
                  <a:pt x="113285" y="82048"/>
                  <a:pt x="119635" y="92631"/>
                  <a:pt x="111168" y="107977"/>
                </a:cubicBezTo>
                <a:cubicBezTo>
                  <a:pt x="102701" y="123323"/>
                  <a:pt x="57193" y="173594"/>
                  <a:pt x="50843" y="171477"/>
                </a:cubicBezTo>
                <a:cubicBezTo>
                  <a:pt x="44493" y="169360"/>
                  <a:pt x="66718" y="115385"/>
                  <a:pt x="73068" y="95277"/>
                </a:cubicBezTo>
                <a:cubicBezTo>
                  <a:pt x="79418" y="75169"/>
                  <a:pt x="103760" y="61410"/>
                  <a:pt x="88943" y="50827"/>
                </a:cubicBezTo>
                <a:cubicBezTo>
                  <a:pt x="74126" y="40244"/>
                  <a:pt x="-2074" y="1085"/>
                  <a:pt x="43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0DAF9E7E-E4D0-9FF5-9E3D-F37975017823}"/>
              </a:ext>
            </a:extLst>
          </p:cNvPr>
          <p:cNvSpPr/>
          <p:nvPr/>
        </p:nvSpPr>
        <p:spPr>
          <a:xfrm>
            <a:off x="5056605" y="5009460"/>
            <a:ext cx="373066" cy="899651"/>
          </a:xfrm>
          <a:custGeom>
            <a:avLst/>
            <a:gdLst>
              <a:gd name="connsiteX0" fmla="*/ 1170 w 373066"/>
              <a:gd name="connsiteY0" fmla="*/ 690 h 899651"/>
              <a:gd name="connsiteX1" fmla="*/ 20220 w 373066"/>
              <a:gd name="connsiteY1" fmla="*/ 172140 h 899651"/>
              <a:gd name="connsiteX2" fmla="*/ 64670 w 373066"/>
              <a:gd name="connsiteY2" fmla="*/ 188015 h 899651"/>
              <a:gd name="connsiteX3" fmla="*/ 102770 w 373066"/>
              <a:gd name="connsiteY3" fmla="*/ 280090 h 899651"/>
              <a:gd name="connsiteX4" fmla="*/ 90070 w 373066"/>
              <a:gd name="connsiteY4" fmla="*/ 261040 h 899651"/>
              <a:gd name="connsiteX5" fmla="*/ 194845 w 373066"/>
              <a:gd name="connsiteY5" fmla="*/ 546790 h 899651"/>
              <a:gd name="connsiteX6" fmla="*/ 194845 w 373066"/>
              <a:gd name="connsiteY6" fmla="*/ 588065 h 899651"/>
              <a:gd name="connsiteX7" fmla="*/ 232945 w 373066"/>
              <a:gd name="connsiteY7" fmla="*/ 616640 h 899651"/>
              <a:gd name="connsiteX8" fmla="*/ 229770 w 373066"/>
              <a:gd name="connsiteY8" fmla="*/ 702365 h 899651"/>
              <a:gd name="connsiteX9" fmla="*/ 264695 w 373066"/>
              <a:gd name="connsiteY9" fmla="*/ 715065 h 899651"/>
              <a:gd name="connsiteX10" fmla="*/ 242470 w 373066"/>
              <a:gd name="connsiteY10" fmla="*/ 756340 h 899651"/>
              <a:gd name="connsiteX11" fmla="*/ 290095 w 373066"/>
              <a:gd name="connsiteY11" fmla="*/ 778565 h 899651"/>
              <a:gd name="connsiteX12" fmla="*/ 255170 w 373066"/>
              <a:gd name="connsiteY12" fmla="*/ 800790 h 899651"/>
              <a:gd name="connsiteX13" fmla="*/ 372645 w 373066"/>
              <a:gd name="connsiteY13" fmla="*/ 899215 h 899651"/>
              <a:gd name="connsiteX14" fmla="*/ 293270 w 373066"/>
              <a:gd name="connsiteY14" fmla="*/ 829365 h 899651"/>
              <a:gd name="connsiteX15" fmla="*/ 261520 w 373066"/>
              <a:gd name="connsiteY15" fmla="*/ 661090 h 899651"/>
              <a:gd name="connsiteX16" fmla="*/ 45620 w 373066"/>
              <a:gd name="connsiteY16" fmla="*/ 181665 h 899651"/>
              <a:gd name="connsiteX17" fmla="*/ 51970 w 373066"/>
              <a:gd name="connsiteY17" fmla="*/ 245165 h 899651"/>
              <a:gd name="connsiteX18" fmla="*/ 1170 w 373066"/>
              <a:gd name="connsiteY18" fmla="*/ 690 h 89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3066" h="899651">
                <a:moveTo>
                  <a:pt x="1170" y="690"/>
                </a:moveTo>
                <a:cubicBezTo>
                  <a:pt x="-4122" y="-11481"/>
                  <a:pt x="9637" y="140919"/>
                  <a:pt x="20220" y="172140"/>
                </a:cubicBezTo>
                <a:cubicBezTo>
                  <a:pt x="30803" y="203361"/>
                  <a:pt x="50912" y="170023"/>
                  <a:pt x="64670" y="188015"/>
                </a:cubicBezTo>
                <a:cubicBezTo>
                  <a:pt x="78428" y="206007"/>
                  <a:pt x="98537" y="267919"/>
                  <a:pt x="102770" y="280090"/>
                </a:cubicBezTo>
                <a:cubicBezTo>
                  <a:pt x="107003" y="292261"/>
                  <a:pt x="74724" y="216590"/>
                  <a:pt x="90070" y="261040"/>
                </a:cubicBezTo>
                <a:cubicBezTo>
                  <a:pt x="105416" y="305490"/>
                  <a:pt x="177383" y="492286"/>
                  <a:pt x="194845" y="546790"/>
                </a:cubicBezTo>
                <a:cubicBezTo>
                  <a:pt x="212307" y="601294"/>
                  <a:pt x="188495" y="576423"/>
                  <a:pt x="194845" y="588065"/>
                </a:cubicBezTo>
                <a:cubicBezTo>
                  <a:pt x="201195" y="599707"/>
                  <a:pt x="227124" y="597590"/>
                  <a:pt x="232945" y="616640"/>
                </a:cubicBezTo>
                <a:cubicBezTo>
                  <a:pt x="238766" y="635690"/>
                  <a:pt x="224478" y="685961"/>
                  <a:pt x="229770" y="702365"/>
                </a:cubicBezTo>
                <a:cubicBezTo>
                  <a:pt x="235062" y="718769"/>
                  <a:pt x="262578" y="706069"/>
                  <a:pt x="264695" y="715065"/>
                </a:cubicBezTo>
                <a:cubicBezTo>
                  <a:pt x="266812" y="724061"/>
                  <a:pt x="238237" y="745757"/>
                  <a:pt x="242470" y="756340"/>
                </a:cubicBezTo>
                <a:cubicBezTo>
                  <a:pt x="246703" y="766923"/>
                  <a:pt x="287978" y="771157"/>
                  <a:pt x="290095" y="778565"/>
                </a:cubicBezTo>
                <a:cubicBezTo>
                  <a:pt x="292212" y="785973"/>
                  <a:pt x="241412" y="780682"/>
                  <a:pt x="255170" y="800790"/>
                </a:cubicBezTo>
                <a:cubicBezTo>
                  <a:pt x="268928" y="820898"/>
                  <a:pt x="366295" y="894453"/>
                  <a:pt x="372645" y="899215"/>
                </a:cubicBezTo>
                <a:cubicBezTo>
                  <a:pt x="378995" y="903977"/>
                  <a:pt x="311791" y="869052"/>
                  <a:pt x="293270" y="829365"/>
                </a:cubicBezTo>
                <a:cubicBezTo>
                  <a:pt x="274749" y="789678"/>
                  <a:pt x="302795" y="769040"/>
                  <a:pt x="261520" y="661090"/>
                </a:cubicBezTo>
                <a:cubicBezTo>
                  <a:pt x="220245" y="553140"/>
                  <a:pt x="80545" y="250986"/>
                  <a:pt x="45620" y="181665"/>
                </a:cubicBezTo>
                <a:cubicBezTo>
                  <a:pt x="10695" y="112344"/>
                  <a:pt x="59378" y="268978"/>
                  <a:pt x="51970" y="245165"/>
                </a:cubicBezTo>
                <a:cubicBezTo>
                  <a:pt x="44562" y="221353"/>
                  <a:pt x="6462" y="12861"/>
                  <a:pt x="1170" y="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6A794BD5-7D24-0261-E7F6-EA87C19702EC}"/>
              </a:ext>
            </a:extLst>
          </p:cNvPr>
          <p:cNvSpPr/>
          <p:nvPr/>
        </p:nvSpPr>
        <p:spPr>
          <a:xfrm>
            <a:off x="5276850" y="5168900"/>
            <a:ext cx="139713" cy="447721"/>
          </a:xfrm>
          <a:custGeom>
            <a:avLst/>
            <a:gdLst>
              <a:gd name="connsiteX0" fmla="*/ 0 w 139713"/>
              <a:gd name="connsiteY0" fmla="*/ 0 h 447721"/>
              <a:gd name="connsiteX1" fmla="*/ 139700 w 139713"/>
              <a:gd name="connsiteY1" fmla="*/ 447675 h 447721"/>
              <a:gd name="connsiteX2" fmla="*/ 0 w 139713"/>
              <a:gd name="connsiteY2" fmla="*/ 0 h 44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713" h="447721">
                <a:moveTo>
                  <a:pt x="0" y="0"/>
                </a:moveTo>
                <a:cubicBezTo>
                  <a:pt x="0" y="0"/>
                  <a:pt x="141287" y="442383"/>
                  <a:pt x="139700" y="447675"/>
                </a:cubicBezTo>
                <a:cubicBezTo>
                  <a:pt x="138113" y="452967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B01D13DC-389F-104D-1B19-201135FA6035}"/>
              </a:ext>
            </a:extLst>
          </p:cNvPr>
          <p:cNvSpPr/>
          <p:nvPr/>
        </p:nvSpPr>
        <p:spPr>
          <a:xfrm>
            <a:off x="5530848" y="5670302"/>
            <a:ext cx="187688" cy="298703"/>
          </a:xfrm>
          <a:custGeom>
            <a:avLst/>
            <a:gdLst>
              <a:gd name="connsiteX0" fmla="*/ 2 w 187688"/>
              <a:gd name="connsiteY0" fmla="*/ 248 h 298703"/>
              <a:gd name="connsiteX1" fmla="*/ 92077 w 187688"/>
              <a:gd name="connsiteY1" fmla="*/ 146298 h 298703"/>
              <a:gd name="connsiteX2" fmla="*/ 92077 w 187688"/>
              <a:gd name="connsiteY2" fmla="*/ 212973 h 298703"/>
              <a:gd name="connsiteX3" fmla="*/ 104777 w 187688"/>
              <a:gd name="connsiteY3" fmla="*/ 184398 h 298703"/>
              <a:gd name="connsiteX4" fmla="*/ 120652 w 187688"/>
              <a:gd name="connsiteY4" fmla="*/ 263773 h 298703"/>
              <a:gd name="connsiteX5" fmla="*/ 139702 w 187688"/>
              <a:gd name="connsiteY5" fmla="*/ 238373 h 298703"/>
              <a:gd name="connsiteX6" fmla="*/ 187327 w 187688"/>
              <a:gd name="connsiteY6" fmla="*/ 298698 h 298703"/>
              <a:gd name="connsiteX7" fmla="*/ 161927 w 187688"/>
              <a:gd name="connsiteY7" fmla="*/ 241548 h 298703"/>
              <a:gd name="connsiteX8" fmla="*/ 168277 w 187688"/>
              <a:gd name="connsiteY8" fmla="*/ 181223 h 298703"/>
              <a:gd name="connsiteX9" fmla="*/ 149227 w 187688"/>
              <a:gd name="connsiteY9" fmla="*/ 66923 h 298703"/>
              <a:gd name="connsiteX10" fmla="*/ 165102 w 187688"/>
              <a:gd name="connsiteY10" fmla="*/ 238373 h 298703"/>
              <a:gd name="connsiteX11" fmla="*/ 95252 w 187688"/>
              <a:gd name="connsiteY11" fmla="*/ 184398 h 298703"/>
              <a:gd name="connsiteX12" fmla="*/ 2 w 187688"/>
              <a:gd name="connsiteY12" fmla="*/ 248 h 29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688" h="298703">
                <a:moveTo>
                  <a:pt x="2" y="248"/>
                </a:moveTo>
                <a:cubicBezTo>
                  <a:pt x="-527" y="-6102"/>
                  <a:pt x="76731" y="110844"/>
                  <a:pt x="92077" y="146298"/>
                </a:cubicBezTo>
                <a:cubicBezTo>
                  <a:pt x="107423" y="181752"/>
                  <a:pt x="89960" y="206623"/>
                  <a:pt x="92077" y="212973"/>
                </a:cubicBezTo>
                <a:cubicBezTo>
                  <a:pt x="94194" y="219323"/>
                  <a:pt x="100014" y="175931"/>
                  <a:pt x="104777" y="184398"/>
                </a:cubicBezTo>
                <a:cubicBezTo>
                  <a:pt x="109540" y="192865"/>
                  <a:pt x="114831" y="254777"/>
                  <a:pt x="120652" y="263773"/>
                </a:cubicBezTo>
                <a:cubicBezTo>
                  <a:pt x="126473" y="272769"/>
                  <a:pt x="128590" y="232552"/>
                  <a:pt x="139702" y="238373"/>
                </a:cubicBezTo>
                <a:cubicBezTo>
                  <a:pt x="150814" y="244194"/>
                  <a:pt x="183623" y="298169"/>
                  <a:pt x="187327" y="298698"/>
                </a:cubicBezTo>
                <a:cubicBezTo>
                  <a:pt x="191031" y="299227"/>
                  <a:pt x="165102" y="261127"/>
                  <a:pt x="161927" y="241548"/>
                </a:cubicBezTo>
                <a:cubicBezTo>
                  <a:pt x="158752" y="221969"/>
                  <a:pt x="170394" y="210327"/>
                  <a:pt x="168277" y="181223"/>
                </a:cubicBezTo>
                <a:cubicBezTo>
                  <a:pt x="166160" y="152119"/>
                  <a:pt x="149756" y="57398"/>
                  <a:pt x="149227" y="66923"/>
                </a:cubicBezTo>
                <a:cubicBezTo>
                  <a:pt x="148698" y="76448"/>
                  <a:pt x="174098" y="218794"/>
                  <a:pt x="165102" y="238373"/>
                </a:cubicBezTo>
                <a:cubicBezTo>
                  <a:pt x="156106" y="257952"/>
                  <a:pt x="115889" y="220381"/>
                  <a:pt x="95252" y="184398"/>
                </a:cubicBezTo>
                <a:cubicBezTo>
                  <a:pt x="74615" y="148415"/>
                  <a:pt x="531" y="6598"/>
                  <a:pt x="2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7DE635AB-31FC-5E54-4C00-6FC580ACBEDA}"/>
              </a:ext>
            </a:extLst>
          </p:cNvPr>
          <p:cNvSpPr/>
          <p:nvPr/>
        </p:nvSpPr>
        <p:spPr>
          <a:xfrm>
            <a:off x="5129994" y="5418847"/>
            <a:ext cx="259282" cy="494923"/>
          </a:xfrm>
          <a:custGeom>
            <a:avLst/>
            <a:gdLst>
              <a:gd name="connsiteX0" fmla="*/ 32556 w 259282"/>
              <a:gd name="connsiteY0" fmla="*/ 878 h 494923"/>
              <a:gd name="connsiteX1" fmla="*/ 16681 w 259282"/>
              <a:gd name="connsiteY1" fmla="*/ 226303 h 494923"/>
              <a:gd name="connsiteX2" fmla="*/ 54781 w 259282"/>
              <a:gd name="connsiteY2" fmla="*/ 245353 h 494923"/>
              <a:gd name="connsiteX3" fmla="*/ 96056 w 259282"/>
              <a:gd name="connsiteY3" fmla="*/ 327903 h 494923"/>
              <a:gd name="connsiteX4" fmla="*/ 80181 w 259282"/>
              <a:gd name="connsiteY4" fmla="*/ 378703 h 494923"/>
              <a:gd name="connsiteX5" fmla="*/ 257981 w 259282"/>
              <a:gd name="connsiteY5" fmla="*/ 493003 h 494923"/>
              <a:gd name="connsiteX6" fmla="*/ 159556 w 259282"/>
              <a:gd name="connsiteY6" fmla="*/ 435853 h 494923"/>
              <a:gd name="connsiteX7" fmla="*/ 137331 w 259282"/>
              <a:gd name="connsiteY7" fmla="*/ 254878 h 494923"/>
              <a:gd name="connsiteX8" fmla="*/ 137331 w 259282"/>
              <a:gd name="connsiteY8" fmla="*/ 334253 h 494923"/>
              <a:gd name="connsiteX9" fmla="*/ 35731 w 259282"/>
              <a:gd name="connsiteY9" fmla="*/ 213603 h 494923"/>
              <a:gd name="connsiteX10" fmla="*/ 806 w 259282"/>
              <a:gd name="connsiteY10" fmla="*/ 150103 h 494923"/>
              <a:gd name="connsiteX11" fmla="*/ 32556 w 259282"/>
              <a:gd name="connsiteY11" fmla="*/ 878 h 49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9282" h="494923">
                <a:moveTo>
                  <a:pt x="32556" y="878"/>
                </a:moveTo>
                <a:cubicBezTo>
                  <a:pt x="35202" y="13578"/>
                  <a:pt x="12977" y="185557"/>
                  <a:pt x="16681" y="226303"/>
                </a:cubicBezTo>
                <a:cubicBezTo>
                  <a:pt x="20385" y="267049"/>
                  <a:pt x="41552" y="228420"/>
                  <a:pt x="54781" y="245353"/>
                </a:cubicBezTo>
                <a:cubicBezTo>
                  <a:pt x="68010" y="262286"/>
                  <a:pt x="91823" y="305678"/>
                  <a:pt x="96056" y="327903"/>
                </a:cubicBezTo>
                <a:cubicBezTo>
                  <a:pt x="100289" y="350128"/>
                  <a:pt x="53194" y="351186"/>
                  <a:pt x="80181" y="378703"/>
                </a:cubicBezTo>
                <a:cubicBezTo>
                  <a:pt x="107169" y="406220"/>
                  <a:pt x="244752" y="483478"/>
                  <a:pt x="257981" y="493003"/>
                </a:cubicBezTo>
                <a:cubicBezTo>
                  <a:pt x="271210" y="502528"/>
                  <a:pt x="179664" y="475541"/>
                  <a:pt x="159556" y="435853"/>
                </a:cubicBezTo>
                <a:cubicBezTo>
                  <a:pt x="139448" y="396165"/>
                  <a:pt x="141035" y="271811"/>
                  <a:pt x="137331" y="254878"/>
                </a:cubicBezTo>
                <a:cubicBezTo>
                  <a:pt x="133627" y="237945"/>
                  <a:pt x="154264" y="341132"/>
                  <a:pt x="137331" y="334253"/>
                </a:cubicBezTo>
                <a:cubicBezTo>
                  <a:pt x="120398" y="327374"/>
                  <a:pt x="58485" y="244295"/>
                  <a:pt x="35731" y="213603"/>
                </a:cubicBezTo>
                <a:cubicBezTo>
                  <a:pt x="12977" y="182911"/>
                  <a:pt x="-3956" y="183440"/>
                  <a:pt x="806" y="150103"/>
                </a:cubicBezTo>
                <a:cubicBezTo>
                  <a:pt x="5568" y="116766"/>
                  <a:pt x="29910" y="-11822"/>
                  <a:pt x="32556" y="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12B93DD4-AF23-D525-65F0-FB20E95810F8}"/>
              </a:ext>
            </a:extLst>
          </p:cNvPr>
          <p:cNvSpPr/>
          <p:nvPr/>
        </p:nvSpPr>
        <p:spPr>
          <a:xfrm>
            <a:off x="5063473" y="5775283"/>
            <a:ext cx="414238" cy="315668"/>
          </a:xfrm>
          <a:custGeom>
            <a:avLst/>
            <a:gdLst>
              <a:gd name="connsiteX0" fmla="*/ 203852 w 414238"/>
              <a:gd name="connsiteY0" fmla="*/ 42 h 315668"/>
              <a:gd name="connsiteX1" fmla="*/ 200677 w 414238"/>
              <a:gd name="connsiteY1" fmla="*/ 101642 h 315668"/>
              <a:gd name="connsiteX2" fmla="*/ 295927 w 414238"/>
              <a:gd name="connsiteY2" fmla="*/ 158792 h 315668"/>
              <a:gd name="connsiteX3" fmla="*/ 235602 w 414238"/>
              <a:gd name="connsiteY3" fmla="*/ 177842 h 315668"/>
              <a:gd name="connsiteX4" fmla="*/ 346727 w 414238"/>
              <a:gd name="connsiteY4" fmla="*/ 206417 h 315668"/>
              <a:gd name="connsiteX5" fmla="*/ 365777 w 414238"/>
              <a:gd name="connsiteY5" fmla="*/ 269917 h 315668"/>
              <a:gd name="connsiteX6" fmla="*/ 413402 w 414238"/>
              <a:gd name="connsiteY6" fmla="*/ 314367 h 315668"/>
              <a:gd name="connsiteX7" fmla="*/ 321327 w 414238"/>
              <a:gd name="connsiteY7" fmla="*/ 219117 h 315668"/>
              <a:gd name="connsiteX8" fmla="*/ 264177 w 414238"/>
              <a:gd name="connsiteY8" fmla="*/ 225467 h 315668"/>
              <a:gd name="connsiteX9" fmla="*/ 652 w 414238"/>
              <a:gd name="connsiteY9" fmla="*/ 231817 h 315668"/>
              <a:gd name="connsiteX10" fmla="*/ 349902 w 414238"/>
              <a:gd name="connsiteY10" fmla="*/ 241342 h 315668"/>
              <a:gd name="connsiteX11" fmla="*/ 353077 w 414238"/>
              <a:gd name="connsiteY11" fmla="*/ 241342 h 315668"/>
              <a:gd name="connsiteX12" fmla="*/ 276877 w 414238"/>
              <a:gd name="connsiteY12" fmla="*/ 171492 h 315668"/>
              <a:gd name="connsiteX13" fmla="*/ 184802 w 414238"/>
              <a:gd name="connsiteY13" fmla="*/ 114342 h 315668"/>
              <a:gd name="connsiteX14" fmla="*/ 203852 w 414238"/>
              <a:gd name="connsiteY14" fmla="*/ 42 h 31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4238" h="315668">
                <a:moveTo>
                  <a:pt x="203852" y="42"/>
                </a:moveTo>
                <a:cubicBezTo>
                  <a:pt x="206498" y="-2075"/>
                  <a:pt x="185331" y="75184"/>
                  <a:pt x="200677" y="101642"/>
                </a:cubicBezTo>
                <a:cubicBezTo>
                  <a:pt x="216023" y="128100"/>
                  <a:pt x="290106" y="146092"/>
                  <a:pt x="295927" y="158792"/>
                </a:cubicBezTo>
                <a:cubicBezTo>
                  <a:pt x="301748" y="171492"/>
                  <a:pt x="227135" y="169905"/>
                  <a:pt x="235602" y="177842"/>
                </a:cubicBezTo>
                <a:cubicBezTo>
                  <a:pt x="244069" y="185780"/>
                  <a:pt x="325031" y="191071"/>
                  <a:pt x="346727" y="206417"/>
                </a:cubicBezTo>
                <a:cubicBezTo>
                  <a:pt x="368423" y="221763"/>
                  <a:pt x="354665" y="251926"/>
                  <a:pt x="365777" y="269917"/>
                </a:cubicBezTo>
                <a:cubicBezTo>
                  <a:pt x="376889" y="287908"/>
                  <a:pt x="420810" y="322834"/>
                  <a:pt x="413402" y="314367"/>
                </a:cubicBezTo>
                <a:cubicBezTo>
                  <a:pt x="405994" y="305900"/>
                  <a:pt x="346198" y="233934"/>
                  <a:pt x="321327" y="219117"/>
                </a:cubicBezTo>
                <a:cubicBezTo>
                  <a:pt x="296456" y="204300"/>
                  <a:pt x="317623" y="223350"/>
                  <a:pt x="264177" y="225467"/>
                </a:cubicBezTo>
                <a:cubicBezTo>
                  <a:pt x="210731" y="227584"/>
                  <a:pt x="-13635" y="229171"/>
                  <a:pt x="652" y="231817"/>
                </a:cubicBezTo>
                <a:cubicBezTo>
                  <a:pt x="14939" y="234463"/>
                  <a:pt x="291165" y="239755"/>
                  <a:pt x="349902" y="241342"/>
                </a:cubicBezTo>
                <a:cubicBezTo>
                  <a:pt x="408639" y="242929"/>
                  <a:pt x="365248" y="252984"/>
                  <a:pt x="353077" y="241342"/>
                </a:cubicBezTo>
                <a:cubicBezTo>
                  <a:pt x="340906" y="229700"/>
                  <a:pt x="304923" y="192659"/>
                  <a:pt x="276877" y="171492"/>
                </a:cubicBezTo>
                <a:cubicBezTo>
                  <a:pt x="248831" y="150325"/>
                  <a:pt x="194327" y="138684"/>
                  <a:pt x="184802" y="114342"/>
                </a:cubicBezTo>
                <a:cubicBezTo>
                  <a:pt x="175277" y="90000"/>
                  <a:pt x="201206" y="2159"/>
                  <a:pt x="203852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6F655FDE-2076-691A-276B-67FEE8339707}"/>
              </a:ext>
            </a:extLst>
          </p:cNvPr>
          <p:cNvSpPr/>
          <p:nvPr/>
        </p:nvSpPr>
        <p:spPr>
          <a:xfrm>
            <a:off x="5273991" y="5050928"/>
            <a:ext cx="286057" cy="709242"/>
          </a:xfrm>
          <a:custGeom>
            <a:avLst/>
            <a:gdLst>
              <a:gd name="connsiteX0" fmla="*/ 196534 w 286057"/>
              <a:gd name="connsiteY0" fmla="*/ 695822 h 709242"/>
              <a:gd name="connsiteX1" fmla="*/ 215584 w 286057"/>
              <a:gd name="connsiteY1" fmla="*/ 635497 h 709242"/>
              <a:gd name="connsiteX2" fmla="*/ 275909 w 286057"/>
              <a:gd name="connsiteY2" fmla="*/ 664072 h 709242"/>
              <a:gd name="connsiteX3" fmla="*/ 228284 w 286057"/>
              <a:gd name="connsiteY3" fmla="*/ 559297 h 709242"/>
              <a:gd name="connsiteX4" fmla="*/ 212409 w 286057"/>
              <a:gd name="connsiteY4" fmla="*/ 527547 h 709242"/>
              <a:gd name="connsiteX5" fmla="*/ 98109 w 286057"/>
              <a:gd name="connsiteY5" fmla="*/ 276722 h 709242"/>
              <a:gd name="connsiteX6" fmla="*/ 133034 w 286057"/>
              <a:gd name="connsiteY6" fmla="*/ 324347 h 709242"/>
              <a:gd name="connsiteX7" fmla="*/ 2859 w 286057"/>
              <a:gd name="connsiteY7" fmla="*/ 6847 h 709242"/>
              <a:gd name="connsiteX8" fmla="*/ 279084 w 286057"/>
              <a:gd name="connsiteY8" fmla="*/ 673597 h 709242"/>
              <a:gd name="connsiteX9" fmla="*/ 202884 w 286057"/>
              <a:gd name="connsiteY9" fmla="*/ 625972 h 709242"/>
              <a:gd name="connsiteX10" fmla="*/ 196534 w 286057"/>
              <a:gd name="connsiteY10" fmla="*/ 695822 h 70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057" h="709242">
                <a:moveTo>
                  <a:pt x="196534" y="695822"/>
                </a:moveTo>
                <a:cubicBezTo>
                  <a:pt x="198651" y="697410"/>
                  <a:pt x="202355" y="640789"/>
                  <a:pt x="215584" y="635497"/>
                </a:cubicBezTo>
                <a:cubicBezTo>
                  <a:pt x="228813" y="630205"/>
                  <a:pt x="273792" y="676772"/>
                  <a:pt x="275909" y="664072"/>
                </a:cubicBezTo>
                <a:cubicBezTo>
                  <a:pt x="278026" y="651372"/>
                  <a:pt x="238867" y="582051"/>
                  <a:pt x="228284" y="559297"/>
                </a:cubicBezTo>
                <a:cubicBezTo>
                  <a:pt x="217701" y="536543"/>
                  <a:pt x="234105" y="574643"/>
                  <a:pt x="212409" y="527547"/>
                </a:cubicBezTo>
                <a:cubicBezTo>
                  <a:pt x="190713" y="480451"/>
                  <a:pt x="111338" y="310589"/>
                  <a:pt x="98109" y="276722"/>
                </a:cubicBezTo>
                <a:cubicBezTo>
                  <a:pt x="84880" y="242855"/>
                  <a:pt x="148909" y="369326"/>
                  <a:pt x="133034" y="324347"/>
                </a:cubicBezTo>
                <a:cubicBezTo>
                  <a:pt x="117159" y="279368"/>
                  <a:pt x="-21483" y="-51361"/>
                  <a:pt x="2859" y="6847"/>
                </a:cubicBezTo>
                <a:cubicBezTo>
                  <a:pt x="27201" y="65055"/>
                  <a:pt x="245747" y="570409"/>
                  <a:pt x="279084" y="673597"/>
                </a:cubicBezTo>
                <a:cubicBezTo>
                  <a:pt x="312422" y="776785"/>
                  <a:pt x="216113" y="622797"/>
                  <a:pt x="202884" y="625972"/>
                </a:cubicBezTo>
                <a:cubicBezTo>
                  <a:pt x="189655" y="629147"/>
                  <a:pt x="194417" y="694234"/>
                  <a:pt x="196534" y="695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53E0B3B-D72A-4FEE-AABA-78F5779ABE1B}"/>
              </a:ext>
            </a:extLst>
          </p:cNvPr>
          <p:cNvSpPr/>
          <p:nvPr/>
        </p:nvSpPr>
        <p:spPr>
          <a:xfrm>
            <a:off x="5651382" y="5765800"/>
            <a:ext cx="222684" cy="327055"/>
          </a:xfrm>
          <a:custGeom>
            <a:avLst/>
            <a:gdLst>
              <a:gd name="connsiteX0" fmla="*/ 118 w 222684"/>
              <a:gd name="connsiteY0" fmla="*/ 327025 h 327055"/>
              <a:gd name="connsiteX1" fmla="*/ 73143 w 222684"/>
              <a:gd name="connsiteY1" fmla="*/ 203200 h 327055"/>
              <a:gd name="connsiteX2" fmla="*/ 44568 w 222684"/>
              <a:gd name="connsiteY2" fmla="*/ 225425 h 327055"/>
              <a:gd name="connsiteX3" fmla="*/ 69968 w 222684"/>
              <a:gd name="connsiteY3" fmla="*/ 171450 h 327055"/>
              <a:gd name="connsiteX4" fmla="*/ 89018 w 222684"/>
              <a:gd name="connsiteY4" fmla="*/ 95250 h 327055"/>
              <a:gd name="connsiteX5" fmla="*/ 54093 w 222684"/>
              <a:gd name="connsiteY5" fmla="*/ 0 h 327055"/>
              <a:gd name="connsiteX6" fmla="*/ 73143 w 222684"/>
              <a:gd name="connsiteY6" fmla="*/ 95250 h 327055"/>
              <a:gd name="connsiteX7" fmla="*/ 127118 w 222684"/>
              <a:gd name="connsiteY7" fmla="*/ 158750 h 327055"/>
              <a:gd name="connsiteX8" fmla="*/ 222368 w 222684"/>
              <a:gd name="connsiteY8" fmla="*/ 190500 h 327055"/>
              <a:gd name="connsiteX9" fmla="*/ 92193 w 222684"/>
              <a:gd name="connsiteY9" fmla="*/ 149225 h 327055"/>
              <a:gd name="connsiteX10" fmla="*/ 57268 w 222684"/>
              <a:gd name="connsiteY10" fmla="*/ 190500 h 327055"/>
              <a:gd name="connsiteX11" fmla="*/ 118 w 222684"/>
              <a:gd name="connsiteY11" fmla="*/ 327025 h 32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684" h="327055">
                <a:moveTo>
                  <a:pt x="118" y="327025"/>
                </a:moveTo>
                <a:cubicBezTo>
                  <a:pt x="2764" y="329142"/>
                  <a:pt x="65735" y="220133"/>
                  <a:pt x="73143" y="203200"/>
                </a:cubicBezTo>
                <a:cubicBezTo>
                  <a:pt x="80551" y="186267"/>
                  <a:pt x="45097" y="230717"/>
                  <a:pt x="44568" y="225425"/>
                </a:cubicBezTo>
                <a:cubicBezTo>
                  <a:pt x="44039" y="220133"/>
                  <a:pt x="62560" y="193146"/>
                  <a:pt x="69968" y="171450"/>
                </a:cubicBezTo>
                <a:cubicBezTo>
                  <a:pt x="77376" y="149754"/>
                  <a:pt x="91664" y="123825"/>
                  <a:pt x="89018" y="95250"/>
                </a:cubicBezTo>
                <a:cubicBezTo>
                  <a:pt x="86372" y="66675"/>
                  <a:pt x="56739" y="0"/>
                  <a:pt x="54093" y="0"/>
                </a:cubicBezTo>
                <a:cubicBezTo>
                  <a:pt x="51447" y="0"/>
                  <a:pt x="60972" y="68792"/>
                  <a:pt x="73143" y="95250"/>
                </a:cubicBezTo>
                <a:cubicBezTo>
                  <a:pt x="85314" y="121708"/>
                  <a:pt x="102247" y="142875"/>
                  <a:pt x="127118" y="158750"/>
                </a:cubicBezTo>
                <a:cubicBezTo>
                  <a:pt x="151989" y="174625"/>
                  <a:pt x="228189" y="192087"/>
                  <a:pt x="222368" y="190500"/>
                </a:cubicBezTo>
                <a:cubicBezTo>
                  <a:pt x="216547" y="188912"/>
                  <a:pt x="119710" y="149225"/>
                  <a:pt x="92193" y="149225"/>
                </a:cubicBezTo>
                <a:cubicBezTo>
                  <a:pt x="64676" y="149225"/>
                  <a:pt x="74730" y="161925"/>
                  <a:pt x="57268" y="190500"/>
                </a:cubicBezTo>
                <a:cubicBezTo>
                  <a:pt x="39806" y="219075"/>
                  <a:pt x="-2528" y="324908"/>
                  <a:pt x="118" y="327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5CEB3520-6F7E-C898-6196-9D11C7B72636}"/>
              </a:ext>
            </a:extLst>
          </p:cNvPr>
          <p:cNvSpPr/>
          <p:nvPr/>
        </p:nvSpPr>
        <p:spPr>
          <a:xfrm>
            <a:off x="5527675" y="5546691"/>
            <a:ext cx="184169" cy="211362"/>
          </a:xfrm>
          <a:custGeom>
            <a:avLst/>
            <a:gdLst>
              <a:gd name="connsiteX0" fmla="*/ 0 w 184169"/>
              <a:gd name="connsiteY0" fmla="*/ 34 h 211362"/>
              <a:gd name="connsiteX1" fmla="*/ 114300 w 184169"/>
              <a:gd name="connsiteY1" fmla="*/ 193709 h 211362"/>
              <a:gd name="connsiteX2" fmla="*/ 107950 w 184169"/>
              <a:gd name="connsiteY2" fmla="*/ 142909 h 211362"/>
              <a:gd name="connsiteX3" fmla="*/ 184150 w 184169"/>
              <a:gd name="connsiteY3" fmla="*/ 209584 h 211362"/>
              <a:gd name="connsiteX4" fmla="*/ 114300 w 184169"/>
              <a:gd name="connsiteY4" fmla="*/ 177834 h 211362"/>
              <a:gd name="connsiteX5" fmla="*/ 0 w 184169"/>
              <a:gd name="connsiteY5" fmla="*/ 34 h 21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169" h="211362">
                <a:moveTo>
                  <a:pt x="0" y="34"/>
                </a:moveTo>
                <a:cubicBezTo>
                  <a:pt x="0" y="2680"/>
                  <a:pt x="96308" y="169897"/>
                  <a:pt x="114300" y="193709"/>
                </a:cubicBezTo>
                <a:cubicBezTo>
                  <a:pt x="132292" y="217522"/>
                  <a:pt x="96308" y="140263"/>
                  <a:pt x="107950" y="142909"/>
                </a:cubicBezTo>
                <a:cubicBezTo>
                  <a:pt x="119592" y="145555"/>
                  <a:pt x="183092" y="203763"/>
                  <a:pt x="184150" y="209584"/>
                </a:cubicBezTo>
                <a:cubicBezTo>
                  <a:pt x="185208" y="215405"/>
                  <a:pt x="143933" y="207467"/>
                  <a:pt x="114300" y="177834"/>
                </a:cubicBezTo>
                <a:cubicBezTo>
                  <a:pt x="84667" y="148201"/>
                  <a:pt x="0" y="-2612"/>
                  <a:pt x="0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69906725-8B9D-51EB-F704-1D7A85E2A29E}"/>
              </a:ext>
            </a:extLst>
          </p:cNvPr>
          <p:cNvSpPr/>
          <p:nvPr/>
        </p:nvSpPr>
        <p:spPr>
          <a:xfrm>
            <a:off x="5040200" y="5870491"/>
            <a:ext cx="360483" cy="89193"/>
          </a:xfrm>
          <a:custGeom>
            <a:avLst/>
            <a:gdLst>
              <a:gd name="connsiteX0" fmla="*/ 1700 w 360483"/>
              <a:gd name="connsiteY0" fmla="*/ 88984 h 89193"/>
              <a:gd name="connsiteX1" fmla="*/ 128700 w 360483"/>
              <a:gd name="connsiteY1" fmla="*/ 50884 h 89193"/>
              <a:gd name="connsiteX2" fmla="*/ 71550 w 360483"/>
              <a:gd name="connsiteY2" fmla="*/ 84 h 89193"/>
              <a:gd name="connsiteX3" fmla="*/ 154100 w 360483"/>
              <a:gd name="connsiteY3" fmla="*/ 63584 h 89193"/>
              <a:gd name="connsiteX4" fmla="*/ 208075 w 360483"/>
              <a:gd name="connsiteY4" fmla="*/ 63584 h 89193"/>
              <a:gd name="connsiteX5" fmla="*/ 300150 w 360483"/>
              <a:gd name="connsiteY5" fmla="*/ 38184 h 89193"/>
              <a:gd name="connsiteX6" fmla="*/ 360475 w 360483"/>
              <a:gd name="connsiteY6" fmla="*/ 84 h 89193"/>
              <a:gd name="connsiteX7" fmla="*/ 303325 w 360483"/>
              <a:gd name="connsiteY7" fmla="*/ 35009 h 89193"/>
              <a:gd name="connsiteX8" fmla="*/ 160450 w 360483"/>
              <a:gd name="connsiteY8" fmla="*/ 69934 h 89193"/>
              <a:gd name="connsiteX9" fmla="*/ 62025 w 360483"/>
              <a:gd name="connsiteY9" fmla="*/ 66759 h 89193"/>
              <a:gd name="connsiteX10" fmla="*/ 1700 w 360483"/>
              <a:gd name="connsiteY10" fmla="*/ 88984 h 8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483" h="89193">
                <a:moveTo>
                  <a:pt x="1700" y="88984"/>
                </a:moveTo>
                <a:cubicBezTo>
                  <a:pt x="12813" y="86338"/>
                  <a:pt x="117058" y="65700"/>
                  <a:pt x="128700" y="50884"/>
                </a:cubicBezTo>
                <a:cubicBezTo>
                  <a:pt x="140342" y="36068"/>
                  <a:pt x="67317" y="-2033"/>
                  <a:pt x="71550" y="84"/>
                </a:cubicBezTo>
                <a:cubicBezTo>
                  <a:pt x="75783" y="2201"/>
                  <a:pt x="131346" y="53001"/>
                  <a:pt x="154100" y="63584"/>
                </a:cubicBezTo>
                <a:cubicBezTo>
                  <a:pt x="176854" y="74167"/>
                  <a:pt x="183733" y="67817"/>
                  <a:pt x="208075" y="63584"/>
                </a:cubicBezTo>
                <a:cubicBezTo>
                  <a:pt x="232417" y="59351"/>
                  <a:pt x="274750" y="48767"/>
                  <a:pt x="300150" y="38184"/>
                </a:cubicBezTo>
                <a:cubicBezTo>
                  <a:pt x="325550" y="27601"/>
                  <a:pt x="359946" y="613"/>
                  <a:pt x="360475" y="84"/>
                </a:cubicBezTo>
                <a:cubicBezTo>
                  <a:pt x="361004" y="-445"/>
                  <a:pt x="336662" y="23367"/>
                  <a:pt x="303325" y="35009"/>
                </a:cubicBezTo>
                <a:cubicBezTo>
                  <a:pt x="269988" y="46651"/>
                  <a:pt x="200667" y="64642"/>
                  <a:pt x="160450" y="69934"/>
                </a:cubicBezTo>
                <a:cubicBezTo>
                  <a:pt x="120233" y="75226"/>
                  <a:pt x="87425" y="65171"/>
                  <a:pt x="62025" y="66759"/>
                </a:cubicBezTo>
                <a:cubicBezTo>
                  <a:pt x="36625" y="68346"/>
                  <a:pt x="-9413" y="91630"/>
                  <a:pt x="1700" y="88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ADE09EAD-95A4-139E-6963-1FEA2B335D3D}"/>
              </a:ext>
            </a:extLst>
          </p:cNvPr>
          <p:cNvSpPr/>
          <p:nvPr/>
        </p:nvSpPr>
        <p:spPr>
          <a:xfrm>
            <a:off x="5118046" y="6032071"/>
            <a:ext cx="492372" cy="127643"/>
          </a:xfrm>
          <a:custGeom>
            <a:avLst/>
            <a:gdLst>
              <a:gd name="connsiteX0" fmla="*/ 54 w 492372"/>
              <a:gd name="connsiteY0" fmla="*/ 127429 h 127643"/>
              <a:gd name="connsiteX1" fmla="*/ 85779 w 492372"/>
              <a:gd name="connsiteY1" fmla="*/ 19479 h 127643"/>
              <a:gd name="connsiteX2" fmla="*/ 73079 w 492372"/>
              <a:gd name="connsiteY2" fmla="*/ 35354 h 127643"/>
              <a:gd name="connsiteX3" fmla="*/ 244529 w 492372"/>
              <a:gd name="connsiteY3" fmla="*/ 429 h 127643"/>
              <a:gd name="connsiteX4" fmla="*/ 228654 w 492372"/>
              <a:gd name="connsiteY4" fmla="*/ 16304 h 127643"/>
              <a:gd name="connsiteX5" fmla="*/ 346129 w 492372"/>
              <a:gd name="connsiteY5" fmla="*/ 22654 h 127643"/>
              <a:gd name="connsiteX6" fmla="*/ 295329 w 492372"/>
              <a:gd name="connsiteY6" fmla="*/ 38529 h 127643"/>
              <a:gd name="connsiteX7" fmla="*/ 492179 w 492372"/>
              <a:gd name="connsiteY7" fmla="*/ 105204 h 127643"/>
              <a:gd name="connsiteX8" fmla="*/ 330254 w 492372"/>
              <a:gd name="connsiteY8" fmla="*/ 38529 h 127643"/>
              <a:gd name="connsiteX9" fmla="*/ 247704 w 492372"/>
              <a:gd name="connsiteY9" fmla="*/ 44879 h 127643"/>
              <a:gd name="connsiteX10" fmla="*/ 104829 w 492372"/>
              <a:gd name="connsiteY10" fmla="*/ 86154 h 127643"/>
              <a:gd name="connsiteX11" fmla="*/ 285804 w 492372"/>
              <a:gd name="connsiteY11" fmla="*/ 13129 h 127643"/>
              <a:gd name="connsiteX12" fmla="*/ 101654 w 492372"/>
              <a:gd name="connsiteY12" fmla="*/ 41704 h 127643"/>
              <a:gd name="connsiteX13" fmla="*/ 73079 w 492372"/>
              <a:gd name="connsiteY13" fmla="*/ 48054 h 127643"/>
              <a:gd name="connsiteX14" fmla="*/ 54 w 492372"/>
              <a:gd name="connsiteY14" fmla="*/ 127429 h 12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372" h="127643">
                <a:moveTo>
                  <a:pt x="54" y="127429"/>
                </a:moveTo>
                <a:cubicBezTo>
                  <a:pt x="2171" y="122667"/>
                  <a:pt x="73608" y="34825"/>
                  <a:pt x="85779" y="19479"/>
                </a:cubicBezTo>
                <a:cubicBezTo>
                  <a:pt x="97950" y="4133"/>
                  <a:pt x="46621" y="38529"/>
                  <a:pt x="73079" y="35354"/>
                </a:cubicBezTo>
                <a:cubicBezTo>
                  <a:pt x="99537" y="32179"/>
                  <a:pt x="218600" y="3604"/>
                  <a:pt x="244529" y="429"/>
                </a:cubicBezTo>
                <a:cubicBezTo>
                  <a:pt x="270458" y="-2746"/>
                  <a:pt x="211721" y="12600"/>
                  <a:pt x="228654" y="16304"/>
                </a:cubicBezTo>
                <a:cubicBezTo>
                  <a:pt x="245587" y="20008"/>
                  <a:pt x="335017" y="18950"/>
                  <a:pt x="346129" y="22654"/>
                </a:cubicBezTo>
                <a:cubicBezTo>
                  <a:pt x="357241" y="26358"/>
                  <a:pt x="270987" y="24771"/>
                  <a:pt x="295329" y="38529"/>
                </a:cubicBezTo>
                <a:cubicBezTo>
                  <a:pt x="319671" y="52287"/>
                  <a:pt x="486358" y="105204"/>
                  <a:pt x="492179" y="105204"/>
                </a:cubicBezTo>
                <a:cubicBezTo>
                  <a:pt x="498000" y="105204"/>
                  <a:pt x="371000" y="48583"/>
                  <a:pt x="330254" y="38529"/>
                </a:cubicBezTo>
                <a:cubicBezTo>
                  <a:pt x="289508" y="28475"/>
                  <a:pt x="285275" y="36942"/>
                  <a:pt x="247704" y="44879"/>
                </a:cubicBezTo>
                <a:cubicBezTo>
                  <a:pt x="210133" y="52816"/>
                  <a:pt x="98479" y="91446"/>
                  <a:pt x="104829" y="86154"/>
                </a:cubicBezTo>
                <a:cubicBezTo>
                  <a:pt x="111179" y="80862"/>
                  <a:pt x="286333" y="20537"/>
                  <a:pt x="285804" y="13129"/>
                </a:cubicBezTo>
                <a:cubicBezTo>
                  <a:pt x="285275" y="5721"/>
                  <a:pt x="137108" y="35883"/>
                  <a:pt x="101654" y="41704"/>
                </a:cubicBezTo>
                <a:cubicBezTo>
                  <a:pt x="66200" y="47525"/>
                  <a:pt x="88425" y="40117"/>
                  <a:pt x="73079" y="48054"/>
                </a:cubicBezTo>
                <a:cubicBezTo>
                  <a:pt x="57733" y="55991"/>
                  <a:pt x="-2063" y="132191"/>
                  <a:pt x="54" y="127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B73FC36E-06F5-EB3A-9372-7D59B9281406}"/>
              </a:ext>
            </a:extLst>
          </p:cNvPr>
          <p:cNvSpPr/>
          <p:nvPr/>
        </p:nvSpPr>
        <p:spPr>
          <a:xfrm>
            <a:off x="4999889" y="4748299"/>
            <a:ext cx="92899" cy="554505"/>
          </a:xfrm>
          <a:custGeom>
            <a:avLst/>
            <a:gdLst>
              <a:gd name="connsiteX0" fmla="*/ 73761 w 92899"/>
              <a:gd name="connsiteY0" fmla="*/ 1501 h 554505"/>
              <a:gd name="connsiteX1" fmla="*/ 736 w 92899"/>
              <a:gd name="connsiteY1" fmla="*/ 385676 h 554505"/>
              <a:gd name="connsiteX2" fmla="*/ 38836 w 92899"/>
              <a:gd name="connsiteY2" fmla="*/ 388851 h 554505"/>
              <a:gd name="connsiteX3" fmla="*/ 83286 w 92899"/>
              <a:gd name="connsiteY3" fmla="*/ 465051 h 554505"/>
              <a:gd name="connsiteX4" fmla="*/ 86461 w 92899"/>
              <a:gd name="connsiteY4" fmla="*/ 553951 h 554505"/>
              <a:gd name="connsiteX5" fmla="*/ 10261 w 92899"/>
              <a:gd name="connsiteY5" fmla="*/ 420601 h 554505"/>
              <a:gd name="connsiteX6" fmla="*/ 35661 w 92899"/>
              <a:gd name="connsiteY6" fmla="*/ 258676 h 554505"/>
              <a:gd name="connsiteX7" fmla="*/ 73761 w 92899"/>
              <a:gd name="connsiteY7" fmla="*/ 1501 h 55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899" h="554505">
                <a:moveTo>
                  <a:pt x="73761" y="1501"/>
                </a:moveTo>
                <a:cubicBezTo>
                  <a:pt x="67940" y="22668"/>
                  <a:pt x="6557" y="321118"/>
                  <a:pt x="736" y="385676"/>
                </a:cubicBezTo>
                <a:cubicBezTo>
                  <a:pt x="-5085" y="450234"/>
                  <a:pt x="25078" y="375622"/>
                  <a:pt x="38836" y="388851"/>
                </a:cubicBezTo>
                <a:cubicBezTo>
                  <a:pt x="52594" y="402080"/>
                  <a:pt x="75349" y="437535"/>
                  <a:pt x="83286" y="465051"/>
                </a:cubicBezTo>
                <a:cubicBezTo>
                  <a:pt x="91223" y="492567"/>
                  <a:pt x="98632" y="561359"/>
                  <a:pt x="86461" y="553951"/>
                </a:cubicBezTo>
                <a:cubicBezTo>
                  <a:pt x="74290" y="546543"/>
                  <a:pt x="18728" y="469814"/>
                  <a:pt x="10261" y="420601"/>
                </a:cubicBezTo>
                <a:cubicBezTo>
                  <a:pt x="1794" y="371388"/>
                  <a:pt x="25607" y="328526"/>
                  <a:pt x="35661" y="258676"/>
                </a:cubicBezTo>
                <a:cubicBezTo>
                  <a:pt x="45715" y="188826"/>
                  <a:pt x="79582" y="-19666"/>
                  <a:pt x="73761" y="1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FD59D5DE-3188-33A7-8165-76A2BB0C19B2}"/>
              </a:ext>
            </a:extLst>
          </p:cNvPr>
          <p:cNvSpPr/>
          <p:nvPr/>
        </p:nvSpPr>
        <p:spPr>
          <a:xfrm>
            <a:off x="5024606" y="5364923"/>
            <a:ext cx="214654" cy="566058"/>
          </a:xfrm>
          <a:custGeom>
            <a:avLst/>
            <a:gdLst>
              <a:gd name="connsiteX0" fmla="*/ 1419 w 214654"/>
              <a:gd name="connsiteY0" fmla="*/ 562802 h 566058"/>
              <a:gd name="connsiteX1" fmla="*/ 68094 w 214654"/>
              <a:gd name="connsiteY1" fmla="*/ 483427 h 566058"/>
              <a:gd name="connsiteX2" fmla="*/ 125244 w 214654"/>
              <a:gd name="connsiteY2" fmla="*/ 413577 h 566058"/>
              <a:gd name="connsiteX3" fmla="*/ 131594 w 214654"/>
              <a:gd name="connsiteY3" fmla="*/ 445327 h 566058"/>
              <a:gd name="connsiteX4" fmla="*/ 176044 w 214654"/>
              <a:gd name="connsiteY4" fmla="*/ 410402 h 566058"/>
              <a:gd name="connsiteX5" fmla="*/ 188744 w 214654"/>
              <a:gd name="connsiteY5" fmla="*/ 467552 h 566058"/>
              <a:gd name="connsiteX6" fmla="*/ 214144 w 214654"/>
              <a:gd name="connsiteY6" fmla="*/ 489777 h 566058"/>
              <a:gd name="connsiteX7" fmla="*/ 163344 w 214654"/>
              <a:gd name="connsiteY7" fmla="*/ 394527 h 566058"/>
              <a:gd name="connsiteX8" fmla="*/ 134769 w 214654"/>
              <a:gd name="connsiteY8" fmla="*/ 356427 h 566058"/>
              <a:gd name="connsiteX9" fmla="*/ 115719 w 214654"/>
              <a:gd name="connsiteY9" fmla="*/ 318327 h 566058"/>
              <a:gd name="connsiteX10" fmla="*/ 64919 w 214654"/>
              <a:gd name="connsiteY10" fmla="*/ 191327 h 566058"/>
              <a:gd name="connsiteX11" fmla="*/ 83969 w 214654"/>
              <a:gd name="connsiteY11" fmla="*/ 248477 h 566058"/>
              <a:gd name="connsiteX12" fmla="*/ 87144 w 214654"/>
              <a:gd name="connsiteY12" fmla="*/ 105602 h 566058"/>
              <a:gd name="connsiteX13" fmla="*/ 87144 w 214654"/>
              <a:gd name="connsiteY13" fmla="*/ 4002 h 566058"/>
              <a:gd name="connsiteX14" fmla="*/ 118894 w 214654"/>
              <a:gd name="connsiteY14" fmla="*/ 245302 h 566058"/>
              <a:gd name="connsiteX15" fmla="*/ 134769 w 214654"/>
              <a:gd name="connsiteY15" fmla="*/ 365952 h 566058"/>
              <a:gd name="connsiteX16" fmla="*/ 1419 w 214654"/>
              <a:gd name="connsiteY16" fmla="*/ 562802 h 56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4654" h="566058">
                <a:moveTo>
                  <a:pt x="1419" y="562802"/>
                </a:moveTo>
                <a:cubicBezTo>
                  <a:pt x="-9693" y="582381"/>
                  <a:pt x="47457" y="508298"/>
                  <a:pt x="68094" y="483427"/>
                </a:cubicBezTo>
                <a:cubicBezTo>
                  <a:pt x="88731" y="458556"/>
                  <a:pt x="114661" y="419927"/>
                  <a:pt x="125244" y="413577"/>
                </a:cubicBezTo>
                <a:cubicBezTo>
                  <a:pt x="135827" y="407227"/>
                  <a:pt x="123127" y="445856"/>
                  <a:pt x="131594" y="445327"/>
                </a:cubicBezTo>
                <a:cubicBezTo>
                  <a:pt x="140061" y="444798"/>
                  <a:pt x="166519" y="406698"/>
                  <a:pt x="176044" y="410402"/>
                </a:cubicBezTo>
                <a:cubicBezTo>
                  <a:pt x="185569" y="414106"/>
                  <a:pt x="182394" y="454323"/>
                  <a:pt x="188744" y="467552"/>
                </a:cubicBezTo>
                <a:cubicBezTo>
                  <a:pt x="195094" y="480781"/>
                  <a:pt x="218377" y="501948"/>
                  <a:pt x="214144" y="489777"/>
                </a:cubicBezTo>
                <a:cubicBezTo>
                  <a:pt x="209911" y="477606"/>
                  <a:pt x="176573" y="416752"/>
                  <a:pt x="163344" y="394527"/>
                </a:cubicBezTo>
                <a:cubicBezTo>
                  <a:pt x="150115" y="372302"/>
                  <a:pt x="142706" y="369127"/>
                  <a:pt x="134769" y="356427"/>
                </a:cubicBezTo>
                <a:cubicBezTo>
                  <a:pt x="126832" y="343727"/>
                  <a:pt x="127361" y="345844"/>
                  <a:pt x="115719" y="318327"/>
                </a:cubicBezTo>
                <a:cubicBezTo>
                  <a:pt x="104077" y="290810"/>
                  <a:pt x="70211" y="202969"/>
                  <a:pt x="64919" y="191327"/>
                </a:cubicBezTo>
                <a:cubicBezTo>
                  <a:pt x="59627" y="179685"/>
                  <a:pt x="80265" y="262764"/>
                  <a:pt x="83969" y="248477"/>
                </a:cubicBezTo>
                <a:cubicBezTo>
                  <a:pt x="87673" y="234190"/>
                  <a:pt x="86615" y="146348"/>
                  <a:pt x="87144" y="105602"/>
                </a:cubicBezTo>
                <a:cubicBezTo>
                  <a:pt x="87673" y="64856"/>
                  <a:pt x="81852" y="-19281"/>
                  <a:pt x="87144" y="4002"/>
                </a:cubicBezTo>
                <a:cubicBezTo>
                  <a:pt x="92436" y="27285"/>
                  <a:pt x="118894" y="245302"/>
                  <a:pt x="118894" y="245302"/>
                </a:cubicBezTo>
                <a:cubicBezTo>
                  <a:pt x="126831" y="305627"/>
                  <a:pt x="158052" y="310389"/>
                  <a:pt x="134769" y="365952"/>
                </a:cubicBezTo>
                <a:cubicBezTo>
                  <a:pt x="111486" y="421514"/>
                  <a:pt x="12531" y="543223"/>
                  <a:pt x="1419" y="562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2C5DFF13-576F-7DA4-CB07-500F6C36BAE4}"/>
              </a:ext>
            </a:extLst>
          </p:cNvPr>
          <p:cNvSpPr/>
          <p:nvPr/>
        </p:nvSpPr>
        <p:spPr>
          <a:xfrm>
            <a:off x="5641928" y="6203950"/>
            <a:ext cx="92745" cy="279885"/>
          </a:xfrm>
          <a:custGeom>
            <a:avLst/>
            <a:gdLst>
              <a:gd name="connsiteX0" fmla="*/ 47 w 92745"/>
              <a:gd name="connsiteY0" fmla="*/ 41275 h 279885"/>
              <a:gd name="connsiteX1" fmla="*/ 54022 w 92745"/>
              <a:gd name="connsiteY1" fmla="*/ 206375 h 279885"/>
              <a:gd name="connsiteX2" fmla="*/ 54022 w 92745"/>
              <a:gd name="connsiteY2" fmla="*/ 187325 h 279885"/>
              <a:gd name="connsiteX3" fmla="*/ 92122 w 92745"/>
              <a:gd name="connsiteY3" fmla="*/ 279400 h 279885"/>
              <a:gd name="connsiteX4" fmla="*/ 76247 w 92745"/>
              <a:gd name="connsiteY4" fmla="*/ 222250 h 279885"/>
              <a:gd name="connsiteX5" fmla="*/ 57197 w 92745"/>
              <a:gd name="connsiteY5" fmla="*/ 190500 h 279885"/>
              <a:gd name="connsiteX6" fmla="*/ 66722 w 92745"/>
              <a:gd name="connsiteY6" fmla="*/ 0 h 279885"/>
              <a:gd name="connsiteX7" fmla="*/ 54022 w 92745"/>
              <a:gd name="connsiteY7" fmla="*/ 190500 h 279885"/>
              <a:gd name="connsiteX8" fmla="*/ 44497 w 92745"/>
              <a:gd name="connsiteY8" fmla="*/ 101600 h 279885"/>
              <a:gd name="connsiteX9" fmla="*/ 47 w 92745"/>
              <a:gd name="connsiteY9" fmla="*/ 41275 h 27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45" h="279885">
                <a:moveTo>
                  <a:pt x="47" y="41275"/>
                </a:moveTo>
                <a:cubicBezTo>
                  <a:pt x="1634" y="58737"/>
                  <a:pt x="45026" y="182033"/>
                  <a:pt x="54022" y="206375"/>
                </a:cubicBezTo>
                <a:cubicBezTo>
                  <a:pt x="63018" y="230717"/>
                  <a:pt x="47672" y="175154"/>
                  <a:pt x="54022" y="187325"/>
                </a:cubicBezTo>
                <a:cubicBezTo>
                  <a:pt x="60372" y="199496"/>
                  <a:pt x="88418" y="273579"/>
                  <a:pt x="92122" y="279400"/>
                </a:cubicBezTo>
                <a:cubicBezTo>
                  <a:pt x="95826" y="285221"/>
                  <a:pt x="82068" y="237067"/>
                  <a:pt x="76247" y="222250"/>
                </a:cubicBezTo>
                <a:cubicBezTo>
                  <a:pt x="70426" y="207433"/>
                  <a:pt x="58785" y="227542"/>
                  <a:pt x="57197" y="190500"/>
                </a:cubicBezTo>
                <a:cubicBezTo>
                  <a:pt x="55610" y="153458"/>
                  <a:pt x="67251" y="0"/>
                  <a:pt x="66722" y="0"/>
                </a:cubicBezTo>
                <a:cubicBezTo>
                  <a:pt x="66193" y="0"/>
                  <a:pt x="57726" y="173567"/>
                  <a:pt x="54022" y="190500"/>
                </a:cubicBezTo>
                <a:cubicBezTo>
                  <a:pt x="50318" y="207433"/>
                  <a:pt x="51905" y="124354"/>
                  <a:pt x="44497" y="101600"/>
                </a:cubicBezTo>
                <a:cubicBezTo>
                  <a:pt x="37089" y="78846"/>
                  <a:pt x="-1540" y="23813"/>
                  <a:pt x="47" y="41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5FBC0365-620F-47A7-289D-C1B115EF13D1}"/>
              </a:ext>
            </a:extLst>
          </p:cNvPr>
          <p:cNvSpPr/>
          <p:nvPr/>
        </p:nvSpPr>
        <p:spPr>
          <a:xfrm>
            <a:off x="5413026" y="6362364"/>
            <a:ext cx="204653" cy="165670"/>
          </a:xfrm>
          <a:custGeom>
            <a:avLst/>
            <a:gdLst>
              <a:gd name="connsiteX0" fmla="*/ 349 w 204653"/>
              <a:gd name="connsiteY0" fmla="*/ 336 h 165670"/>
              <a:gd name="connsiteX1" fmla="*/ 98774 w 204653"/>
              <a:gd name="connsiteY1" fmla="*/ 82886 h 165670"/>
              <a:gd name="connsiteX2" fmla="*/ 136874 w 204653"/>
              <a:gd name="connsiteY2" fmla="*/ 101936 h 165670"/>
              <a:gd name="connsiteX3" fmla="*/ 149574 w 204653"/>
              <a:gd name="connsiteY3" fmla="*/ 165436 h 165670"/>
              <a:gd name="connsiteX4" fmla="*/ 200374 w 204653"/>
              <a:gd name="connsiteY4" fmla="*/ 124161 h 165670"/>
              <a:gd name="connsiteX5" fmla="*/ 200374 w 204653"/>
              <a:gd name="connsiteY5" fmla="*/ 143211 h 165670"/>
              <a:gd name="connsiteX6" fmla="*/ 187674 w 204653"/>
              <a:gd name="connsiteY6" fmla="*/ 149561 h 165670"/>
              <a:gd name="connsiteX7" fmla="*/ 152749 w 204653"/>
              <a:gd name="connsiteY7" fmla="*/ 159086 h 165670"/>
              <a:gd name="connsiteX8" fmla="*/ 136874 w 204653"/>
              <a:gd name="connsiteY8" fmla="*/ 117811 h 165670"/>
              <a:gd name="connsiteX9" fmla="*/ 349 w 204653"/>
              <a:gd name="connsiteY9" fmla="*/ 336 h 16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653" h="165670">
                <a:moveTo>
                  <a:pt x="349" y="336"/>
                </a:moveTo>
                <a:cubicBezTo>
                  <a:pt x="-6001" y="-5485"/>
                  <a:pt x="76020" y="65953"/>
                  <a:pt x="98774" y="82886"/>
                </a:cubicBezTo>
                <a:cubicBezTo>
                  <a:pt x="121528" y="99819"/>
                  <a:pt x="128407" y="88178"/>
                  <a:pt x="136874" y="101936"/>
                </a:cubicBezTo>
                <a:cubicBezTo>
                  <a:pt x="145341" y="115694"/>
                  <a:pt x="138991" y="161732"/>
                  <a:pt x="149574" y="165436"/>
                </a:cubicBezTo>
                <a:cubicBezTo>
                  <a:pt x="160157" y="169140"/>
                  <a:pt x="191907" y="127865"/>
                  <a:pt x="200374" y="124161"/>
                </a:cubicBezTo>
                <a:cubicBezTo>
                  <a:pt x="208841" y="120457"/>
                  <a:pt x="202491" y="138978"/>
                  <a:pt x="200374" y="143211"/>
                </a:cubicBezTo>
                <a:cubicBezTo>
                  <a:pt x="198257" y="147444"/>
                  <a:pt x="195611" y="146915"/>
                  <a:pt x="187674" y="149561"/>
                </a:cubicBezTo>
                <a:cubicBezTo>
                  <a:pt x="179737" y="152207"/>
                  <a:pt x="161216" y="164378"/>
                  <a:pt x="152749" y="159086"/>
                </a:cubicBezTo>
                <a:cubicBezTo>
                  <a:pt x="144282" y="153794"/>
                  <a:pt x="160157" y="141624"/>
                  <a:pt x="136874" y="117811"/>
                </a:cubicBezTo>
                <a:cubicBezTo>
                  <a:pt x="113591" y="93999"/>
                  <a:pt x="6699" y="6157"/>
                  <a:pt x="349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9ABB85E4-FEFB-3405-E837-9707A2FC7891}"/>
              </a:ext>
            </a:extLst>
          </p:cNvPr>
          <p:cNvSpPr/>
          <p:nvPr/>
        </p:nvSpPr>
        <p:spPr>
          <a:xfrm>
            <a:off x="5610212" y="6238727"/>
            <a:ext cx="53995" cy="228756"/>
          </a:xfrm>
          <a:custGeom>
            <a:avLst/>
            <a:gdLst>
              <a:gd name="connsiteX0" fmla="*/ 22238 w 53995"/>
              <a:gd name="connsiteY0" fmla="*/ 148 h 228756"/>
              <a:gd name="connsiteX1" fmla="*/ 15888 w 53995"/>
              <a:gd name="connsiteY1" fmla="*/ 158898 h 228756"/>
              <a:gd name="connsiteX2" fmla="*/ 15888 w 53995"/>
              <a:gd name="connsiteY2" fmla="*/ 155723 h 228756"/>
              <a:gd name="connsiteX3" fmla="*/ 31763 w 53995"/>
              <a:gd name="connsiteY3" fmla="*/ 203348 h 228756"/>
              <a:gd name="connsiteX4" fmla="*/ 22238 w 53995"/>
              <a:gd name="connsiteY4" fmla="*/ 190648 h 228756"/>
              <a:gd name="connsiteX5" fmla="*/ 53988 w 53995"/>
              <a:gd name="connsiteY5" fmla="*/ 228748 h 228756"/>
              <a:gd name="connsiteX6" fmla="*/ 19063 w 53995"/>
              <a:gd name="connsiteY6" fmla="*/ 193823 h 228756"/>
              <a:gd name="connsiteX7" fmla="*/ 13 w 53995"/>
              <a:gd name="connsiteY7" fmla="*/ 158898 h 228756"/>
              <a:gd name="connsiteX8" fmla="*/ 15888 w 53995"/>
              <a:gd name="connsiteY8" fmla="*/ 130323 h 228756"/>
              <a:gd name="connsiteX9" fmla="*/ 22238 w 53995"/>
              <a:gd name="connsiteY9" fmla="*/ 148 h 22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995" h="228756">
                <a:moveTo>
                  <a:pt x="22238" y="148"/>
                </a:moveTo>
                <a:cubicBezTo>
                  <a:pt x="22238" y="4910"/>
                  <a:pt x="16946" y="132969"/>
                  <a:pt x="15888" y="158898"/>
                </a:cubicBezTo>
                <a:cubicBezTo>
                  <a:pt x="14830" y="184827"/>
                  <a:pt x="13242" y="148315"/>
                  <a:pt x="15888" y="155723"/>
                </a:cubicBezTo>
                <a:cubicBezTo>
                  <a:pt x="18534" y="163131"/>
                  <a:pt x="31763" y="203348"/>
                  <a:pt x="31763" y="203348"/>
                </a:cubicBezTo>
                <a:cubicBezTo>
                  <a:pt x="32821" y="209169"/>
                  <a:pt x="18534" y="186415"/>
                  <a:pt x="22238" y="190648"/>
                </a:cubicBezTo>
                <a:cubicBezTo>
                  <a:pt x="25942" y="194881"/>
                  <a:pt x="54517" y="228219"/>
                  <a:pt x="53988" y="228748"/>
                </a:cubicBezTo>
                <a:cubicBezTo>
                  <a:pt x="53459" y="229277"/>
                  <a:pt x="28059" y="205465"/>
                  <a:pt x="19063" y="193823"/>
                </a:cubicBezTo>
                <a:cubicBezTo>
                  <a:pt x="10067" y="182181"/>
                  <a:pt x="542" y="169481"/>
                  <a:pt x="13" y="158898"/>
                </a:cubicBezTo>
                <a:cubicBezTo>
                  <a:pt x="-516" y="148315"/>
                  <a:pt x="14300" y="154136"/>
                  <a:pt x="15888" y="130323"/>
                </a:cubicBezTo>
                <a:cubicBezTo>
                  <a:pt x="17476" y="106510"/>
                  <a:pt x="22238" y="-4614"/>
                  <a:pt x="22238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92058257-39E1-2A1D-A4B7-490F58D7B9A7}"/>
              </a:ext>
            </a:extLst>
          </p:cNvPr>
          <p:cNvSpPr/>
          <p:nvPr/>
        </p:nvSpPr>
        <p:spPr>
          <a:xfrm>
            <a:off x="5400376" y="6320537"/>
            <a:ext cx="105115" cy="215899"/>
          </a:xfrm>
          <a:custGeom>
            <a:avLst/>
            <a:gdLst>
              <a:gd name="connsiteX0" fmla="*/ 44749 w 105115"/>
              <a:gd name="connsiteY0" fmla="*/ 888 h 215899"/>
              <a:gd name="connsiteX1" fmla="*/ 51099 w 105115"/>
              <a:gd name="connsiteY1" fmla="*/ 99313 h 215899"/>
              <a:gd name="connsiteX2" fmla="*/ 105074 w 105115"/>
              <a:gd name="connsiteY2" fmla="*/ 165988 h 215899"/>
              <a:gd name="connsiteX3" fmla="*/ 60624 w 105115"/>
              <a:gd name="connsiteY3" fmla="*/ 175513 h 215899"/>
              <a:gd name="connsiteX4" fmla="*/ 98724 w 105115"/>
              <a:gd name="connsiteY4" fmla="*/ 213613 h 215899"/>
              <a:gd name="connsiteX5" fmla="*/ 54274 w 105115"/>
              <a:gd name="connsiteY5" fmla="*/ 210438 h 215899"/>
              <a:gd name="connsiteX6" fmla="*/ 299 w 105115"/>
              <a:gd name="connsiteY6" fmla="*/ 200913 h 215899"/>
              <a:gd name="connsiteX7" fmla="*/ 79674 w 105115"/>
              <a:gd name="connsiteY7" fmla="*/ 204088 h 215899"/>
              <a:gd name="connsiteX8" fmla="*/ 44749 w 105115"/>
              <a:gd name="connsiteY8" fmla="*/ 162813 h 215899"/>
              <a:gd name="connsiteX9" fmla="*/ 19349 w 105115"/>
              <a:gd name="connsiteY9" fmla="*/ 127888 h 215899"/>
              <a:gd name="connsiteX10" fmla="*/ 79674 w 105115"/>
              <a:gd name="connsiteY10" fmla="*/ 175513 h 215899"/>
              <a:gd name="connsiteX11" fmla="*/ 63799 w 105115"/>
              <a:gd name="connsiteY11" fmla="*/ 121538 h 215899"/>
              <a:gd name="connsiteX12" fmla="*/ 35224 w 105115"/>
              <a:gd name="connsiteY12" fmla="*/ 54863 h 215899"/>
              <a:gd name="connsiteX13" fmla="*/ 44749 w 105115"/>
              <a:gd name="connsiteY13" fmla="*/ 888 h 21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115" h="215899">
                <a:moveTo>
                  <a:pt x="44749" y="888"/>
                </a:moveTo>
                <a:cubicBezTo>
                  <a:pt x="47395" y="8296"/>
                  <a:pt x="41045" y="71796"/>
                  <a:pt x="51099" y="99313"/>
                </a:cubicBezTo>
                <a:cubicBezTo>
                  <a:pt x="61153" y="126830"/>
                  <a:pt x="103487" y="153288"/>
                  <a:pt x="105074" y="165988"/>
                </a:cubicBezTo>
                <a:cubicBezTo>
                  <a:pt x="106661" y="178688"/>
                  <a:pt x="61682" y="167576"/>
                  <a:pt x="60624" y="175513"/>
                </a:cubicBezTo>
                <a:cubicBezTo>
                  <a:pt x="59566" y="183450"/>
                  <a:pt x="99782" y="207792"/>
                  <a:pt x="98724" y="213613"/>
                </a:cubicBezTo>
                <a:cubicBezTo>
                  <a:pt x="97666" y="219434"/>
                  <a:pt x="70678" y="212555"/>
                  <a:pt x="54274" y="210438"/>
                </a:cubicBezTo>
                <a:cubicBezTo>
                  <a:pt x="37870" y="208321"/>
                  <a:pt x="-3934" y="201971"/>
                  <a:pt x="299" y="200913"/>
                </a:cubicBezTo>
                <a:cubicBezTo>
                  <a:pt x="4532" y="199855"/>
                  <a:pt x="72266" y="210438"/>
                  <a:pt x="79674" y="204088"/>
                </a:cubicBezTo>
                <a:cubicBezTo>
                  <a:pt x="87082" y="197738"/>
                  <a:pt x="54803" y="175513"/>
                  <a:pt x="44749" y="162813"/>
                </a:cubicBezTo>
                <a:cubicBezTo>
                  <a:pt x="34695" y="150113"/>
                  <a:pt x="13528" y="125771"/>
                  <a:pt x="19349" y="127888"/>
                </a:cubicBezTo>
                <a:cubicBezTo>
                  <a:pt x="25170" y="130005"/>
                  <a:pt x="72266" y="176571"/>
                  <a:pt x="79674" y="175513"/>
                </a:cubicBezTo>
                <a:cubicBezTo>
                  <a:pt x="87082" y="174455"/>
                  <a:pt x="71207" y="141646"/>
                  <a:pt x="63799" y="121538"/>
                </a:cubicBezTo>
                <a:cubicBezTo>
                  <a:pt x="56391" y="101430"/>
                  <a:pt x="35224" y="75500"/>
                  <a:pt x="35224" y="54863"/>
                </a:cubicBezTo>
                <a:cubicBezTo>
                  <a:pt x="35224" y="34226"/>
                  <a:pt x="42103" y="-6520"/>
                  <a:pt x="44749" y="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81A90144-86E1-7E71-1193-F6F619C9AD0D}"/>
              </a:ext>
            </a:extLst>
          </p:cNvPr>
          <p:cNvSpPr/>
          <p:nvPr/>
        </p:nvSpPr>
        <p:spPr>
          <a:xfrm>
            <a:off x="5516753" y="6251511"/>
            <a:ext cx="58634" cy="200462"/>
          </a:xfrm>
          <a:custGeom>
            <a:avLst/>
            <a:gdLst>
              <a:gd name="connsiteX0" fmla="*/ 10922 w 58634"/>
              <a:gd name="connsiteY0" fmla="*/ 64 h 200462"/>
              <a:gd name="connsiteX1" fmla="*/ 14097 w 58634"/>
              <a:gd name="connsiteY1" fmla="*/ 69914 h 200462"/>
              <a:gd name="connsiteX2" fmla="*/ 17272 w 58634"/>
              <a:gd name="connsiteY2" fmla="*/ 127064 h 200462"/>
              <a:gd name="connsiteX3" fmla="*/ 1397 w 58634"/>
              <a:gd name="connsiteY3" fmla="*/ 101664 h 200462"/>
              <a:gd name="connsiteX4" fmla="*/ 58547 w 58634"/>
              <a:gd name="connsiteY4" fmla="*/ 200089 h 200462"/>
              <a:gd name="connsiteX5" fmla="*/ 14097 w 58634"/>
              <a:gd name="connsiteY5" fmla="*/ 133414 h 200462"/>
              <a:gd name="connsiteX6" fmla="*/ 1397 w 58634"/>
              <a:gd name="connsiteY6" fmla="*/ 82614 h 200462"/>
              <a:gd name="connsiteX7" fmla="*/ 10922 w 58634"/>
              <a:gd name="connsiteY7" fmla="*/ 64 h 20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634" h="200462">
                <a:moveTo>
                  <a:pt x="10922" y="64"/>
                </a:moveTo>
                <a:cubicBezTo>
                  <a:pt x="13039" y="-2053"/>
                  <a:pt x="13039" y="48747"/>
                  <a:pt x="14097" y="69914"/>
                </a:cubicBezTo>
                <a:cubicBezTo>
                  <a:pt x="15155" y="91081"/>
                  <a:pt x="19389" y="121772"/>
                  <a:pt x="17272" y="127064"/>
                </a:cubicBezTo>
                <a:cubicBezTo>
                  <a:pt x="15155" y="132356"/>
                  <a:pt x="-5482" y="89493"/>
                  <a:pt x="1397" y="101664"/>
                </a:cubicBezTo>
                <a:cubicBezTo>
                  <a:pt x="8276" y="113835"/>
                  <a:pt x="56430" y="194797"/>
                  <a:pt x="58547" y="200089"/>
                </a:cubicBezTo>
                <a:cubicBezTo>
                  <a:pt x="60664" y="205381"/>
                  <a:pt x="23622" y="152993"/>
                  <a:pt x="14097" y="133414"/>
                </a:cubicBezTo>
                <a:cubicBezTo>
                  <a:pt x="4572" y="113835"/>
                  <a:pt x="2455" y="107485"/>
                  <a:pt x="1397" y="82614"/>
                </a:cubicBezTo>
                <a:cubicBezTo>
                  <a:pt x="339" y="57743"/>
                  <a:pt x="8805" y="2181"/>
                  <a:pt x="10922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DAC5DF67-04F1-92F2-0067-AE8E0ED890FE}"/>
              </a:ext>
            </a:extLst>
          </p:cNvPr>
          <p:cNvSpPr/>
          <p:nvPr/>
        </p:nvSpPr>
        <p:spPr>
          <a:xfrm>
            <a:off x="4975180" y="6581579"/>
            <a:ext cx="768395" cy="238321"/>
          </a:xfrm>
          <a:custGeom>
            <a:avLst/>
            <a:gdLst>
              <a:gd name="connsiteX0" fmla="*/ 45 w 768395"/>
              <a:gd name="connsiteY0" fmla="*/ 238321 h 238321"/>
              <a:gd name="connsiteX1" fmla="*/ 374695 w 768395"/>
              <a:gd name="connsiteY1" fmla="*/ 85921 h 238321"/>
              <a:gd name="connsiteX2" fmla="*/ 317545 w 768395"/>
              <a:gd name="connsiteY2" fmla="*/ 114496 h 238321"/>
              <a:gd name="connsiteX3" fmla="*/ 501695 w 768395"/>
              <a:gd name="connsiteY3" fmla="*/ 19246 h 238321"/>
              <a:gd name="connsiteX4" fmla="*/ 558845 w 768395"/>
              <a:gd name="connsiteY4" fmla="*/ 25596 h 238321"/>
              <a:gd name="connsiteX5" fmla="*/ 552495 w 768395"/>
              <a:gd name="connsiteY5" fmla="*/ 196 h 238321"/>
              <a:gd name="connsiteX6" fmla="*/ 641395 w 768395"/>
              <a:gd name="connsiteY6" fmla="*/ 41471 h 238321"/>
              <a:gd name="connsiteX7" fmla="*/ 619170 w 768395"/>
              <a:gd name="connsiteY7" fmla="*/ 16071 h 238321"/>
              <a:gd name="connsiteX8" fmla="*/ 768395 w 768395"/>
              <a:gd name="connsiteY8" fmla="*/ 63696 h 238321"/>
              <a:gd name="connsiteX9" fmla="*/ 619170 w 768395"/>
              <a:gd name="connsiteY9" fmla="*/ 16071 h 238321"/>
              <a:gd name="connsiteX10" fmla="*/ 533445 w 768395"/>
              <a:gd name="connsiteY10" fmla="*/ 22421 h 238321"/>
              <a:gd name="connsiteX11" fmla="*/ 431845 w 768395"/>
              <a:gd name="connsiteY11" fmla="*/ 47821 h 238321"/>
              <a:gd name="connsiteX12" fmla="*/ 314370 w 768395"/>
              <a:gd name="connsiteY12" fmla="*/ 54171 h 238321"/>
              <a:gd name="connsiteX13" fmla="*/ 396920 w 768395"/>
              <a:gd name="connsiteY13" fmla="*/ 47821 h 238321"/>
              <a:gd name="connsiteX14" fmla="*/ 349295 w 768395"/>
              <a:gd name="connsiteY14" fmla="*/ 85921 h 238321"/>
              <a:gd name="connsiteX15" fmla="*/ 45 w 768395"/>
              <a:gd name="connsiteY15" fmla="*/ 238321 h 23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8395" h="238321">
                <a:moveTo>
                  <a:pt x="45" y="238321"/>
                </a:moveTo>
                <a:cubicBezTo>
                  <a:pt x="4278" y="238321"/>
                  <a:pt x="321778" y="106558"/>
                  <a:pt x="374695" y="85921"/>
                </a:cubicBezTo>
                <a:cubicBezTo>
                  <a:pt x="427612" y="65283"/>
                  <a:pt x="317545" y="114496"/>
                  <a:pt x="317545" y="114496"/>
                </a:cubicBezTo>
                <a:cubicBezTo>
                  <a:pt x="338712" y="103383"/>
                  <a:pt x="461478" y="34063"/>
                  <a:pt x="501695" y="19246"/>
                </a:cubicBezTo>
                <a:cubicBezTo>
                  <a:pt x="541912" y="4429"/>
                  <a:pt x="550378" y="28771"/>
                  <a:pt x="558845" y="25596"/>
                </a:cubicBezTo>
                <a:cubicBezTo>
                  <a:pt x="567312" y="22421"/>
                  <a:pt x="538737" y="-2450"/>
                  <a:pt x="552495" y="196"/>
                </a:cubicBezTo>
                <a:cubicBezTo>
                  <a:pt x="566253" y="2842"/>
                  <a:pt x="630282" y="38825"/>
                  <a:pt x="641395" y="41471"/>
                </a:cubicBezTo>
                <a:cubicBezTo>
                  <a:pt x="652508" y="44117"/>
                  <a:pt x="598003" y="12367"/>
                  <a:pt x="619170" y="16071"/>
                </a:cubicBezTo>
                <a:cubicBezTo>
                  <a:pt x="640337" y="19775"/>
                  <a:pt x="768395" y="63696"/>
                  <a:pt x="768395" y="63696"/>
                </a:cubicBezTo>
                <a:cubicBezTo>
                  <a:pt x="768395" y="63696"/>
                  <a:pt x="658328" y="22950"/>
                  <a:pt x="619170" y="16071"/>
                </a:cubicBezTo>
                <a:cubicBezTo>
                  <a:pt x="580012" y="9192"/>
                  <a:pt x="564666" y="17129"/>
                  <a:pt x="533445" y="22421"/>
                </a:cubicBezTo>
                <a:cubicBezTo>
                  <a:pt x="502224" y="27713"/>
                  <a:pt x="468358" y="42529"/>
                  <a:pt x="431845" y="47821"/>
                </a:cubicBezTo>
                <a:cubicBezTo>
                  <a:pt x="395332" y="53113"/>
                  <a:pt x="320191" y="54171"/>
                  <a:pt x="314370" y="54171"/>
                </a:cubicBezTo>
                <a:cubicBezTo>
                  <a:pt x="308549" y="54171"/>
                  <a:pt x="391099" y="42529"/>
                  <a:pt x="396920" y="47821"/>
                </a:cubicBezTo>
                <a:cubicBezTo>
                  <a:pt x="402741" y="53113"/>
                  <a:pt x="409091" y="58404"/>
                  <a:pt x="349295" y="85921"/>
                </a:cubicBezTo>
                <a:cubicBezTo>
                  <a:pt x="289499" y="113438"/>
                  <a:pt x="-4188" y="238321"/>
                  <a:pt x="45" y="238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64D58528-3DED-4AE6-4772-168711133638}"/>
              </a:ext>
            </a:extLst>
          </p:cNvPr>
          <p:cNvSpPr/>
          <p:nvPr/>
        </p:nvSpPr>
        <p:spPr>
          <a:xfrm>
            <a:off x="5568938" y="6521418"/>
            <a:ext cx="346090" cy="121300"/>
          </a:xfrm>
          <a:custGeom>
            <a:avLst/>
            <a:gdLst>
              <a:gd name="connsiteX0" fmla="*/ 12 w 346090"/>
              <a:gd name="connsiteY0" fmla="*/ 104807 h 121300"/>
              <a:gd name="connsiteX1" fmla="*/ 88912 w 346090"/>
              <a:gd name="connsiteY1" fmla="*/ 117507 h 121300"/>
              <a:gd name="connsiteX2" fmla="*/ 146062 w 346090"/>
              <a:gd name="connsiteY2" fmla="*/ 31782 h 121300"/>
              <a:gd name="connsiteX3" fmla="*/ 212737 w 346090"/>
              <a:gd name="connsiteY3" fmla="*/ 32 h 121300"/>
              <a:gd name="connsiteX4" fmla="*/ 158762 w 346090"/>
              <a:gd name="connsiteY4" fmla="*/ 25432 h 121300"/>
              <a:gd name="connsiteX5" fmla="*/ 250837 w 346090"/>
              <a:gd name="connsiteY5" fmla="*/ 6382 h 121300"/>
              <a:gd name="connsiteX6" fmla="*/ 346087 w 346090"/>
              <a:gd name="connsiteY6" fmla="*/ 12732 h 121300"/>
              <a:gd name="connsiteX7" fmla="*/ 254012 w 346090"/>
              <a:gd name="connsiteY7" fmla="*/ 19082 h 121300"/>
              <a:gd name="connsiteX8" fmla="*/ 142887 w 346090"/>
              <a:gd name="connsiteY8" fmla="*/ 9557 h 121300"/>
              <a:gd name="connsiteX9" fmla="*/ 111137 w 346090"/>
              <a:gd name="connsiteY9" fmla="*/ 19082 h 121300"/>
              <a:gd name="connsiteX10" fmla="*/ 142887 w 346090"/>
              <a:gd name="connsiteY10" fmla="*/ 31782 h 121300"/>
              <a:gd name="connsiteX11" fmla="*/ 120662 w 346090"/>
              <a:gd name="connsiteY11" fmla="*/ 73057 h 121300"/>
              <a:gd name="connsiteX12" fmla="*/ 95262 w 346090"/>
              <a:gd name="connsiteY12" fmla="*/ 92107 h 121300"/>
              <a:gd name="connsiteX13" fmla="*/ 12 w 346090"/>
              <a:gd name="connsiteY13" fmla="*/ 104807 h 1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090" h="121300">
                <a:moveTo>
                  <a:pt x="12" y="104807"/>
                </a:moveTo>
                <a:cubicBezTo>
                  <a:pt x="-1046" y="109040"/>
                  <a:pt x="64570" y="129678"/>
                  <a:pt x="88912" y="117507"/>
                </a:cubicBezTo>
                <a:cubicBezTo>
                  <a:pt x="113254" y="105336"/>
                  <a:pt x="125425" y="51361"/>
                  <a:pt x="146062" y="31782"/>
                </a:cubicBezTo>
                <a:cubicBezTo>
                  <a:pt x="166699" y="12203"/>
                  <a:pt x="210620" y="1090"/>
                  <a:pt x="212737" y="32"/>
                </a:cubicBezTo>
                <a:cubicBezTo>
                  <a:pt x="214854" y="-1026"/>
                  <a:pt x="152412" y="24374"/>
                  <a:pt x="158762" y="25432"/>
                </a:cubicBezTo>
                <a:cubicBezTo>
                  <a:pt x="165112" y="26490"/>
                  <a:pt x="219616" y="8499"/>
                  <a:pt x="250837" y="6382"/>
                </a:cubicBezTo>
                <a:cubicBezTo>
                  <a:pt x="282058" y="4265"/>
                  <a:pt x="345558" y="10615"/>
                  <a:pt x="346087" y="12732"/>
                </a:cubicBezTo>
                <a:cubicBezTo>
                  <a:pt x="346616" y="14849"/>
                  <a:pt x="287879" y="19611"/>
                  <a:pt x="254012" y="19082"/>
                </a:cubicBezTo>
                <a:cubicBezTo>
                  <a:pt x="220145" y="18553"/>
                  <a:pt x="166699" y="9557"/>
                  <a:pt x="142887" y="9557"/>
                </a:cubicBezTo>
                <a:cubicBezTo>
                  <a:pt x="119075" y="9557"/>
                  <a:pt x="111137" y="15378"/>
                  <a:pt x="111137" y="19082"/>
                </a:cubicBezTo>
                <a:cubicBezTo>
                  <a:pt x="111137" y="22786"/>
                  <a:pt x="141300" y="22786"/>
                  <a:pt x="142887" y="31782"/>
                </a:cubicBezTo>
                <a:cubicBezTo>
                  <a:pt x="144474" y="40778"/>
                  <a:pt x="120662" y="73057"/>
                  <a:pt x="120662" y="73057"/>
                </a:cubicBezTo>
                <a:cubicBezTo>
                  <a:pt x="112725" y="83111"/>
                  <a:pt x="110079" y="83640"/>
                  <a:pt x="95262" y="92107"/>
                </a:cubicBezTo>
                <a:cubicBezTo>
                  <a:pt x="80445" y="100574"/>
                  <a:pt x="1070" y="100574"/>
                  <a:pt x="12" y="104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86D6C895-E34D-BA48-48D6-D64B7805BA77}"/>
              </a:ext>
            </a:extLst>
          </p:cNvPr>
          <p:cNvSpPr/>
          <p:nvPr/>
        </p:nvSpPr>
        <p:spPr>
          <a:xfrm>
            <a:off x="5460995" y="6556011"/>
            <a:ext cx="229451" cy="92511"/>
          </a:xfrm>
          <a:custGeom>
            <a:avLst/>
            <a:gdLst>
              <a:gd name="connsiteX0" fmla="*/ 5 w 229451"/>
              <a:gd name="connsiteY0" fmla="*/ 92439 h 92511"/>
              <a:gd name="connsiteX1" fmla="*/ 196855 w 229451"/>
              <a:gd name="connsiteY1" fmla="*/ 16239 h 92511"/>
              <a:gd name="connsiteX2" fmla="*/ 228605 w 229451"/>
              <a:gd name="connsiteY2" fmla="*/ 41639 h 92511"/>
              <a:gd name="connsiteX3" fmla="*/ 190505 w 229451"/>
              <a:gd name="connsiteY3" fmla="*/ 364 h 92511"/>
              <a:gd name="connsiteX4" fmla="*/ 5 w 229451"/>
              <a:gd name="connsiteY4" fmla="*/ 92439 h 9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51" h="92511">
                <a:moveTo>
                  <a:pt x="5" y="92439"/>
                </a:moveTo>
                <a:cubicBezTo>
                  <a:pt x="1063" y="95085"/>
                  <a:pt x="158755" y="24706"/>
                  <a:pt x="196855" y="16239"/>
                </a:cubicBezTo>
                <a:cubicBezTo>
                  <a:pt x="234955" y="7772"/>
                  <a:pt x="229663" y="44285"/>
                  <a:pt x="228605" y="41639"/>
                </a:cubicBezTo>
                <a:cubicBezTo>
                  <a:pt x="227547" y="38993"/>
                  <a:pt x="222255" y="-4398"/>
                  <a:pt x="190505" y="364"/>
                </a:cubicBezTo>
                <a:cubicBezTo>
                  <a:pt x="158755" y="5126"/>
                  <a:pt x="-1053" y="89793"/>
                  <a:pt x="5" y="92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9DF1A55A-46DB-67DE-E6C4-54B945227E87}"/>
              </a:ext>
            </a:extLst>
          </p:cNvPr>
          <p:cNvSpPr/>
          <p:nvPr/>
        </p:nvSpPr>
        <p:spPr>
          <a:xfrm>
            <a:off x="4856875" y="6652206"/>
            <a:ext cx="873494" cy="187854"/>
          </a:xfrm>
          <a:custGeom>
            <a:avLst/>
            <a:gdLst>
              <a:gd name="connsiteX0" fmla="*/ 4050 w 873494"/>
              <a:gd name="connsiteY0" fmla="*/ 186744 h 187854"/>
              <a:gd name="connsiteX1" fmla="*/ 505700 w 873494"/>
              <a:gd name="connsiteY1" fmla="*/ 69269 h 187854"/>
              <a:gd name="connsiteX2" fmla="*/ 397750 w 873494"/>
              <a:gd name="connsiteY2" fmla="*/ 88319 h 187854"/>
              <a:gd name="connsiteX3" fmla="*/ 715250 w 873494"/>
              <a:gd name="connsiteY3" fmla="*/ 2594 h 187854"/>
              <a:gd name="connsiteX4" fmla="*/ 705725 w 873494"/>
              <a:gd name="connsiteY4" fmla="*/ 21644 h 187854"/>
              <a:gd name="connsiteX5" fmla="*/ 826375 w 873494"/>
              <a:gd name="connsiteY5" fmla="*/ 15294 h 187854"/>
              <a:gd name="connsiteX6" fmla="*/ 870825 w 873494"/>
              <a:gd name="connsiteY6" fmla="*/ 12119 h 187854"/>
              <a:gd name="connsiteX7" fmla="*/ 756525 w 873494"/>
              <a:gd name="connsiteY7" fmla="*/ 15294 h 187854"/>
              <a:gd name="connsiteX8" fmla="*/ 642225 w 873494"/>
              <a:gd name="connsiteY8" fmla="*/ 18469 h 187854"/>
              <a:gd name="connsiteX9" fmla="*/ 477125 w 873494"/>
              <a:gd name="connsiteY9" fmla="*/ 47044 h 187854"/>
              <a:gd name="connsiteX10" fmla="*/ 550150 w 873494"/>
              <a:gd name="connsiteY10" fmla="*/ 43869 h 187854"/>
              <a:gd name="connsiteX11" fmla="*/ 397750 w 873494"/>
              <a:gd name="connsiteY11" fmla="*/ 101019 h 187854"/>
              <a:gd name="connsiteX12" fmla="*/ 289800 w 873494"/>
              <a:gd name="connsiteY12" fmla="*/ 123244 h 187854"/>
              <a:gd name="connsiteX13" fmla="*/ 223125 w 873494"/>
              <a:gd name="connsiteY13" fmla="*/ 151819 h 187854"/>
              <a:gd name="connsiteX14" fmla="*/ 267575 w 873494"/>
              <a:gd name="connsiteY14" fmla="*/ 129594 h 187854"/>
              <a:gd name="connsiteX15" fmla="*/ 4050 w 873494"/>
              <a:gd name="connsiteY15" fmla="*/ 186744 h 18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3494" h="187854">
                <a:moveTo>
                  <a:pt x="4050" y="186744"/>
                </a:moveTo>
                <a:cubicBezTo>
                  <a:pt x="43737" y="176690"/>
                  <a:pt x="440083" y="85673"/>
                  <a:pt x="505700" y="69269"/>
                </a:cubicBezTo>
                <a:cubicBezTo>
                  <a:pt x="571317" y="52865"/>
                  <a:pt x="362825" y="99431"/>
                  <a:pt x="397750" y="88319"/>
                </a:cubicBezTo>
                <a:cubicBezTo>
                  <a:pt x="432675" y="77206"/>
                  <a:pt x="663921" y="13706"/>
                  <a:pt x="715250" y="2594"/>
                </a:cubicBezTo>
                <a:cubicBezTo>
                  <a:pt x="766579" y="-8518"/>
                  <a:pt x="687204" y="19527"/>
                  <a:pt x="705725" y="21644"/>
                </a:cubicBezTo>
                <a:cubicBezTo>
                  <a:pt x="724246" y="23761"/>
                  <a:pt x="798858" y="16881"/>
                  <a:pt x="826375" y="15294"/>
                </a:cubicBezTo>
                <a:cubicBezTo>
                  <a:pt x="853892" y="13707"/>
                  <a:pt x="882467" y="12119"/>
                  <a:pt x="870825" y="12119"/>
                </a:cubicBezTo>
                <a:cubicBezTo>
                  <a:pt x="859183" y="12119"/>
                  <a:pt x="756525" y="15294"/>
                  <a:pt x="756525" y="15294"/>
                </a:cubicBezTo>
                <a:lnTo>
                  <a:pt x="642225" y="18469"/>
                </a:lnTo>
                <a:cubicBezTo>
                  <a:pt x="595658" y="23761"/>
                  <a:pt x="492471" y="42811"/>
                  <a:pt x="477125" y="47044"/>
                </a:cubicBezTo>
                <a:cubicBezTo>
                  <a:pt x="461779" y="51277"/>
                  <a:pt x="563379" y="34873"/>
                  <a:pt x="550150" y="43869"/>
                </a:cubicBezTo>
                <a:cubicBezTo>
                  <a:pt x="536921" y="52865"/>
                  <a:pt x="441142" y="87790"/>
                  <a:pt x="397750" y="101019"/>
                </a:cubicBezTo>
                <a:cubicBezTo>
                  <a:pt x="354358" y="114248"/>
                  <a:pt x="318904" y="114777"/>
                  <a:pt x="289800" y="123244"/>
                </a:cubicBezTo>
                <a:cubicBezTo>
                  <a:pt x="260696" y="131711"/>
                  <a:pt x="226829" y="150761"/>
                  <a:pt x="223125" y="151819"/>
                </a:cubicBezTo>
                <a:cubicBezTo>
                  <a:pt x="219421" y="152877"/>
                  <a:pt x="306733" y="123773"/>
                  <a:pt x="267575" y="129594"/>
                </a:cubicBezTo>
                <a:cubicBezTo>
                  <a:pt x="228417" y="135415"/>
                  <a:pt x="-35637" y="196798"/>
                  <a:pt x="4050" y="186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39B9F57C-58B9-0DAF-6FB9-345BEC4645A6}"/>
              </a:ext>
            </a:extLst>
          </p:cNvPr>
          <p:cNvSpPr/>
          <p:nvPr/>
        </p:nvSpPr>
        <p:spPr>
          <a:xfrm>
            <a:off x="5625727" y="6508510"/>
            <a:ext cx="315523" cy="134051"/>
          </a:xfrm>
          <a:custGeom>
            <a:avLst/>
            <a:gdLst>
              <a:gd name="connsiteX0" fmla="*/ 373 w 315523"/>
              <a:gd name="connsiteY0" fmla="*/ 133590 h 134051"/>
              <a:gd name="connsiteX1" fmla="*/ 162298 w 315523"/>
              <a:gd name="connsiteY1" fmla="*/ 63740 h 134051"/>
              <a:gd name="connsiteX2" fmla="*/ 95623 w 315523"/>
              <a:gd name="connsiteY2" fmla="*/ 95490 h 134051"/>
              <a:gd name="connsiteX3" fmla="*/ 295648 w 315523"/>
              <a:gd name="connsiteY3" fmla="*/ 41515 h 134051"/>
              <a:gd name="connsiteX4" fmla="*/ 235323 w 315523"/>
              <a:gd name="connsiteY4" fmla="*/ 60565 h 134051"/>
              <a:gd name="connsiteX5" fmla="*/ 314698 w 315523"/>
              <a:gd name="connsiteY5" fmla="*/ 240 h 134051"/>
              <a:gd name="connsiteX6" fmla="*/ 267073 w 315523"/>
              <a:gd name="connsiteY6" fmla="*/ 41515 h 134051"/>
              <a:gd name="connsiteX7" fmla="*/ 121023 w 315523"/>
              <a:gd name="connsiteY7" fmla="*/ 92315 h 134051"/>
              <a:gd name="connsiteX8" fmla="*/ 373 w 315523"/>
              <a:gd name="connsiteY8" fmla="*/ 133590 h 134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523" h="134051">
                <a:moveTo>
                  <a:pt x="373" y="133590"/>
                </a:moveTo>
                <a:cubicBezTo>
                  <a:pt x="7252" y="128828"/>
                  <a:pt x="146423" y="70090"/>
                  <a:pt x="162298" y="63740"/>
                </a:cubicBezTo>
                <a:cubicBezTo>
                  <a:pt x="178173" y="57390"/>
                  <a:pt x="73398" y="99194"/>
                  <a:pt x="95623" y="95490"/>
                </a:cubicBezTo>
                <a:cubicBezTo>
                  <a:pt x="117848" y="91786"/>
                  <a:pt x="272365" y="47336"/>
                  <a:pt x="295648" y="41515"/>
                </a:cubicBezTo>
                <a:cubicBezTo>
                  <a:pt x="318931" y="35694"/>
                  <a:pt x="232148" y="67444"/>
                  <a:pt x="235323" y="60565"/>
                </a:cubicBezTo>
                <a:cubicBezTo>
                  <a:pt x="238498" y="53686"/>
                  <a:pt x="309406" y="3415"/>
                  <a:pt x="314698" y="240"/>
                </a:cubicBezTo>
                <a:cubicBezTo>
                  <a:pt x="319990" y="-2935"/>
                  <a:pt x="299352" y="26169"/>
                  <a:pt x="267073" y="41515"/>
                </a:cubicBezTo>
                <a:cubicBezTo>
                  <a:pt x="234794" y="56861"/>
                  <a:pt x="158594" y="79615"/>
                  <a:pt x="121023" y="92315"/>
                </a:cubicBezTo>
                <a:cubicBezTo>
                  <a:pt x="83452" y="105015"/>
                  <a:pt x="-6506" y="138352"/>
                  <a:pt x="373" y="133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C4B37F2F-0851-8498-EE0A-6778B6B7C438}"/>
              </a:ext>
            </a:extLst>
          </p:cNvPr>
          <p:cNvSpPr/>
          <p:nvPr/>
        </p:nvSpPr>
        <p:spPr>
          <a:xfrm>
            <a:off x="5159375" y="6740473"/>
            <a:ext cx="492231" cy="149277"/>
          </a:xfrm>
          <a:custGeom>
            <a:avLst/>
            <a:gdLst>
              <a:gd name="connsiteX0" fmla="*/ 0 w 492231"/>
              <a:gd name="connsiteY0" fmla="*/ 149277 h 149277"/>
              <a:gd name="connsiteX1" fmla="*/ 269875 w 492231"/>
              <a:gd name="connsiteY1" fmla="*/ 57202 h 149277"/>
              <a:gd name="connsiteX2" fmla="*/ 463550 w 492231"/>
              <a:gd name="connsiteY2" fmla="*/ 57202 h 149277"/>
              <a:gd name="connsiteX3" fmla="*/ 396875 w 492231"/>
              <a:gd name="connsiteY3" fmla="*/ 34977 h 149277"/>
              <a:gd name="connsiteX4" fmla="*/ 492125 w 492231"/>
              <a:gd name="connsiteY4" fmla="*/ 28627 h 149277"/>
              <a:gd name="connsiteX5" fmla="*/ 374650 w 492231"/>
              <a:gd name="connsiteY5" fmla="*/ 19102 h 149277"/>
              <a:gd name="connsiteX6" fmla="*/ 304800 w 492231"/>
              <a:gd name="connsiteY6" fmla="*/ 52 h 149277"/>
              <a:gd name="connsiteX7" fmla="*/ 361950 w 492231"/>
              <a:gd name="connsiteY7" fmla="*/ 25452 h 149277"/>
              <a:gd name="connsiteX8" fmla="*/ 219075 w 492231"/>
              <a:gd name="connsiteY8" fmla="*/ 31802 h 149277"/>
              <a:gd name="connsiteX9" fmla="*/ 155575 w 492231"/>
              <a:gd name="connsiteY9" fmla="*/ 31802 h 149277"/>
              <a:gd name="connsiteX10" fmla="*/ 257175 w 492231"/>
              <a:gd name="connsiteY10" fmla="*/ 44502 h 149277"/>
              <a:gd name="connsiteX11" fmla="*/ 142875 w 492231"/>
              <a:gd name="connsiteY11" fmla="*/ 95302 h 149277"/>
              <a:gd name="connsiteX12" fmla="*/ 0 w 492231"/>
              <a:gd name="connsiteY12" fmla="*/ 149277 h 14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2231" h="149277">
                <a:moveTo>
                  <a:pt x="0" y="149277"/>
                </a:moveTo>
                <a:cubicBezTo>
                  <a:pt x="96308" y="110912"/>
                  <a:pt x="192617" y="72548"/>
                  <a:pt x="269875" y="57202"/>
                </a:cubicBezTo>
                <a:cubicBezTo>
                  <a:pt x="347133" y="41856"/>
                  <a:pt x="442383" y="60906"/>
                  <a:pt x="463550" y="57202"/>
                </a:cubicBezTo>
                <a:cubicBezTo>
                  <a:pt x="484717" y="53498"/>
                  <a:pt x="392113" y="39739"/>
                  <a:pt x="396875" y="34977"/>
                </a:cubicBezTo>
                <a:cubicBezTo>
                  <a:pt x="401637" y="30215"/>
                  <a:pt x="495829" y="31273"/>
                  <a:pt x="492125" y="28627"/>
                </a:cubicBezTo>
                <a:cubicBezTo>
                  <a:pt x="488421" y="25981"/>
                  <a:pt x="405871" y="23864"/>
                  <a:pt x="374650" y="19102"/>
                </a:cubicBezTo>
                <a:cubicBezTo>
                  <a:pt x="343429" y="14340"/>
                  <a:pt x="306917" y="-1006"/>
                  <a:pt x="304800" y="52"/>
                </a:cubicBezTo>
                <a:cubicBezTo>
                  <a:pt x="302683" y="1110"/>
                  <a:pt x="376237" y="20160"/>
                  <a:pt x="361950" y="25452"/>
                </a:cubicBezTo>
                <a:cubicBezTo>
                  <a:pt x="347663" y="30744"/>
                  <a:pt x="253471" y="30744"/>
                  <a:pt x="219075" y="31802"/>
                </a:cubicBezTo>
                <a:cubicBezTo>
                  <a:pt x="184679" y="32860"/>
                  <a:pt x="149225" y="29685"/>
                  <a:pt x="155575" y="31802"/>
                </a:cubicBezTo>
                <a:cubicBezTo>
                  <a:pt x="161925" y="33919"/>
                  <a:pt x="259292" y="33919"/>
                  <a:pt x="257175" y="44502"/>
                </a:cubicBezTo>
                <a:cubicBezTo>
                  <a:pt x="255058" y="55085"/>
                  <a:pt x="142875" y="95302"/>
                  <a:pt x="142875" y="95302"/>
                </a:cubicBezTo>
                <a:lnTo>
                  <a:pt x="0" y="149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6C9B6935-5CCF-4E2C-5CB8-6525A3D63521}"/>
              </a:ext>
            </a:extLst>
          </p:cNvPr>
          <p:cNvSpPr/>
          <p:nvPr/>
        </p:nvSpPr>
        <p:spPr>
          <a:xfrm>
            <a:off x="5562581" y="6619481"/>
            <a:ext cx="320845" cy="292691"/>
          </a:xfrm>
          <a:custGeom>
            <a:avLst/>
            <a:gdLst>
              <a:gd name="connsiteX0" fmla="*/ 19 w 320845"/>
              <a:gd name="connsiteY0" fmla="*/ 136919 h 292691"/>
              <a:gd name="connsiteX1" fmla="*/ 196869 w 320845"/>
              <a:gd name="connsiteY1" fmla="*/ 67069 h 292691"/>
              <a:gd name="connsiteX2" fmla="*/ 168294 w 320845"/>
              <a:gd name="connsiteY2" fmla="*/ 82944 h 292691"/>
              <a:gd name="connsiteX3" fmla="*/ 254019 w 320845"/>
              <a:gd name="connsiteY3" fmla="*/ 54369 h 292691"/>
              <a:gd name="connsiteX4" fmla="*/ 320694 w 320845"/>
              <a:gd name="connsiteY4" fmla="*/ 394 h 292691"/>
              <a:gd name="connsiteX5" fmla="*/ 273069 w 320845"/>
              <a:gd name="connsiteY5" fmla="*/ 32144 h 292691"/>
              <a:gd name="connsiteX6" fmla="*/ 301644 w 320845"/>
              <a:gd name="connsiteY6" fmla="*/ 73419 h 292691"/>
              <a:gd name="connsiteX7" fmla="*/ 269894 w 320845"/>
              <a:gd name="connsiteY7" fmla="*/ 133744 h 292691"/>
              <a:gd name="connsiteX8" fmla="*/ 301644 w 320845"/>
              <a:gd name="connsiteY8" fmla="*/ 108344 h 292691"/>
              <a:gd name="connsiteX9" fmla="*/ 257194 w 320845"/>
              <a:gd name="connsiteY9" fmla="*/ 184544 h 292691"/>
              <a:gd name="connsiteX10" fmla="*/ 266719 w 320845"/>
              <a:gd name="connsiteY10" fmla="*/ 181369 h 292691"/>
              <a:gd name="connsiteX11" fmla="*/ 177819 w 320845"/>
              <a:gd name="connsiteY11" fmla="*/ 289319 h 292691"/>
              <a:gd name="connsiteX12" fmla="*/ 311169 w 320845"/>
              <a:gd name="connsiteY12" fmla="*/ 35319 h 292691"/>
              <a:gd name="connsiteX13" fmla="*/ 142894 w 320845"/>
              <a:gd name="connsiteY13" fmla="*/ 124219 h 292691"/>
              <a:gd name="connsiteX14" fmla="*/ 209569 w 320845"/>
              <a:gd name="connsiteY14" fmla="*/ 41669 h 292691"/>
              <a:gd name="connsiteX15" fmla="*/ 19 w 320845"/>
              <a:gd name="connsiteY15" fmla="*/ 136919 h 29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0845" h="292691">
                <a:moveTo>
                  <a:pt x="19" y="136919"/>
                </a:moveTo>
                <a:cubicBezTo>
                  <a:pt x="-2098" y="141152"/>
                  <a:pt x="168823" y="76065"/>
                  <a:pt x="196869" y="67069"/>
                </a:cubicBezTo>
                <a:cubicBezTo>
                  <a:pt x="224915" y="58073"/>
                  <a:pt x="158769" y="85061"/>
                  <a:pt x="168294" y="82944"/>
                </a:cubicBezTo>
                <a:cubicBezTo>
                  <a:pt x="177819" y="80827"/>
                  <a:pt x="228619" y="68127"/>
                  <a:pt x="254019" y="54369"/>
                </a:cubicBezTo>
                <a:cubicBezTo>
                  <a:pt x="279419" y="40611"/>
                  <a:pt x="317519" y="4098"/>
                  <a:pt x="320694" y="394"/>
                </a:cubicBezTo>
                <a:cubicBezTo>
                  <a:pt x="323869" y="-3310"/>
                  <a:pt x="276244" y="19973"/>
                  <a:pt x="273069" y="32144"/>
                </a:cubicBezTo>
                <a:cubicBezTo>
                  <a:pt x="269894" y="44315"/>
                  <a:pt x="302173" y="56486"/>
                  <a:pt x="301644" y="73419"/>
                </a:cubicBezTo>
                <a:cubicBezTo>
                  <a:pt x="301115" y="90352"/>
                  <a:pt x="269894" y="127923"/>
                  <a:pt x="269894" y="133744"/>
                </a:cubicBezTo>
                <a:cubicBezTo>
                  <a:pt x="269894" y="139565"/>
                  <a:pt x="303761" y="99877"/>
                  <a:pt x="301644" y="108344"/>
                </a:cubicBezTo>
                <a:cubicBezTo>
                  <a:pt x="299527" y="116811"/>
                  <a:pt x="263015" y="172373"/>
                  <a:pt x="257194" y="184544"/>
                </a:cubicBezTo>
                <a:cubicBezTo>
                  <a:pt x="251373" y="196715"/>
                  <a:pt x="279948" y="163907"/>
                  <a:pt x="266719" y="181369"/>
                </a:cubicBezTo>
                <a:cubicBezTo>
                  <a:pt x="253490" y="198832"/>
                  <a:pt x="170411" y="313661"/>
                  <a:pt x="177819" y="289319"/>
                </a:cubicBezTo>
                <a:cubicBezTo>
                  <a:pt x="185227" y="264977"/>
                  <a:pt x="316990" y="62836"/>
                  <a:pt x="311169" y="35319"/>
                </a:cubicBezTo>
                <a:cubicBezTo>
                  <a:pt x="305348" y="7802"/>
                  <a:pt x="159827" y="123161"/>
                  <a:pt x="142894" y="124219"/>
                </a:cubicBezTo>
                <a:cubicBezTo>
                  <a:pt x="125961" y="125277"/>
                  <a:pt x="229148" y="42198"/>
                  <a:pt x="209569" y="41669"/>
                </a:cubicBezTo>
                <a:cubicBezTo>
                  <a:pt x="189990" y="41140"/>
                  <a:pt x="2136" y="132686"/>
                  <a:pt x="19" y="136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210974E8-AF7A-916B-1817-E1CB6803AE6D}"/>
              </a:ext>
            </a:extLst>
          </p:cNvPr>
          <p:cNvSpPr/>
          <p:nvPr/>
        </p:nvSpPr>
        <p:spPr>
          <a:xfrm>
            <a:off x="5135316" y="6717969"/>
            <a:ext cx="738435" cy="171795"/>
          </a:xfrm>
          <a:custGeom>
            <a:avLst/>
            <a:gdLst>
              <a:gd name="connsiteX0" fmla="*/ 8184 w 738435"/>
              <a:gd name="connsiteY0" fmla="*/ 159081 h 171795"/>
              <a:gd name="connsiteX1" fmla="*/ 287584 w 738435"/>
              <a:gd name="connsiteY1" fmla="*/ 136856 h 171795"/>
              <a:gd name="connsiteX2" fmla="*/ 509834 w 738435"/>
              <a:gd name="connsiteY2" fmla="*/ 162256 h 171795"/>
              <a:gd name="connsiteX3" fmla="*/ 430459 w 738435"/>
              <a:gd name="connsiteY3" fmla="*/ 130506 h 171795"/>
              <a:gd name="connsiteX4" fmla="*/ 519359 w 738435"/>
              <a:gd name="connsiteY4" fmla="*/ 149556 h 171795"/>
              <a:gd name="connsiteX5" fmla="*/ 611434 w 738435"/>
              <a:gd name="connsiteY5" fmla="*/ 171781 h 171795"/>
              <a:gd name="connsiteX6" fmla="*/ 519359 w 738435"/>
              <a:gd name="connsiteY6" fmla="*/ 152731 h 171795"/>
              <a:gd name="connsiteX7" fmla="*/ 506659 w 738435"/>
              <a:gd name="connsiteY7" fmla="*/ 136856 h 171795"/>
              <a:gd name="connsiteX8" fmla="*/ 738434 w 738435"/>
              <a:gd name="connsiteY8" fmla="*/ 331 h 171795"/>
              <a:gd name="connsiteX9" fmla="*/ 503484 w 738435"/>
              <a:gd name="connsiteY9" fmla="*/ 98756 h 171795"/>
              <a:gd name="connsiteX10" fmla="*/ 373309 w 738435"/>
              <a:gd name="connsiteY10" fmla="*/ 108281 h 171795"/>
              <a:gd name="connsiteX11" fmla="*/ 284409 w 738435"/>
              <a:gd name="connsiteY11" fmla="*/ 117806 h 171795"/>
              <a:gd name="connsiteX12" fmla="*/ 471734 w 738435"/>
              <a:gd name="connsiteY12" fmla="*/ 120981 h 171795"/>
              <a:gd name="connsiteX13" fmla="*/ 347909 w 738435"/>
              <a:gd name="connsiteY13" fmla="*/ 117806 h 171795"/>
              <a:gd name="connsiteX14" fmla="*/ 97084 w 738435"/>
              <a:gd name="connsiteY14" fmla="*/ 162256 h 171795"/>
              <a:gd name="connsiteX15" fmla="*/ 8184 w 738435"/>
              <a:gd name="connsiteY15" fmla="*/ 159081 h 17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8435" h="171795">
                <a:moveTo>
                  <a:pt x="8184" y="159081"/>
                </a:moveTo>
                <a:cubicBezTo>
                  <a:pt x="39934" y="154848"/>
                  <a:pt x="203976" y="136327"/>
                  <a:pt x="287584" y="136856"/>
                </a:cubicBezTo>
                <a:cubicBezTo>
                  <a:pt x="371192" y="137385"/>
                  <a:pt x="486022" y="163314"/>
                  <a:pt x="509834" y="162256"/>
                </a:cubicBezTo>
                <a:cubicBezTo>
                  <a:pt x="533646" y="161198"/>
                  <a:pt x="428871" y="132623"/>
                  <a:pt x="430459" y="130506"/>
                </a:cubicBezTo>
                <a:cubicBezTo>
                  <a:pt x="432047" y="128389"/>
                  <a:pt x="489197" y="142677"/>
                  <a:pt x="519359" y="149556"/>
                </a:cubicBezTo>
                <a:cubicBezTo>
                  <a:pt x="549521" y="156435"/>
                  <a:pt x="611434" y="171252"/>
                  <a:pt x="611434" y="171781"/>
                </a:cubicBezTo>
                <a:cubicBezTo>
                  <a:pt x="611434" y="172310"/>
                  <a:pt x="536821" y="158552"/>
                  <a:pt x="519359" y="152731"/>
                </a:cubicBezTo>
                <a:cubicBezTo>
                  <a:pt x="501897" y="146910"/>
                  <a:pt x="470147" y="162256"/>
                  <a:pt x="506659" y="136856"/>
                </a:cubicBezTo>
                <a:cubicBezTo>
                  <a:pt x="543171" y="111456"/>
                  <a:pt x="738963" y="6681"/>
                  <a:pt x="738434" y="331"/>
                </a:cubicBezTo>
                <a:cubicBezTo>
                  <a:pt x="737905" y="-6019"/>
                  <a:pt x="564338" y="80764"/>
                  <a:pt x="503484" y="98756"/>
                </a:cubicBezTo>
                <a:cubicBezTo>
                  <a:pt x="442630" y="116748"/>
                  <a:pt x="409821" y="105106"/>
                  <a:pt x="373309" y="108281"/>
                </a:cubicBezTo>
                <a:cubicBezTo>
                  <a:pt x="336797" y="111456"/>
                  <a:pt x="268005" y="115689"/>
                  <a:pt x="284409" y="117806"/>
                </a:cubicBezTo>
                <a:cubicBezTo>
                  <a:pt x="300813" y="119923"/>
                  <a:pt x="461151" y="120981"/>
                  <a:pt x="471734" y="120981"/>
                </a:cubicBezTo>
                <a:cubicBezTo>
                  <a:pt x="482317" y="120981"/>
                  <a:pt x="410351" y="110927"/>
                  <a:pt x="347909" y="117806"/>
                </a:cubicBezTo>
                <a:cubicBezTo>
                  <a:pt x="285467" y="124685"/>
                  <a:pt x="150530" y="153789"/>
                  <a:pt x="97084" y="162256"/>
                </a:cubicBezTo>
                <a:cubicBezTo>
                  <a:pt x="43638" y="170723"/>
                  <a:pt x="-23566" y="163314"/>
                  <a:pt x="8184" y="159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FAAE030E-7AC7-3B8B-A637-4B32FE4389DC}"/>
              </a:ext>
            </a:extLst>
          </p:cNvPr>
          <p:cNvSpPr/>
          <p:nvPr/>
        </p:nvSpPr>
        <p:spPr>
          <a:xfrm>
            <a:off x="5019627" y="6826240"/>
            <a:ext cx="708369" cy="108506"/>
          </a:xfrm>
          <a:custGeom>
            <a:avLst/>
            <a:gdLst>
              <a:gd name="connsiteX0" fmla="*/ 48 w 708369"/>
              <a:gd name="connsiteY0" fmla="*/ 88910 h 108506"/>
              <a:gd name="connsiteX1" fmla="*/ 190548 w 708369"/>
              <a:gd name="connsiteY1" fmla="*/ 63510 h 108506"/>
              <a:gd name="connsiteX2" fmla="*/ 400098 w 708369"/>
              <a:gd name="connsiteY2" fmla="*/ 107960 h 108506"/>
              <a:gd name="connsiteX3" fmla="*/ 390573 w 708369"/>
              <a:gd name="connsiteY3" fmla="*/ 88910 h 108506"/>
              <a:gd name="connsiteX4" fmla="*/ 568373 w 708369"/>
              <a:gd name="connsiteY4" fmla="*/ 98435 h 108506"/>
              <a:gd name="connsiteX5" fmla="*/ 473123 w 708369"/>
              <a:gd name="connsiteY5" fmla="*/ 95260 h 108506"/>
              <a:gd name="connsiteX6" fmla="*/ 708073 w 708369"/>
              <a:gd name="connsiteY6" fmla="*/ 98435 h 108506"/>
              <a:gd name="connsiteX7" fmla="*/ 517573 w 708369"/>
              <a:gd name="connsiteY7" fmla="*/ 98435 h 108506"/>
              <a:gd name="connsiteX8" fmla="*/ 320723 w 708369"/>
              <a:gd name="connsiteY8" fmla="*/ 10 h 108506"/>
              <a:gd name="connsiteX9" fmla="*/ 495348 w 708369"/>
              <a:gd name="connsiteY9" fmla="*/ 92085 h 108506"/>
              <a:gd name="connsiteX10" fmla="*/ 327073 w 708369"/>
              <a:gd name="connsiteY10" fmla="*/ 82560 h 108506"/>
              <a:gd name="connsiteX11" fmla="*/ 165148 w 708369"/>
              <a:gd name="connsiteY11" fmla="*/ 57160 h 108506"/>
              <a:gd name="connsiteX12" fmla="*/ 127048 w 708369"/>
              <a:gd name="connsiteY12" fmla="*/ 31760 h 108506"/>
              <a:gd name="connsiteX13" fmla="*/ 171498 w 708369"/>
              <a:gd name="connsiteY13" fmla="*/ 57160 h 108506"/>
              <a:gd name="connsiteX14" fmla="*/ 48 w 708369"/>
              <a:gd name="connsiteY14" fmla="*/ 88910 h 10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8369" h="108506">
                <a:moveTo>
                  <a:pt x="48" y="88910"/>
                </a:moveTo>
                <a:cubicBezTo>
                  <a:pt x="3223" y="89968"/>
                  <a:pt x="123873" y="60335"/>
                  <a:pt x="190548" y="63510"/>
                </a:cubicBezTo>
                <a:cubicBezTo>
                  <a:pt x="257223" y="66685"/>
                  <a:pt x="400098" y="107960"/>
                  <a:pt x="400098" y="107960"/>
                </a:cubicBezTo>
                <a:cubicBezTo>
                  <a:pt x="433436" y="112193"/>
                  <a:pt x="362527" y="90497"/>
                  <a:pt x="390573" y="88910"/>
                </a:cubicBezTo>
                <a:lnTo>
                  <a:pt x="568373" y="98435"/>
                </a:lnTo>
                <a:cubicBezTo>
                  <a:pt x="582131" y="99493"/>
                  <a:pt x="449840" y="95260"/>
                  <a:pt x="473123" y="95260"/>
                </a:cubicBezTo>
                <a:cubicBezTo>
                  <a:pt x="496406" y="95260"/>
                  <a:pt x="700665" y="97906"/>
                  <a:pt x="708073" y="98435"/>
                </a:cubicBezTo>
                <a:cubicBezTo>
                  <a:pt x="715481" y="98964"/>
                  <a:pt x="582131" y="114839"/>
                  <a:pt x="517573" y="98435"/>
                </a:cubicBezTo>
                <a:cubicBezTo>
                  <a:pt x="453015" y="82031"/>
                  <a:pt x="324427" y="1068"/>
                  <a:pt x="320723" y="10"/>
                </a:cubicBezTo>
                <a:cubicBezTo>
                  <a:pt x="317019" y="-1048"/>
                  <a:pt x="494290" y="78327"/>
                  <a:pt x="495348" y="92085"/>
                </a:cubicBezTo>
                <a:cubicBezTo>
                  <a:pt x="496406" y="105843"/>
                  <a:pt x="382106" y="88381"/>
                  <a:pt x="327073" y="82560"/>
                </a:cubicBezTo>
                <a:cubicBezTo>
                  <a:pt x="272040" y="76739"/>
                  <a:pt x="198485" y="65627"/>
                  <a:pt x="165148" y="57160"/>
                </a:cubicBezTo>
                <a:cubicBezTo>
                  <a:pt x="131811" y="48693"/>
                  <a:pt x="125990" y="31760"/>
                  <a:pt x="127048" y="31760"/>
                </a:cubicBezTo>
                <a:cubicBezTo>
                  <a:pt x="128106" y="31760"/>
                  <a:pt x="192665" y="43931"/>
                  <a:pt x="171498" y="57160"/>
                </a:cubicBezTo>
                <a:cubicBezTo>
                  <a:pt x="150331" y="70389"/>
                  <a:pt x="-3127" y="87852"/>
                  <a:pt x="48" y="88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31B9DA6C-B334-DA17-91AD-5305F452F4E8}"/>
              </a:ext>
            </a:extLst>
          </p:cNvPr>
          <p:cNvSpPr/>
          <p:nvPr/>
        </p:nvSpPr>
        <p:spPr>
          <a:xfrm>
            <a:off x="5036735" y="6864006"/>
            <a:ext cx="703665" cy="102150"/>
          </a:xfrm>
          <a:custGeom>
            <a:avLst/>
            <a:gdLst>
              <a:gd name="connsiteX0" fmla="*/ 1990 w 703665"/>
              <a:gd name="connsiteY0" fmla="*/ 38444 h 102150"/>
              <a:gd name="connsiteX1" fmla="*/ 87715 w 703665"/>
              <a:gd name="connsiteY1" fmla="*/ 47969 h 102150"/>
              <a:gd name="connsiteX2" fmla="*/ 456015 w 703665"/>
              <a:gd name="connsiteY2" fmla="*/ 101944 h 102150"/>
              <a:gd name="connsiteX3" fmla="*/ 449665 w 703665"/>
              <a:gd name="connsiteY3" fmla="*/ 67019 h 102150"/>
              <a:gd name="connsiteX4" fmla="*/ 579840 w 703665"/>
              <a:gd name="connsiteY4" fmla="*/ 79719 h 102150"/>
              <a:gd name="connsiteX5" fmla="*/ 589365 w 703665"/>
              <a:gd name="connsiteY5" fmla="*/ 79719 h 102150"/>
              <a:gd name="connsiteX6" fmla="*/ 703665 w 703665"/>
              <a:gd name="connsiteY6" fmla="*/ 82894 h 102150"/>
              <a:gd name="connsiteX7" fmla="*/ 519515 w 703665"/>
              <a:gd name="connsiteY7" fmla="*/ 76544 h 102150"/>
              <a:gd name="connsiteX8" fmla="*/ 433790 w 703665"/>
              <a:gd name="connsiteY8" fmla="*/ 44794 h 102150"/>
              <a:gd name="connsiteX9" fmla="*/ 360765 w 703665"/>
              <a:gd name="connsiteY9" fmla="*/ 344 h 102150"/>
              <a:gd name="connsiteX10" fmla="*/ 424265 w 703665"/>
              <a:gd name="connsiteY10" fmla="*/ 70194 h 102150"/>
              <a:gd name="connsiteX11" fmla="*/ 313140 w 703665"/>
              <a:gd name="connsiteY11" fmla="*/ 54319 h 102150"/>
              <a:gd name="connsiteX12" fmla="*/ 230590 w 703665"/>
              <a:gd name="connsiteY12" fmla="*/ 32094 h 102150"/>
              <a:gd name="connsiteX13" fmla="*/ 332190 w 703665"/>
              <a:gd name="connsiteY13" fmla="*/ 95594 h 102150"/>
              <a:gd name="connsiteX14" fmla="*/ 192490 w 703665"/>
              <a:gd name="connsiteY14" fmla="*/ 73369 h 102150"/>
              <a:gd name="connsiteX15" fmla="*/ 1990 w 703665"/>
              <a:gd name="connsiteY15" fmla="*/ 38444 h 10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3665" h="102150">
                <a:moveTo>
                  <a:pt x="1990" y="38444"/>
                </a:moveTo>
                <a:cubicBezTo>
                  <a:pt x="-15472" y="34211"/>
                  <a:pt x="87715" y="47969"/>
                  <a:pt x="87715" y="47969"/>
                </a:cubicBezTo>
                <a:cubicBezTo>
                  <a:pt x="163386" y="58552"/>
                  <a:pt x="395690" y="98769"/>
                  <a:pt x="456015" y="101944"/>
                </a:cubicBezTo>
                <a:cubicBezTo>
                  <a:pt x="516340" y="105119"/>
                  <a:pt x="429027" y="70723"/>
                  <a:pt x="449665" y="67019"/>
                </a:cubicBezTo>
                <a:cubicBezTo>
                  <a:pt x="470303" y="63315"/>
                  <a:pt x="556557" y="77602"/>
                  <a:pt x="579840" y="79719"/>
                </a:cubicBezTo>
                <a:cubicBezTo>
                  <a:pt x="603123" y="81836"/>
                  <a:pt x="589365" y="79719"/>
                  <a:pt x="589365" y="79719"/>
                </a:cubicBezTo>
                <a:lnTo>
                  <a:pt x="703665" y="82894"/>
                </a:lnTo>
                <a:cubicBezTo>
                  <a:pt x="692023" y="82365"/>
                  <a:pt x="564494" y="82894"/>
                  <a:pt x="519515" y="76544"/>
                </a:cubicBezTo>
                <a:cubicBezTo>
                  <a:pt x="474536" y="70194"/>
                  <a:pt x="460248" y="57494"/>
                  <a:pt x="433790" y="44794"/>
                </a:cubicBezTo>
                <a:cubicBezTo>
                  <a:pt x="407332" y="32094"/>
                  <a:pt x="362352" y="-3889"/>
                  <a:pt x="360765" y="344"/>
                </a:cubicBezTo>
                <a:cubicBezTo>
                  <a:pt x="359178" y="4577"/>
                  <a:pt x="432203" y="61198"/>
                  <a:pt x="424265" y="70194"/>
                </a:cubicBezTo>
                <a:cubicBezTo>
                  <a:pt x="416328" y="79190"/>
                  <a:pt x="345419" y="60669"/>
                  <a:pt x="313140" y="54319"/>
                </a:cubicBezTo>
                <a:cubicBezTo>
                  <a:pt x="280861" y="47969"/>
                  <a:pt x="227415" y="25215"/>
                  <a:pt x="230590" y="32094"/>
                </a:cubicBezTo>
                <a:cubicBezTo>
                  <a:pt x="233765" y="38973"/>
                  <a:pt x="338540" y="88715"/>
                  <a:pt x="332190" y="95594"/>
                </a:cubicBezTo>
                <a:cubicBezTo>
                  <a:pt x="325840" y="102473"/>
                  <a:pt x="239586" y="81836"/>
                  <a:pt x="192490" y="73369"/>
                </a:cubicBezTo>
                <a:lnTo>
                  <a:pt x="1990" y="384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433AC962-C868-3EEB-34A4-FE09AC272564}"/>
              </a:ext>
            </a:extLst>
          </p:cNvPr>
          <p:cNvSpPr/>
          <p:nvPr/>
        </p:nvSpPr>
        <p:spPr>
          <a:xfrm>
            <a:off x="4767196" y="6710558"/>
            <a:ext cx="783197" cy="232158"/>
          </a:xfrm>
          <a:custGeom>
            <a:avLst/>
            <a:gdLst>
              <a:gd name="connsiteX0" fmla="*/ 1654 w 783197"/>
              <a:gd name="connsiteY0" fmla="*/ 166492 h 232158"/>
              <a:gd name="connsiteX1" fmla="*/ 128654 w 783197"/>
              <a:gd name="connsiteY1" fmla="*/ 58542 h 232158"/>
              <a:gd name="connsiteX2" fmla="*/ 115954 w 783197"/>
              <a:gd name="connsiteY2" fmla="*/ 87117 h 232158"/>
              <a:gd name="connsiteX3" fmla="*/ 265179 w 783197"/>
              <a:gd name="connsiteY3" fmla="*/ 83942 h 232158"/>
              <a:gd name="connsiteX4" fmla="*/ 287404 w 783197"/>
              <a:gd name="connsiteY4" fmla="*/ 96642 h 232158"/>
              <a:gd name="connsiteX5" fmla="*/ 528704 w 783197"/>
              <a:gd name="connsiteY5" fmla="*/ 42667 h 232158"/>
              <a:gd name="connsiteX6" fmla="*/ 633479 w 783197"/>
              <a:gd name="connsiteY6" fmla="*/ 4567 h 232158"/>
              <a:gd name="connsiteX7" fmla="*/ 779529 w 783197"/>
              <a:gd name="connsiteY7" fmla="*/ 1392 h 232158"/>
              <a:gd name="connsiteX8" fmla="*/ 722379 w 783197"/>
              <a:gd name="connsiteY8" fmla="*/ 10917 h 232158"/>
              <a:gd name="connsiteX9" fmla="*/ 541404 w 783197"/>
              <a:gd name="connsiteY9" fmla="*/ 71242 h 232158"/>
              <a:gd name="connsiteX10" fmla="*/ 217554 w 783197"/>
              <a:gd name="connsiteY10" fmla="*/ 172842 h 232158"/>
              <a:gd name="connsiteX11" fmla="*/ 303279 w 783197"/>
              <a:gd name="connsiteY11" fmla="*/ 144267 h 232158"/>
              <a:gd name="connsiteX12" fmla="*/ 192154 w 783197"/>
              <a:gd name="connsiteY12" fmla="*/ 144267 h 232158"/>
              <a:gd name="connsiteX13" fmla="*/ 150879 w 783197"/>
              <a:gd name="connsiteY13" fmla="*/ 134742 h 232158"/>
              <a:gd name="connsiteX14" fmla="*/ 141354 w 783197"/>
              <a:gd name="connsiteY14" fmla="*/ 166492 h 232158"/>
              <a:gd name="connsiteX15" fmla="*/ 135004 w 783197"/>
              <a:gd name="connsiteY15" fmla="*/ 115692 h 232158"/>
              <a:gd name="connsiteX16" fmla="*/ 90554 w 783197"/>
              <a:gd name="connsiteY16" fmla="*/ 134742 h 232158"/>
              <a:gd name="connsiteX17" fmla="*/ 90554 w 783197"/>
              <a:gd name="connsiteY17" fmla="*/ 122042 h 232158"/>
              <a:gd name="connsiteX18" fmla="*/ 71504 w 783197"/>
              <a:gd name="connsiteY18" fmla="*/ 191892 h 232158"/>
              <a:gd name="connsiteX19" fmla="*/ 61979 w 783197"/>
              <a:gd name="connsiteY19" fmla="*/ 229992 h 232158"/>
              <a:gd name="connsiteX20" fmla="*/ 74679 w 783197"/>
              <a:gd name="connsiteY20" fmla="*/ 128392 h 232158"/>
              <a:gd name="connsiteX21" fmla="*/ 61979 w 783197"/>
              <a:gd name="connsiteY21" fmla="*/ 115692 h 232158"/>
              <a:gd name="connsiteX22" fmla="*/ 55629 w 783197"/>
              <a:gd name="connsiteY22" fmla="*/ 163317 h 232158"/>
              <a:gd name="connsiteX23" fmla="*/ 1654 w 783197"/>
              <a:gd name="connsiteY23" fmla="*/ 166492 h 23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83197" h="232158">
                <a:moveTo>
                  <a:pt x="1654" y="166492"/>
                </a:moveTo>
                <a:cubicBezTo>
                  <a:pt x="13825" y="149030"/>
                  <a:pt x="109604" y="71771"/>
                  <a:pt x="128654" y="58542"/>
                </a:cubicBezTo>
                <a:cubicBezTo>
                  <a:pt x="147704" y="45313"/>
                  <a:pt x="93200" y="82884"/>
                  <a:pt x="115954" y="87117"/>
                </a:cubicBezTo>
                <a:cubicBezTo>
                  <a:pt x="138708" y="91350"/>
                  <a:pt x="236604" y="82354"/>
                  <a:pt x="265179" y="83942"/>
                </a:cubicBezTo>
                <a:cubicBezTo>
                  <a:pt x="293754" y="85529"/>
                  <a:pt x="243483" y="103521"/>
                  <a:pt x="287404" y="96642"/>
                </a:cubicBezTo>
                <a:cubicBezTo>
                  <a:pt x="331325" y="89763"/>
                  <a:pt x="471025" y="58013"/>
                  <a:pt x="528704" y="42667"/>
                </a:cubicBezTo>
                <a:cubicBezTo>
                  <a:pt x="586383" y="27321"/>
                  <a:pt x="591675" y="11446"/>
                  <a:pt x="633479" y="4567"/>
                </a:cubicBezTo>
                <a:cubicBezTo>
                  <a:pt x="675283" y="-2312"/>
                  <a:pt x="764712" y="334"/>
                  <a:pt x="779529" y="1392"/>
                </a:cubicBezTo>
                <a:cubicBezTo>
                  <a:pt x="794346" y="2450"/>
                  <a:pt x="762067" y="-725"/>
                  <a:pt x="722379" y="10917"/>
                </a:cubicBezTo>
                <a:cubicBezTo>
                  <a:pt x="682692" y="22559"/>
                  <a:pt x="541404" y="71242"/>
                  <a:pt x="541404" y="71242"/>
                </a:cubicBezTo>
                <a:lnTo>
                  <a:pt x="217554" y="172842"/>
                </a:lnTo>
                <a:cubicBezTo>
                  <a:pt x="177867" y="185013"/>
                  <a:pt x="307512" y="149029"/>
                  <a:pt x="303279" y="144267"/>
                </a:cubicBezTo>
                <a:cubicBezTo>
                  <a:pt x="299046" y="139505"/>
                  <a:pt x="217554" y="145854"/>
                  <a:pt x="192154" y="144267"/>
                </a:cubicBezTo>
                <a:cubicBezTo>
                  <a:pt x="166754" y="142679"/>
                  <a:pt x="159346" y="131038"/>
                  <a:pt x="150879" y="134742"/>
                </a:cubicBezTo>
                <a:cubicBezTo>
                  <a:pt x="142412" y="138446"/>
                  <a:pt x="144000" y="169667"/>
                  <a:pt x="141354" y="166492"/>
                </a:cubicBezTo>
                <a:cubicBezTo>
                  <a:pt x="138708" y="163317"/>
                  <a:pt x="143471" y="120984"/>
                  <a:pt x="135004" y="115692"/>
                </a:cubicBezTo>
                <a:cubicBezTo>
                  <a:pt x="126537" y="110400"/>
                  <a:pt x="97962" y="133684"/>
                  <a:pt x="90554" y="134742"/>
                </a:cubicBezTo>
                <a:cubicBezTo>
                  <a:pt x="83146" y="135800"/>
                  <a:pt x="93729" y="112517"/>
                  <a:pt x="90554" y="122042"/>
                </a:cubicBezTo>
                <a:cubicBezTo>
                  <a:pt x="87379" y="131567"/>
                  <a:pt x="76267" y="173900"/>
                  <a:pt x="71504" y="191892"/>
                </a:cubicBezTo>
                <a:cubicBezTo>
                  <a:pt x="66742" y="209884"/>
                  <a:pt x="61450" y="240575"/>
                  <a:pt x="61979" y="229992"/>
                </a:cubicBezTo>
                <a:cubicBezTo>
                  <a:pt x="62508" y="219409"/>
                  <a:pt x="74679" y="147442"/>
                  <a:pt x="74679" y="128392"/>
                </a:cubicBezTo>
                <a:cubicBezTo>
                  <a:pt x="74679" y="109342"/>
                  <a:pt x="65154" y="109871"/>
                  <a:pt x="61979" y="115692"/>
                </a:cubicBezTo>
                <a:cubicBezTo>
                  <a:pt x="58804" y="121513"/>
                  <a:pt x="63037" y="153263"/>
                  <a:pt x="55629" y="163317"/>
                </a:cubicBezTo>
                <a:cubicBezTo>
                  <a:pt x="48221" y="173371"/>
                  <a:pt x="-10517" y="183954"/>
                  <a:pt x="1654" y="166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784F3A6D-2BFB-148C-1789-EA4FEE9E437D}"/>
              </a:ext>
            </a:extLst>
          </p:cNvPr>
          <p:cNvSpPr/>
          <p:nvPr/>
        </p:nvSpPr>
        <p:spPr>
          <a:xfrm>
            <a:off x="5469669" y="6471079"/>
            <a:ext cx="619938" cy="242098"/>
          </a:xfrm>
          <a:custGeom>
            <a:avLst/>
            <a:gdLst>
              <a:gd name="connsiteX0" fmla="*/ 856 w 619938"/>
              <a:gd name="connsiteY0" fmla="*/ 240871 h 242098"/>
              <a:gd name="connsiteX1" fmla="*/ 277081 w 619938"/>
              <a:gd name="connsiteY1" fmla="*/ 151971 h 242098"/>
              <a:gd name="connsiteX2" fmla="*/ 369156 w 619938"/>
              <a:gd name="connsiteY2" fmla="*/ 97996 h 242098"/>
              <a:gd name="connsiteX3" fmla="*/ 356456 w 619938"/>
              <a:gd name="connsiteY3" fmla="*/ 136096 h 242098"/>
              <a:gd name="connsiteX4" fmla="*/ 477106 w 619938"/>
              <a:gd name="connsiteY4" fmla="*/ 69421 h 242098"/>
              <a:gd name="connsiteX5" fmla="*/ 439006 w 619938"/>
              <a:gd name="connsiteY5" fmla="*/ 85296 h 242098"/>
              <a:gd name="connsiteX6" fmla="*/ 464406 w 619938"/>
              <a:gd name="connsiteY6" fmla="*/ 47196 h 242098"/>
              <a:gd name="connsiteX7" fmla="*/ 502506 w 619938"/>
              <a:gd name="connsiteY7" fmla="*/ 5921 h 242098"/>
              <a:gd name="connsiteX8" fmla="*/ 616806 w 619938"/>
              <a:gd name="connsiteY8" fmla="*/ 2746 h 242098"/>
              <a:gd name="connsiteX9" fmla="*/ 578706 w 619938"/>
              <a:gd name="connsiteY9" fmla="*/ 5921 h 242098"/>
              <a:gd name="connsiteX10" fmla="*/ 483456 w 619938"/>
              <a:gd name="connsiteY10" fmla="*/ 69421 h 242098"/>
              <a:gd name="connsiteX11" fmla="*/ 369156 w 619938"/>
              <a:gd name="connsiteY11" fmla="*/ 136096 h 242098"/>
              <a:gd name="connsiteX12" fmla="*/ 394556 w 619938"/>
              <a:gd name="connsiteY12" fmla="*/ 126571 h 242098"/>
              <a:gd name="connsiteX13" fmla="*/ 315181 w 619938"/>
              <a:gd name="connsiteY13" fmla="*/ 164671 h 242098"/>
              <a:gd name="connsiteX14" fmla="*/ 156431 w 619938"/>
              <a:gd name="connsiteY14" fmla="*/ 231346 h 242098"/>
              <a:gd name="connsiteX15" fmla="*/ 188181 w 619938"/>
              <a:gd name="connsiteY15" fmla="*/ 205946 h 242098"/>
              <a:gd name="connsiteX16" fmla="*/ 856 w 619938"/>
              <a:gd name="connsiteY16" fmla="*/ 240871 h 2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9938" h="242098">
                <a:moveTo>
                  <a:pt x="856" y="240871"/>
                </a:moveTo>
                <a:cubicBezTo>
                  <a:pt x="15673" y="231875"/>
                  <a:pt x="215698" y="175783"/>
                  <a:pt x="277081" y="151971"/>
                </a:cubicBezTo>
                <a:cubicBezTo>
                  <a:pt x="338464" y="128159"/>
                  <a:pt x="355927" y="100642"/>
                  <a:pt x="369156" y="97996"/>
                </a:cubicBezTo>
                <a:cubicBezTo>
                  <a:pt x="382385" y="95350"/>
                  <a:pt x="338464" y="140858"/>
                  <a:pt x="356456" y="136096"/>
                </a:cubicBezTo>
                <a:cubicBezTo>
                  <a:pt x="374448" y="131333"/>
                  <a:pt x="463348" y="77888"/>
                  <a:pt x="477106" y="69421"/>
                </a:cubicBezTo>
                <a:cubicBezTo>
                  <a:pt x="490864" y="60954"/>
                  <a:pt x="441123" y="89000"/>
                  <a:pt x="439006" y="85296"/>
                </a:cubicBezTo>
                <a:cubicBezTo>
                  <a:pt x="436889" y="81592"/>
                  <a:pt x="453823" y="60425"/>
                  <a:pt x="464406" y="47196"/>
                </a:cubicBezTo>
                <a:cubicBezTo>
                  <a:pt x="474989" y="33967"/>
                  <a:pt x="477106" y="13329"/>
                  <a:pt x="502506" y="5921"/>
                </a:cubicBezTo>
                <a:cubicBezTo>
                  <a:pt x="527906" y="-1487"/>
                  <a:pt x="604106" y="2746"/>
                  <a:pt x="616806" y="2746"/>
                </a:cubicBezTo>
                <a:cubicBezTo>
                  <a:pt x="629506" y="2746"/>
                  <a:pt x="600931" y="-5191"/>
                  <a:pt x="578706" y="5921"/>
                </a:cubicBezTo>
                <a:cubicBezTo>
                  <a:pt x="556481" y="17033"/>
                  <a:pt x="518381" y="47725"/>
                  <a:pt x="483456" y="69421"/>
                </a:cubicBezTo>
                <a:cubicBezTo>
                  <a:pt x="448531" y="91117"/>
                  <a:pt x="369156" y="136096"/>
                  <a:pt x="369156" y="136096"/>
                </a:cubicBezTo>
                <a:cubicBezTo>
                  <a:pt x="354339" y="145621"/>
                  <a:pt x="403552" y="121809"/>
                  <a:pt x="394556" y="126571"/>
                </a:cubicBezTo>
                <a:cubicBezTo>
                  <a:pt x="385560" y="131333"/>
                  <a:pt x="354869" y="147208"/>
                  <a:pt x="315181" y="164671"/>
                </a:cubicBezTo>
                <a:cubicBezTo>
                  <a:pt x="275494" y="182133"/>
                  <a:pt x="177597" y="224467"/>
                  <a:pt x="156431" y="231346"/>
                </a:cubicBezTo>
                <a:cubicBezTo>
                  <a:pt x="135265" y="238225"/>
                  <a:pt x="208289" y="205417"/>
                  <a:pt x="188181" y="205946"/>
                </a:cubicBezTo>
                <a:cubicBezTo>
                  <a:pt x="168073" y="206475"/>
                  <a:pt x="-13961" y="249867"/>
                  <a:pt x="856" y="240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3DE8A98D-6CC1-2301-694F-D6117F4A760E}"/>
              </a:ext>
            </a:extLst>
          </p:cNvPr>
          <p:cNvSpPr/>
          <p:nvPr/>
        </p:nvSpPr>
        <p:spPr>
          <a:xfrm>
            <a:off x="5740332" y="6593771"/>
            <a:ext cx="194026" cy="324609"/>
          </a:xfrm>
          <a:custGeom>
            <a:avLst/>
            <a:gdLst>
              <a:gd name="connsiteX0" fmla="*/ 193743 w 194026"/>
              <a:gd name="connsiteY0" fmla="*/ 704 h 324609"/>
              <a:gd name="connsiteX1" fmla="*/ 117543 w 194026"/>
              <a:gd name="connsiteY1" fmla="*/ 194379 h 324609"/>
              <a:gd name="connsiteX2" fmla="*/ 130243 w 194026"/>
              <a:gd name="connsiteY2" fmla="*/ 165804 h 324609"/>
              <a:gd name="connsiteX3" fmla="*/ 41343 w 194026"/>
              <a:gd name="connsiteY3" fmla="*/ 273754 h 324609"/>
              <a:gd name="connsiteX4" fmla="*/ 111193 w 194026"/>
              <a:gd name="connsiteY4" fmla="*/ 226129 h 324609"/>
              <a:gd name="connsiteX5" fmla="*/ 68 w 194026"/>
              <a:gd name="connsiteY5" fmla="*/ 324554 h 324609"/>
              <a:gd name="connsiteX6" fmla="*/ 95318 w 194026"/>
              <a:gd name="connsiteY6" fmla="*/ 210254 h 324609"/>
              <a:gd name="connsiteX7" fmla="*/ 136593 w 194026"/>
              <a:gd name="connsiteY7" fmla="*/ 99129 h 324609"/>
              <a:gd name="connsiteX8" fmla="*/ 142943 w 194026"/>
              <a:gd name="connsiteY8" fmla="*/ 127704 h 324609"/>
              <a:gd name="connsiteX9" fmla="*/ 193743 w 194026"/>
              <a:gd name="connsiteY9" fmla="*/ 704 h 32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026" h="324609">
                <a:moveTo>
                  <a:pt x="193743" y="704"/>
                </a:moveTo>
                <a:cubicBezTo>
                  <a:pt x="189510" y="11817"/>
                  <a:pt x="128126" y="166862"/>
                  <a:pt x="117543" y="194379"/>
                </a:cubicBezTo>
                <a:cubicBezTo>
                  <a:pt x="106960" y="221896"/>
                  <a:pt x="142943" y="152575"/>
                  <a:pt x="130243" y="165804"/>
                </a:cubicBezTo>
                <a:cubicBezTo>
                  <a:pt x="117543" y="179033"/>
                  <a:pt x="44518" y="263700"/>
                  <a:pt x="41343" y="273754"/>
                </a:cubicBezTo>
                <a:cubicBezTo>
                  <a:pt x="38168" y="283808"/>
                  <a:pt x="118072" y="217662"/>
                  <a:pt x="111193" y="226129"/>
                </a:cubicBezTo>
                <a:cubicBezTo>
                  <a:pt x="104314" y="234596"/>
                  <a:pt x="2714" y="327200"/>
                  <a:pt x="68" y="324554"/>
                </a:cubicBezTo>
                <a:cubicBezTo>
                  <a:pt x="-2578" y="321908"/>
                  <a:pt x="72564" y="247825"/>
                  <a:pt x="95318" y="210254"/>
                </a:cubicBezTo>
                <a:cubicBezTo>
                  <a:pt x="118072" y="172683"/>
                  <a:pt x="128655" y="112887"/>
                  <a:pt x="136593" y="99129"/>
                </a:cubicBezTo>
                <a:cubicBezTo>
                  <a:pt x="144530" y="85371"/>
                  <a:pt x="132360" y="141992"/>
                  <a:pt x="142943" y="127704"/>
                </a:cubicBezTo>
                <a:cubicBezTo>
                  <a:pt x="153526" y="113417"/>
                  <a:pt x="197976" y="-10409"/>
                  <a:pt x="193743" y="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3A0AC431-8614-5230-0717-658E7DEC038D}"/>
              </a:ext>
            </a:extLst>
          </p:cNvPr>
          <p:cNvSpPr/>
          <p:nvPr/>
        </p:nvSpPr>
        <p:spPr>
          <a:xfrm>
            <a:off x="5015561" y="6759555"/>
            <a:ext cx="639693" cy="213122"/>
          </a:xfrm>
          <a:custGeom>
            <a:avLst/>
            <a:gdLst>
              <a:gd name="connsiteX0" fmla="*/ 4114 w 639693"/>
              <a:gd name="connsiteY0" fmla="*/ 158770 h 213122"/>
              <a:gd name="connsiteX1" fmla="*/ 540689 w 639693"/>
              <a:gd name="connsiteY1" fmla="*/ 212745 h 213122"/>
              <a:gd name="connsiteX2" fmla="*/ 508939 w 639693"/>
              <a:gd name="connsiteY2" fmla="*/ 184170 h 213122"/>
              <a:gd name="connsiteX3" fmla="*/ 639114 w 639693"/>
              <a:gd name="connsiteY3" fmla="*/ 212745 h 213122"/>
              <a:gd name="connsiteX4" fmla="*/ 448614 w 639693"/>
              <a:gd name="connsiteY4" fmla="*/ 180995 h 213122"/>
              <a:gd name="connsiteX5" fmla="*/ 315264 w 639693"/>
              <a:gd name="connsiteY5" fmla="*/ 107970 h 213122"/>
              <a:gd name="connsiteX6" fmla="*/ 315264 w 639693"/>
              <a:gd name="connsiteY6" fmla="*/ 57170 h 213122"/>
              <a:gd name="connsiteX7" fmla="*/ 356539 w 639693"/>
              <a:gd name="connsiteY7" fmla="*/ 20 h 213122"/>
              <a:gd name="connsiteX8" fmla="*/ 312089 w 639693"/>
              <a:gd name="connsiteY8" fmla="*/ 63520 h 213122"/>
              <a:gd name="connsiteX9" fmla="*/ 445439 w 639693"/>
              <a:gd name="connsiteY9" fmla="*/ 196870 h 213122"/>
              <a:gd name="connsiteX10" fmla="*/ 299389 w 639693"/>
              <a:gd name="connsiteY10" fmla="*/ 174645 h 213122"/>
              <a:gd name="connsiteX11" fmla="*/ 4114 w 639693"/>
              <a:gd name="connsiteY11" fmla="*/ 158770 h 21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9693" h="213122">
                <a:moveTo>
                  <a:pt x="4114" y="158770"/>
                </a:moveTo>
                <a:cubicBezTo>
                  <a:pt x="44331" y="165120"/>
                  <a:pt x="456552" y="208512"/>
                  <a:pt x="540689" y="212745"/>
                </a:cubicBezTo>
                <a:cubicBezTo>
                  <a:pt x="624826" y="216978"/>
                  <a:pt x="492535" y="184170"/>
                  <a:pt x="508939" y="184170"/>
                </a:cubicBezTo>
                <a:cubicBezTo>
                  <a:pt x="525343" y="184170"/>
                  <a:pt x="649168" y="213274"/>
                  <a:pt x="639114" y="212745"/>
                </a:cubicBezTo>
                <a:cubicBezTo>
                  <a:pt x="629060" y="212216"/>
                  <a:pt x="502589" y="198457"/>
                  <a:pt x="448614" y="180995"/>
                </a:cubicBezTo>
                <a:cubicBezTo>
                  <a:pt x="394639" y="163533"/>
                  <a:pt x="337489" y="128607"/>
                  <a:pt x="315264" y="107970"/>
                </a:cubicBezTo>
                <a:cubicBezTo>
                  <a:pt x="293039" y="87333"/>
                  <a:pt x="308385" y="75162"/>
                  <a:pt x="315264" y="57170"/>
                </a:cubicBezTo>
                <a:cubicBezTo>
                  <a:pt x="322143" y="39178"/>
                  <a:pt x="357068" y="-1038"/>
                  <a:pt x="356539" y="20"/>
                </a:cubicBezTo>
                <a:cubicBezTo>
                  <a:pt x="356010" y="1078"/>
                  <a:pt x="297272" y="30712"/>
                  <a:pt x="312089" y="63520"/>
                </a:cubicBezTo>
                <a:cubicBezTo>
                  <a:pt x="326906" y="96328"/>
                  <a:pt x="447556" y="178349"/>
                  <a:pt x="445439" y="196870"/>
                </a:cubicBezTo>
                <a:cubicBezTo>
                  <a:pt x="443322" y="215391"/>
                  <a:pt x="368710" y="183641"/>
                  <a:pt x="299389" y="174645"/>
                </a:cubicBezTo>
                <a:cubicBezTo>
                  <a:pt x="230068" y="165649"/>
                  <a:pt x="-36103" y="152420"/>
                  <a:pt x="4114" y="158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03262FB9-577B-88DD-D6BC-E98E002FF59D}"/>
              </a:ext>
            </a:extLst>
          </p:cNvPr>
          <p:cNvSpPr/>
          <p:nvPr/>
        </p:nvSpPr>
        <p:spPr>
          <a:xfrm>
            <a:off x="3583124" y="3590940"/>
            <a:ext cx="256538" cy="928566"/>
          </a:xfrm>
          <a:custGeom>
            <a:avLst/>
            <a:gdLst>
              <a:gd name="connsiteX0" fmla="*/ 256528 w 256538"/>
              <a:gd name="connsiteY0" fmla="*/ 459 h 928566"/>
              <a:gd name="connsiteX1" fmla="*/ 78614 w 256538"/>
              <a:gd name="connsiteY1" fmla="*/ 439040 h 928566"/>
              <a:gd name="connsiteX2" fmla="*/ 78614 w 256538"/>
              <a:gd name="connsiteY2" fmla="*/ 728669 h 928566"/>
              <a:gd name="connsiteX3" fmla="*/ 0 w 256538"/>
              <a:gd name="connsiteY3" fmla="*/ 592130 h 928566"/>
              <a:gd name="connsiteX4" fmla="*/ 78614 w 256538"/>
              <a:gd name="connsiteY4" fmla="*/ 927272 h 928566"/>
              <a:gd name="connsiteX5" fmla="*/ 78614 w 256538"/>
              <a:gd name="connsiteY5" fmla="*/ 699706 h 928566"/>
              <a:gd name="connsiteX6" fmla="*/ 95164 w 256538"/>
              <a:gd name="connsiteY6" fmla="*/ 492828 h 928566"/>
              <a:gd name="connsiteX7" fmla="*/ 70338 w 256538"/>
              <a:gd name="connsiteY7" fmla="*/ 29422 h 928566"/>
              <a:gd name="connsiteX8" fmla="*/ 86889 w 256538"/>
              <a:gd name="connsiteY8" fmla="*/ 348014 h 928566"/>
              <a:gd name="connsiteX9" fmla="*/ 256528 w 256538"/>
              <a:gd name="connsiteY9" fmla="*/ 459 h 92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538" h="928566">
                <a:moveTo>
                  <a:pt x="256528" y="459"/>
                </a:moveTo>
                <a:cubicBezTo>
                  <a:pt x="255149" y="15630"/>
                  <a:pt x="108266" y="317672"/>
                  <a:pt x="78614" y="439040"/>
                </a:cubicBezTo>
                <a:cubicBezTo>
                  <a:pt x="48962" y="560408"/>
                  <a:pt x="91716" y="703154"/>
                  <a:pt x="78614" y="728669"/>
                </a:cubicBezTo>
                <a:cubicBezTo>
                  <a:pt x="65512" y="754184"/>
                  <a:pt x="0" y="559030"/>
                  <a:pt x="0" y="592130"/>
                </a:cubicBezTo>
                <a:cubicBezTo>
                  <a:pt x="0" y="625230"/>
                  <a:pt x="65512" y="909343"/>
                  <a:pt x="78614" y="927272"/>
                </a:cubicBezTo>
                <a:cubicBezTo>
                  <a:pt x="91716" y="945201"/>
                  <a:pt x="75856" y="772113"/>
                  <a:pt x="78614" y="699706"/>
                </a:cubicBezTo>
                <a:cubicBezTo>
                  <a:pt x="81372" y="627299"/>
                  <a:pt x="96543" y="604542"/>
                  <a:pt x="95164" y="492828"/>
                </a:cubicBezTo>
                <a:cubicBezTo>
                  <a:pt x="93785" y="381114"/>
                  <a:pt x="71717" y="53558"/>
                  <a:pt x="70338" y="29422"/>
                </a:cubicBezTo>
                <a:cubicBezTo>
                  <a:pt x="68959" y="5286"/>
                  <a:pt x="53789" y="345256"/>
                  <a:pt x="86889" y="348014"/>
                </a:cubicBezTo>
                <a:cubicBezTo>
                  <a:pt x="119989" y="350772"/>
                  <a:pt x="257907" y="-14712"/>
                  <a:pt x="256528" y="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D7B992BB-4BAA-0370-BB18-E6180E14B674}"/>
              </a:ext>
            </a:extLst>
          </p:cNvPr>
          <p:cNvSpPr/>
          <p:nvPr/>
        </p:nvSpPr>
        <p:spPr>
          <a:xfrm>
            <a:off x="3270093" y="5461464"/>
            <a:ext cx="212947" cy="559029"/>
          </a:xfrm>
          <a:custGeom>
            <a:avLst/>
            <a:gdLst>
              <a:gd name="connsiteX0" fmla="*/ 60640 w 212947"/>
              <a:gd name="connsiteY0" fmla="*/ 111 h 559029"/>
              <a:gd name="connsiteX1" fmla="*/ 31677 w 212947"/>
              <a:gd name="connsiteY1" fmla="*/ 206988 h 559029"/>
              <a:gd name="connsiteX2" fmla="*/ 52365 w 212947"/>
              <a:gd name="connsiteY2" fmla="*/ 351803 h 559029"/>
              <a:gd name="connsiteX3" fmla="*/ 44090 w 212947"/>
              <a:gd name="connsiteY3" fmla="*/ 302152 h 559029"/>
              <a:gd name="connsiteX4" fmla="*/ 209592 w 212947"/>
              <a:gd name="connsiteY4" fmla="*/ 554543 h 559029"/>
              <a:gd name="connsiteX5" fmla="*/ 143391 w 212947"/>
              <a:gd name="connsiteY5" fmla="*/ 446967 h 559029"/>
              <a:gd name="connsiteX6" fmla="*/ 2714 w 212947"/>
              <a:gd name="connsiteY6" fmla="*/ 235951 h 559029"/>
              <a:gd name="connsiteX7" fmla="*/ 60640 w 212947"/>
              <a:gd name="connsiteY7" fmla="*/ 111 h 55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947" h="559029">
                <a:moveTo>
                  <a:pt x="60640" y="111"/>
                </a:moveTo>
                <a:cubicBezTo>
                  <a:pt x="65467" y="-4716"/>
                  <a:pt x="33056" y="148373"/>
                  <a:pt x="31677" y="206988"/>
                </a:cubicBezTo>
                <a:cubicBezTo>
                  <a:pt x="30298" y="265603"/>
                  <a:pt x="50296" y="335942"/>
                  <a:pt x="52365" y="351803"/>
                </a:cubicBezTo>
                <a:cubicBezTo>
                  <a:pt x="54434" y="367664"/>
                  <a:pt x="17886" y="268362"/>
                  <a:pt x="44090" y="302152"/>
                </a:cubicBezTo>
                <a:cubicBezTo>
                  <a:pt x="70294" y="335942"/>
                  <a:pt x="193042" y="530407"/>
                  <a:pt x="209592" y="554543"/>
                </a:cubicBezTo>
                <a:cubicBezTo>
                  <a:pt x="226142" y="578679"/>
                  <a:pt x="177871" y="500066"/>
                  <a:pt x="143391" y="446967"/>
                </a:cubicBezTo>
                <a:cubicBezTo>
                  <a:pt x="108911" y="393868"/>
                  <a:pt x="19954" y="303531"/>
                  <a:pt x="2714" y="235951"/>
                </a:cubicBezTo>
                <a:cubicBezTo>
                  <a:pt x="-14526" y="168371"/>
                  <a:pt x="55813" y="4938"/>
                  <a:pt x="60640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6718619F-3E91-1458-4EF9-018E101FD75D}"/>
              </a:ext>
            </a:extLst>
          </p:cNvPr>
          <p:cNvSpPr/>
          <p:nvPr/>
        </p:nvSpPr>
        <p:spPr>
          <a:xfrm>
            <a:off x="3860327" y="6198857"/>
            <a:ext cx="584634" cy="239348"/>
          </a:xfrm>
          <a:custGeom>
            <a:avLst/>
            <a:gdLst>
              <a:gd name="connsiteX0" fmla="*/ 13 w 584634"/>
              <a:gd name="connsiteY0" fmla="*/ 189530 h 239348"/>
              <a:gd name="connsiteX1" fmla="*/ 165516 w 584634"/>
              <a:gd name="connsiteY1" fmla="*/ 239181 h 239348"/>
              <a:gd name="connsiteX2" fmla="*/ 322743 w 584634"/>
              <a:gd name="connsiteY2" fmla="*/ 168843 h 239348"/>
              <a:gd name="connsiteX3" fmla="*/ 318605 w 584634"/>
              <a:gd name="connsiteY3" fmla="*/ 193668 h 239348"/>
              <a:gd name="connsiteX4" fmla="*/ 579271 w 584634"/>
              <a:gd name="connsiteY4" fmla="*/ 3340 h 239348"/>
              <a:gd name="connsiteX5" fmla="*/ 479970 w 584634"/>
              <a:gd name="connsiteY5" fmla="*/ 77816 h 239348"/>
              <a:gd name="connsiteX6" fmla="*/ 306192 w 584634"/>
              <a:gd name="connsiteY6" fmla="*/ 148155 h 239348"/>
              <a:gd name="connsiteX7" fmla="*/ 190341 w 584634"/>
              <a:gd name="connsiteY7" fmla="*/ 206081 h 239348"/>
              <a:gd name="connsiteX8" fmla="*/ 297917 w 584634"/>
              <a:gd name="connsiteY8" fmla="*/ 185393 h 239348"/>
              <a:gd name="connsiteX9" fmla="*/ 157240 w 584634"/>
              <a:gd name="connsiteY9" fmla="*/ 226768 h 239348"/>
              <a:gd name="connsiteX10" fmla="*/ 13 w 584634"/>
              <a:gd name="connsiteY10" fmla="*/ 189530 h 23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4634" h="239348">
                <a:moveTo>
                  <a:pt x="13" y="189530"/>
                </a:moveTo>
                <a:cubicBezTo>
                  <a:pt x="1392" y="191599"/>
                  <a:pt x="111728" y="242629"/>
                  <a:pt x="165516" y="239181"/>
                </a:cubicBezTo>
                <a:cubicBezTo>
                  <a:pt x="219304" y="235733"/>
                  <a:pt x="297228" y="176428"/>
                  <a:pt x="322743" y="168843"/>
                </a:cubicBezTo>
                <a:cubicBezTo>
                  <a:pt x="348258" y="161258"/>
                  <a:pt x="275850" y="221252"/>
                  <a:pt x="318605" y="193668"/>
                </a:cubicBezTo>
                <a:cubicBezTo>
                  <a:pt x="361360" y="166084"/>
                  <a:pt x="552377" y="22649"/>
                  <a:pt x="579271" y="3340"/>
                </a:cubicBezTo>
                <a:cubicBezTo>
                  <a:pt x="606165" y="-15969"/>
                  <a:pt x="525483" y="53680"/>
                  <a:pt x="479970" y="77816"/>
                </a:cubicBezTo>
                <a:cubicBezTo>
                  <a:pt x="434457" y="101952"/>
                  <a:pt x="354463" y="126778"/>
                  <a:pt x="306192" y="148155"/>
                </a:cubicBezTo>
                <a:cubicBezTo>
                  <a:pt x="257921" y="169532"/>
                  <a:pt x="191720" y="199875"/>
                  <a:pt x="190341" y="206081"/>
                </a:cubicBezTo>
                <a:cubicBezTo>
                  <a:pt x="188962" y="212287"/>
                  <a:pt x="303434" y="181945"/>
                  <a:pt x="297917" y="185393"/>
                </a:cubicBezTo>
                <a:cubicBezTo>
                  <a:pt x="292400" y="188841"/>
                  <a:pt x="208270" y="220562"/>
                  <a:pt x="157240" y="226768"/>
                </a:cubicBezTo>
                <a:cubicBezTo>
                  <a:pt x="106210" y="232974"/>
                  <a:pt x="-1366" y="187461"/>
                  <a:pt x="13" y="189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4F59ECBF-C77A-C552-A4E0-26039688EA39}"/>
              </a:ext>
            </a:extLst>
          </p:cNvPr>
          <p:cNvSpPr/>
          <p:nvPr/>
        </p:nvSpPr>
        <p:spPr>
          <a:xfrm>
            <a:off x="4039306" y="5821537"/>
            <a:ext cx="73450" cy="272799"/>
          </a:xfrm>
          <a:custGeom>
            <a:avLst/>
            <a:gdLst>
              <a:gd name="connsiteX0" fmla="*/ 73425 w 73450"/>
              <a:gd name="connsiteY0" fmla="*/ 5 h 272799"/>
              <a:gd name="connsiteX1" fmla="*/ 11362 w 73450"/>
              <a:gd name="connsiteY1" fmla="*/ 103444 h 272799"/>
              <a:gd name="connsiteX2" fmla="*/ 27912 w 73450"/>
              <a:gd name="connsiteY2" fmla="*/ 268946 h 272799"/>
              <a:gd name="connsiteX3" fmla="*/ 15499 w 73450"/>
              <a:gd name="connsiteY3" fmla="*/ 211020 h 272799"/>
              <a:gd name="connsiteX4" fmla="*/ 3087 w 73450"/>
              <a:gd name="connsiteY4" fmla="*/ 107582 h 272799"/>
              <a:gd name="connsiteX5" fmla="*/ 73425 w 73450"/>
              <a:gd name="connsiteY5" fmla="*/ 5 h 27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50" h="272799">
                <a:moveTo>
                  <a:pt x="73425" y="5"/>
                </a:moveTo>
                <a:cubicBezTo>
                  <a:pt x="74804" y="-685"/>
                  <a:pt x="18947" y="58621"/>
                  <a:pt x="11362" y="103444"/>
                </a:cubicBezTo>
                <a:cubicBezTo>
                  <a:pt x="3777" y="148267"/>
                  <a:pt x="27223" y="251017"/>
                  <a:pt x="27912" y="268946"/>
                </a:cubicBezTo>
                <a:cubicBezTo>
                  <a:pt x="28601" y="286875"/>
                  <a:pt x="19636" y="237914"/>
                  <a:pt x="15499" y="211020"/>
                </a:cubicBezTo>
                <a:cubicBezTo>
                  <a:pt x="11362" y="184126"/>
                  <a:pt x="-7257" y="138614"/>
                  <a:pt x="3087" y="107582"/>
                </a:cubicBezTo>
                <a:cubicBezTo>
                  <a:pt x="13431" y="76550"/>
                  <a:pt x="72046" y="695"/>
                  <a:pt x="7342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DAB52F4F-EC53-686E-D937-05F366015067}"/>
              </a:ext>
            </a:extLst>
          </p:cNvPr>
          <p:cNvSpPr/>
          <p:nvPr/>
        </p:nvSpPr>
        <p:spPr>
          <a:xfrm>
            <a:off x="3421446" y="6442052"/>
            <a:ext cx="696319" cy="916843"/>
          </a:xfrm>
          <a:custGeom>
            <a:avLst/>
            <a:gdLst>
              <a:gd name="connsiteX0" fmla="*/ 313 w 696319"/>
              <a:gd name="connsiteY0" fmla="*/ 124 h 916843"/>
              <a:gd name="connsiteX1" fmla="*/ 190641 w 696319"/>
              <a:gd name="connsiteY1" fmla="*/ 169763 h 916843"/>
              <a:gd name="connsiteX2" fmla="*/ 244429 w 696319"/>
              <a:gd name="connsiteY2" fmla="*/ 442842 h 916843"/>
              <a:gd name="connsiteX3" fmla="*/ 236154 w 696319"/>
              <a:gd name="connsiteY3" fmla="*/ 430429 h 916843"/>
              <a:gd name="connsiteX4" fmla="*/ 496820 w 696319"/>
              <a:gd name="connsiteY4" fmla="*/ 715921 h 916843"/>
              <a:gd name="connsiteX5" fmla="*/ 438894 w 696319"/>
              <a:gd name="connsiteY5" fmla="*/ 641445 h 916843"/>
              <a:gd name="connsiteX6" fmla="*/ 695423 w 696319"/>
              <a:gd name="connsiteY6" fmla="*/ 914524 h 916843"/>
              <a:gd name="connsiteX7" fmla="*/ 513370 w 696319"/>
              <a:gd name="connsiteY7" fmla="*/ 749021 h 916843"/>
              <a:gd name="connsiteX8" fmla="*/ 244429 w 696319"/>
              <a:gd name="connsiteY8" fmla="*/ 347678 h 916843"/>
              <a:gd name="connsiteX9" fmla="*/ 219604 w 696319"/>
              <a:gd name="connsiteY9" fmla="*/ 144938 h 916843"/>
              <a:gd name="connsiteX10" fmla="*/ 240292 w 696319"/>
              <a:gd name="connsiteY10" fmla="*/ 194589 h 916843"/>
              <a:gd name="connsiteX11" fmla="*/ 313 w 696319"/>
              <a:gd name="connsiteY11" fmla="*/ 124 h 91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6319" h="916843">
                <a:moveTo>
                  <a:pt x="313" y="124"/>
                </a:moveTo>
                <a:cubicBezTo>
                  <a:pt x="-7962" y="-4014"/>
                  <a:pt x="149955" y="95977"/>
                  <a:pt x="190641" y="169763"/>
                </a:cubicBezTo>
                <a:cubicBezTo>
                  <a:pt x="231327" y="243549"/>
                  <a:pt x="236844" y="399398"/>
                  <a:pt x="244429" y="442842"/>
                </a:cubicBezTo>
                <a:cubicBezTo>
                  <a:pt x="252014" y="486286"/>
                  <a:pt x="194089" y="384916"/>
                  <a:pt x="236154" y="430429"/>
                </a:cubicBezTo>
                <a:cubicBezTo>
                  <a:pt x="278219" y="475942"/>
                  <a:pt x="463030" y="680752"/>
                  <a:pt x="496820" y="715921"/>
                </a:cubicBezTo>
                <a:cubicBezTo>
                  <a:pt x="530610" y="751090"/>
                  <a:pt x="405794" y="608345"/>
                  <a:pt x="438894" y="641445"/>
                </a:cubicBezTo>
                <a:cubicBezTo>
                  <a:pt x="471994" y="674545"/>
                  <a:pt x="683010" y="896595"/>
                  <a:pt x="695423" y="914524"/>
                </a:cubicBezTo>
                <a:cubicBezTo>
                  <a:pt x="707836" y="932453"/>
                  <a:pt x="588536" y="843495"/>
                  <a:pt x="513370" y="749021"/>
                </a:cubicBezTo>
                <a:cubicBezTo>
                  <a:pt x="438204" y="654547"/>
                  <a:pt x="293390" y="448358"/>
                  <a:pt x="244429" y="347678"/>
                </a:cubicBezTo>
                <a:cubicBezTo>
                  <a:pt x="195468" y="246998"/>
                  <a:pt x="220293" y="170453"/>
                  <a:pt x="219604" y="144938"/>
                </a:cubicBezTo>
                <a:cubicBezTo>
                  <a:pt x="218915" y="119423"/>
                  <a:pt x="274082" y="215277"/>
                  <a:pt x="240292" y="194589"/>
                </a:cubicBezTo>
                <a:cubicBezTo>
                  <a:pt x="206502" y="173901"/>
                  <a:pt x="8588" y="4262"/>
                  <a:pt x="313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95F10972-E851-DDF8-195E-1882A42FA5DD}"/>
              </a:ext>
            </a:extLst>
          </p:cNvPr>
          <p:cNvSpPr/>
          <p:nvPr/>
        </p:nvSpPr>
        <p:spPr>
          <a:xfrm>
            <a:off x="4224404" y="7348235"/>
            <a:ext cx="1208780" cy="285789"/>
          </a:xfrm>
          <a:custGeom>
            <a:avLst/>
            <a:gdLst>
              <a:gd name="connsiteX0" fmla="*/ 8316 w 1208780"/>
              <a:gd name="connsiteY0" fmla="*/ 8341 h 285789"/>
              <a:gd name="connsiteX1" fmla="*/ 542061 w 1208780"/>
              <a:gd name="connsiteY1" fmla="*/ 177980 h 285789"/>
              <a:gd name="connsiteX2" fmla="*/ 318633 w 1208780"/>
              <a:gd name="connsiteY2" fmla="*/ 186255 h 285789"/>
              <a:gd name="connsiteX3" fmla="*/ 707563 w 1208780"/>
              <a:gd name="connsiteY3" fmla="*/ 186255 h 285789"/>
              <a:gd name="connsiteX4" fmla="*/ 976505 w 1208780"/>
              <a:gd name="connsiteY4" fmla="*/ 264869 h 285789"/>
              <a:gd name="connsiteX5" fmla="*/ 1208208 w 1208780"/>
              <a:gd name="connsiteY5" fmla="*/ 281419 h 285789"/>
              <a:gd name="connsiteX6" fmla="*/ 1030293 w 1208780"/>
              <a:gd name="connsiteY6" fmla="*/ 281419 h 285789"/>
              <a:gd name="connsiteX7" fmla="*/ 674463 w 1208780"/>
              <a:gd name="connsiteY7" fmla="*/ 231769 h 285789"/>
              <a:gd name="connsiteX8" fmla="*/ 339321 w 1208780"/>
              <a:gd name="connsiteY8" fmla="*/ 128330 h 285789"/>
              <a:gd name="connsiteX9" fmla="*/ 223469 w 1208780"/>
              <a:gd name="connsiteY9" fmla="*/ 33166 h 285789"/>
              <a:gd name="connsiteX10" fmla="*/ 8316 w 1208780"/>
              <a:gd name="connsiteY10" fmla="*/ 8341 h 28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8780" h="285789">
                <a:moveTo>
                  <a:pt x="8316" y="8341"/>
                </a:moveTo>
                <a:cubicBezTo>
                  <a:pt x="61415" y="32477"/>
                  <a:pt x="490341" y="148328"/>
                  <a:pt x="542061" y="177980"/>
                </a:cubicBezTo>
                <a:cubicBezTo>
                  <a:pt x="593781" y="207632"/>
                  <a:pt x="291050" y="184876"/>
                  <a:pt x="318633" y="186255"/>
                </a:cubicBezTo>
                <a:cubicBezTo>
                  <a:pt x="346216" y="187634"/>
                  <a:pt x="597918" y="173153"/>
                  <a:pt x="707563" y="186255"/>
                </a:cubicBezTo>
                <a:cubicBezTo>
                  <a:pt x="817208" y="199357"/>
                  <a:pt x="893064" y="249008"/>
                  <a:pt x="976505" y="264869"/>
                </a:cubicBezTo>
                <a:cubicBezTo>
                  <a:pt x="1059946" y="280730"/>
                  <a:pt x="1199243" y="278661"/>
                  <a:pt x="1208208" y="281419"/>
                </a:cubicBezTo>
                <a:cubicBezTo>
                  <a:pt x="1217173" y="284177"/>
                  <a:pt x="1119250" y="289694"/>
                  <a:pt x="1030293" y="281419"/>
                </a:cubicBezTo>
                <a:cubicBezTo>
                  <a:pt x="941336" y="273144"/>
                  <a:pt x="789625" y="257284"/>
                  <a:pt x="674463" y="231769"/>
                </a:cubicBezTo>
                <a:cubicBezTo>
                  <a:pt x="559301" y="206254"/>
                  <a:pt x="414487" y="161431"/>
                  <a:pt x="339321" y="128330"/>
                </a:cubicBezTo>
                <a:cubicBezTo>
                  <a:pt x="264155" y="95230"/>
                  <a:pt x="275188" y="47647"/>
                  <a:pt x="223469" y="33166"/>
                </a:cubicBezTo>
                <a:cubicBezTo>
                  <a:pt x="171750" y="18685"/>
                  <a:pt x="-44783" y="-15795"/>
                  <a:pt x="8316" y="8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6B0D1637-6526-98A8-7FF5-E1806B3537CA}"/>
              </a:ext>
            </a:extLst>
          </p:cNvPr>
          <p:cNvSpPr/>
          <p:nvPr/>
        </p:nvSpPr>
        <p:spPr>
          <a:xfrm>
            <a:off x="5302621" y="7195068"/>
            <a:ext cx="554354" cy="419053"/>
          </a:xfrm>
          <a:custGeom>
            <a:avLst/>
            <a:gdLst>
              <a:gd name="connsiteX0" fmla="*/ 510646 w 554354"/>
              <a:gd name="connsiteY0" fmla="*/ 143 h 419053"/>
              <a:gd name="connsiteX1" fmla="*/ 552022 w 554354"/>
              <a:gd name="connsiteY1" fmla="*/ 115994 h 419053"/>
              <a:gd name="connsiteX2" fmla="*/ 427895 w 554354"/>
              <a:gd name="connsiteY2" fmla="*/ 202883 h 419053"/>
              <a:gd name="connsiteX3" fmla="*/ 485821 w 554354"/>
              <a:gd name="connsiteY3" fmla="*/ 207021 h 419053"/>
              <a:gd name="connsiteX4" fmla="*/ 328593 w 554354"/>
              <a:gd name="connsiteY4" fmla="*/ 260809 h 419053"/>
              <a:gd name="connsiteX5" fmla="*/ 67927 w 554354"/>
              <a:gd name="connsiteY5" fmla="*/ 248396 h 419053"/>
              <a:gd name="connsiteX6" fmla="*/ 225155 w 554354"/>
              <a:gd name="connsiteY6" fmla="*/ 285634 h 419053"/>
              <a:gd name="connsiteX7" fmla="*/ 1727 w 554354"/>
              <a:gd name="connsiteY7" fmla="*/ 418036 h 419053"/>
              <a:gd name="connsiteX8" fmla="*/ 369969 w 554354"/>
              <a:gd name="connsiteY8" fmla="*/ 207021 h 419053"/>
              <a:gd name="connsiteX9" fmla="*/ 489958 w 554354"/>
              <a:gd name="connsiteY9" fmla="*/ 132545 h 419053"/>
              <a:gd name="connsiteX10" fmla="*/ 332731 w 554354"/>
              <a:gd name="connsiteY10" fmla="*/ 215296 h 419053"/>
              <a:gd name="connsiteX11" fmla="*/ 531334 w 554354"/>
              <a:gd name="connsiteY11" fmla="*/ 140820 h 419053"/>
              <a:gd name="connsiteX12" fmla="*/ 510646 w 554354"/>
              <a:gd name="connsiteY12" fmla="*/ 143 h 41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4354" h="419053">
                <a:moveTo>
                  <a:pt x="510646" y="143"/>
                </a:moveTo>
                <a:cubicBezTo>
                  <a:pt x="514094" y="-3995"/>
                  <a:pt x="565814" y="82204"/>
                  <a:pt x="552022" y="115994"/>
                </a:cubicBezTo>
                <a:cubicBezTo>
                  <a:pt x="538230" y="149784"/>
                  <a:pt x="438928" y="187712"/>
                  <a:pt x="427895" y="202883"/>
                </a:cubicBezTo>
                <a:cubicBezTo>
                  <a:pt x="416862" y="218054"/>
                  <a:pt x="502371" y="197367"/>
                  <a:pt x="485821" y="207021"/>
                </a:cubicBezTo>
                <a:cubicBezTo>
                  <a:pt x="469271" y="216675"/>
                  <a:pt x="398242" y="253913"/>
                  <a:pt x="328593" y="260809"/>
                </a:cubicBezTo>
                <a:cubicBezTo>
                  <a:pt x="258944" y="267705"/>
                  <a:pt x="85167" y="244259"/>
                  <a:pt x="67927" y="248396"/>
                </a:cubicBezTo>
                <a:cubicBezTo>
                  <a:pt x="50687" y="252533"/>
                  <a:pt x="236188" y="257361"/>
                  <a:pt x="225155" y="285634"/>
                </a:cubicBezTo>
                <a:cubicBezTo>
                  <a:pt x="214122" y="313907"/>
                  <a:pt x="-22409" y="431138"/>
                  <a:pt x="1727" y="418036"/>
                </a:cubicBezTo>
                <a:cubicBezTo>
                  <a:pt x="25863" y="404934"/>
                  <a:pt x="288597" y="254603"/>
                  <a:pt x="369969" y="207021"/>
                </a:cubicBezTo>
                <a:cubicBezTo>
                  <a:pt x="451341" y="159439"/>
                  <a:pt x="496164" y="131166"/>
                  <a:pt x="489958" y="132545"/>
                </a:cubicBezTo>
                <a:cubicBezTo>
                  <a:pt x="483752" y="133924"/>
                  <a:pt x="325835" y="213917"/>
                  <a:pt x="332731" y="215296"/>
                </a:cubicBezTo>
                <a:cubicBezTo>
                  <a:pt x="339627" y="216675"/>
                  <a:pt x="502371" y="170472"/>
                  <a:pt x="531334" y="140820"/>
                </a:cubicBezTo>
                <a:cubicBezTo>
                  <a:pt x="560297" y="111168"/>
                  <a:pt x="507198" y="4281"/>
                  <a:pt x="510646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437A28DC-3D03-54DC-0AF0-8C44C39F6E65}"/>
              </a:ext>
            </a:extLst>
          </p:cNvPr>
          <p:cNvSpPr/>
          <p:nvPr/>
        </p:nvSpPr>
        <p:spPr>
          <a:xfrm>
            <a:off x="5982883" y="6806263"/>
            <a:ext cx="75124" cy="202781"/>
          </a:xfrm>
          <a:custGeom>
            <a:avLst/>
            <a:gdLst>
              <a:gd name="connsiteX0" fmla="*/ 37262 w 75124"/>
              <a:gd name="connsiteY0" fmla="*/ 18 h 202781"/>
              <a:gd name="connsiteX1" fmla="*/ 74500 w 75124"/>
              <a:gd name="connsiteY1" fmla="*/ 111732 h 202781"/>
              <a:gd name="connsiteX2" fmla="*/ 24 w 75124"/>
              <a:gd name="connsiteY2" fmla="*/ 202758 h 202781"/>
              <a:gd name="connsiteX3" fmla="*/ 66225 w 75124"/>
              <a:gd name="connsiteY3" fmla="*/ 103456 h 202781"/>
              <a:gd name="connsiteX4" fmla="*/ 37262 w 75124"/>
              <a:gd name="connsiteY4" fmla="*/ 18 h 20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24" h="202781">
                <a:moveTo>
                  <a:pt x="37262" y="18"/>
                </a:moveTo>
                <a:cubicBezTo>
                  <a:pt x="38641" y="1397"/>
                  <a:pt x="80706" y="77942"/>
                  <a:pt x="74500" y="111732"/>
                </a:cubicBezTo>
                <a:cubicBezTo>
                  <a:pt x="68294" y="145522"/>
                  <a:pt x="1403" y="204137"/>
                  <a:pt x="24" y="202758"/>
                </a:cubicBezTo>
                <a:cubicBezTo>
                  <a:pt x="-1355" y="201379"/>
                  <a:pt x="55192" y="133798"/>
                  <a:pt x="66225" y="103456"/>
                </a:cubicBezTo>
                <a:cubicBezTo>
                  <a:pt x="77259" y="73114"/>
                  <a:pt x="35883" y="-1361"/>
                  <a:pt x="3726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1BAD9A7F-ACBF-3F76-CFE6-4541BDE5904A}"/>
              </a:ext>
            </a:extLst>
          </p:cNvPr>
          <p:cNvSpPr/>
          <p:nvPr/>
        </p:nvSpPr>
        <p:spPr>
          <a:xfrm>
            <a:off x="6169092" y="5523226"/>
            <a:ext cx="72292" cy="143160"/>
          </a:xfrm>
          <a:custGeom>
            <a:avLst/>
            <a:gdLst>
              <a:gd name="connsiteX0" fmla="*/ 5 w 72292"/>
              <a:gd name="connsiteY0" fmla="*/ 412 h 143160"/>
              <a:gd name="connsiteX1" fmla="*/ 70343 w 72292"/>
              <a:gd name="connsiteY1" fmla="*/ 116264 h 143160"/>
              <a:gd name="connsiteX2" fmla="*/ 53793 w 72292"/>
              <a:gd name="connsiteY2" fmla="*/ 141089 h 143160"/>
              <a:gd name="connsiteX3" fmla="*/ 66206 w 72292"/>
              <a:gd name="connsiteY3" fmla="*/ 79026 h 143160"/>
              <a:gd name="connsiteX4" fmla="*/ 5 w 72292"/>
              <a:gd name="connsiteY4" fmla="*/ 412 h 14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92" h="143160">
                <a:moveTo>
                  <a:pt x="5" y="412"/>
                </a:moveTo>
                <a:cubicBezTo>
                  <a:pt x="694" y="6618"/>
                  <a:pt x="70343" y="116264"/>
                  <a:pt x="70343" y="116264"/>
                </a:cubicBezTo>
                <a:cubicBezTo>
                  <a:pt x="79308" y="139710"/>
                  <a:pt x="54482" y="147295"/>
                  <a:pt x="53793" y="141089"/>
                </a:cubicBezTo>
                <a:cubicBezTo>
                  <a:pt x="53104" y="134883"/>
                  <a:pt x="73102" y="98335"/>
                  <a:pt x="66206" y="79026"/>
                </a:cubicBezTo>
                <a:cubicBezTo>
                  <a:pt x="59310" y="59717"/>
                  <a:pt x="-684" y="-5794"/>
                  <a:pt x="5" y="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CC104105-4E5E-E514-5176-DA1762FD855B}"/>
              </a:ext>
            </a:extLst>
          </p:cNvPr>
          <p:cNvSpPr/>
          <p:nvPr/>
        </p:nvSpPr>
        <p:spPr>
          <a:xfrm>
            <a:off x="6131856" y="5088905"/>
            <a:ext cx="125625" cy="236457"/>
          </a:xfrm>
          <a:custGeom>
            <a:avLst/>
            <a:gdLst>
              <a:gd name="connsiteX0" fmla="*/ 3 w 125625"/>
              <a:gd name="connsiteY0" fmla="*/ 290 h 236457"/>
              <a:gd name="connsiteX1" fmla="*/ 115854 w 125625"/>
              <a:gd name="connsiteY1" fmla="*/ 136829 h 236457"/>
              <a:gd name="connsiteX2" fmla="*/ 115854 w 125625"/>
              <a:gd name="connsiteY2" fmla="*/ 236130 h 236457"/>
              <a:gd name="connsiteX3" fmla="*/ 119992 w 125625"/>
              <a:gd name="connsiteY3" fmla="*/ 103728 h 236457"/>
              <a:gd name="connsiteX4" fmla="*/ 3 w 125625"/>
              <a:gd name="connsiteY4" fmla="*/ 290 h 23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25" h="236457">
                <a:moveTo>
                  <a:pt x="3" y="290"/>
                </a:moveTo>
                <a:cubicBezTo>
                  <a:pt x="-687" y="5807"/>
                  <a:pt x="96546" y="97522"/>
                  <a:pt x="115854" y="136829"/>
                </a:cubicBezTo>
                <a:cubicBezTo>
                  <a:pt x="135162" y="176136"/>
                  <a:pt x="115164" y="241647"/>
                  <a:pt x="115854" y="236130"/>
                </a:cubicBezTo>
                <a:cubicBezTo>
                  <a:pt x="116544" y="230613"/>
                  <a:pt x="134473" y="138208"/>
                  <a:pt x="119992" y="103728"/>
                </a:cubicBezTo>
                <a:cubicBezTo>
                  <a:pt x="105511" y="69248"/>
                  <a:pt x="693" y="-5227"/>
                  <a:pt x="3" y="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170FD005-347E-29E8-2F87-8F23C2D07C11}"/>
              </a:ext>
            </a:extLst>
          </p:cNvPr>
          <p:cNvSpPr/>
          <p:nvPr/>
        </p:nvSpPr>
        <p:spPr>
          <a:xfrm>
            <a:off x="5887712" y="4389684"/>
            <a:ext cx="66998" cy="132842"/>
          </a:xfrm>
          <a:custGeom>
            <a:avLst/>
            <a:gdLst>
              <a:gd name="connsiteX0" fmla="*/ 31 w 66998"/>
              <a:gd name="connsiteY0" fmla="*/ 264 h 132842"/>
              <a:gd name="connsiteX1" fmla="*/ 53819 w 66998"/>
              <a:gd name="connsiteY1" fmla="*/ 66464 h 132842"/>
              <a:gd name="connsiteX2" fmla="*/ 66232 w 66998"/>
              <a:gd name="connsiteY2" fmla="*/ 132665 h 132842"/>
              <a:gd name="connsiteX3" fmla="*/ 62094 w 66998"/>
              <a:gd name="connsiteY3" fmla="*/ 45777 h 132842"/>
              <a:gd name="connsiteX4" fmla="*/ 31 w 66998"/>
              <a:gd name="connsiteY4" fmla="*/ 264 h 13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8" h="132842">
                <a:moveTo>
                  <a:pt x="31" y="264"/>
                </a:moveTo>
                <a:cubicBezTo>
                  <a:pt x="-1348" y="3712"/>
                  <a:pt x="42786" y="44397"/>
                  <a:pt x="53819" y="66464"/>
                </a:cubicBezTo>
                <a:cubicBezTo>
                  <a:pt x="64852" y="88531"/>
                  <a:pt x="64853" y="136113"/>
                  <a:pt x="66232" y="132665"/>
                </a:cubicBezTo>
                <a:cubicBezTo>
                  <a:pt x="67611" y="129217"/>
                  <a:pt x="67611" y="63706"/>
                  <a:pt x="62094" y="45777"/>
                </a:cubicBezTo>
                <a:cubicBezTo>
                  <a:pt x="56577" y="27848"/>
                  <a:pt x="1410" y="-3184"/>
                  <a:pt x="31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0C80F345-927B-DFA3-11CB-654219A48BFD}"/>
              </a:ext>
            </a:extLst>
          </p:cNvPr>
          <p:cNvSpPr/>
          <p:nvPr/>
        </p:nvSpPr>
        <p:spPr>
          <a:xfrm>
            <a:off x="4902409" y="3174932"/>
            <a:ext cx="824197" cy="871647"/>
          </a:xfrm>
          <a:custGeom>
            <a:avLst/>
            <a:gdLst>
              <a:gd name="connsiteX0" fmla="*/ 410214 w 824197"/>
              <a:gd name="connsiteY0" fmla="*/ 404054 h 871647"/>
              <a:gd name="connsiteX1" fmla="*/ 625367 w 824197"/>
              <a:gd name="connsiteY1" fmla="*/ 524044 h 871647"/>
              <a:gd name="connsiteX2" fmla="*/ 654329 w 824197"/>
              <a:gd name="connsiteY2" fmla="*/ 706096 h 871647"/>
              <a:gd name="connsiteX3" fmla="*/ 654329 w 824197"/>
              <a:gd name="connsiteY3" fmla="*/ 606795 h 871647"/>
              <a:gd name="connsiteX4" fmla="*/ 823969 w 824197"/>
              <a:gd name="connsiteY4" fmla="*/ 871598 h 871647"/>
              <a:gd name="connsiteX5" fmla="*/ 687430 w 824197"/>
              <a:gd name="connsiteY5" fmla="*/ 627482 h 871647"/>
              <a:gd name="connsiteX6" fmla="*/ 546753 w 824197"/>
              <a:gd name="connsiteY6" fmla="*/ 457843 h 871647"/>
              <a:gd name="connsiteX7" fmla="*/ 306775 w 824197"/>
              <a:gd name="connsiteY7" fmla="*/ 159939 h 871647"/>
              <a:gd name="connsiteX8" fmla="*/ 596 w 824197"/>
              <a:gd name="connsiteY8" fmla="*/ 2711 h 871647"/>
              <a:gd name="connsiteX9" fmla="*/ 389526 w 824197"/>
              <a:gd name="connsiteY9" fmla="*/ 284065 h 871647"/>
              <a:gd name="connsiteX10" fmla="*/ 559166 w 824197"/>
              <a:gd name="connsiteY10" fmla="*/ 453705 h 871647"/>
              <a:gd name="connsiteX11" fmla="*/ 410214 w 824197"/>
              <a:gd name="connsiteY11" fmla="*/ 404054 h 87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4197" h="871647">
                <a:moveTo>
                  <a:pt x="410214" y="404054"/>
                </a:moveTo>
                <a:cubicBezTo>
                  <a:pt x="421247" y="415777"/>
                  <a:pt x="584681" y="473704"/>
                  <a:pt x="625367" y="524044"/>
                </a:cubicBezTo>
                <a:cubicBezTo>
                  <a:pt x="666053" y="574384"/>
                  <a:pt x="649502" y="692304"/>
                  <a:pt x="654329" y="706096"/>
                </a:cubicBezTo>
                <a:cubicBezTo>
                  <a:pt x="659156" y="719888"/>
                  <a:pt x="626056" y="579211"/>
                  <a:pt x="654329" y="606795"/>
                </a:cubicBezTo>
                <a:cubicBezTo>
                  <a:pt x="682602" y="634379"/>
                  <a:pt x="818452" y="868150"/>
                  <a:pt x="823969" y="871598"/>
                </a:cubicBezTo>
                <a:cubicBezTo>
                  <a:pt x="829486" y="875046"/>
                  <a:pt x="733633" y="696441"/>
                  <a:pt x="687430" y="627482"/>
                </a:cubicBezTo>
                <a:cubicBezTo>
                  <a:pt x="641227" y="558523"/>
                  <a:pt x="610195" y="535767"/>
                  <a:pt x="546753" y="457843"/>
                </a:cubicBezTo>
                <a:cubicBezTo>
                  <a:pt x="483311" y="379919"/>
                  <a:pt x="397801" y="235794"/>
                  <a:pt x="306775" y="159939"/>
                </a:cubicBezTo>
                <a:cubicBezTo>
                  <a:pt x="215749" y="84084"/>
                  <a:pt x="-13196" y="-17977"/>
                  <a:pt x="596" y="2711"/>
                </a:cubicBezTo>
                <a:cubicBezTo>
                  <a:pt x="14388" y="23399"/>
                  <a:pt x="296431" y="208899"/>
                  <a:pt x="389526" y="284065"/>
                </a:cubicBezTo>
                <a:cubicBezTo>
                  <a:pt x="482621" y="359231"/>
                  <a:pt x="552960" y="430259"/>
                  <a:pt x="559166" y="453705"/>
                </a:cubicBezTo>
                <a:cubicBezTo>
                  <a:pt x="565372" y="477151"/>
                  <a:pt x="399181" y="392331"/>
                  <a:pt x="410214" y="404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95D96331-5957-39C1-80A1-9A6A6DD83FC1}"/>
              </a:ext>
            </a:extLst>
          </p:cNvPr>
          <p:cNvSpPr/>
          <p:nvPr/>
        </p:nvSpPr>
        <p:spPr>
          <a:xfrm>
            <a:off x="4032841" y="3416113"/>
            <a:ext cx="478637" cy="254676"/>
          </a:xfrm>
          <a:custGeom>
            <a:avLst/>
            <a:gdLst>
              <a:gd name="connsiteX0" fmla="*/ 1640 w 478637"/>
              <a:gd name="connsiteY0" fmla="*/ 530 h 254676"/>
              <a:gd name="connsiteX1" fmla="*/ 310559 w 478637"/>
              <a:gd name="connsiteY1" fmla="*/ 99384 h 254676"/>
              <a:gd name="connsiteX2" fmla="*/ 341451 w 478637"/>
              <a:gd name="connsiteY2" fmla="*/ 31422 h 254676"/>
              <a:gd name="connsiteX3" fmla="*/ 477375 w 478637"/>
              <a:gd name="connsiteY3" fmla="*/ 253844 h 254676"/>
              <a:gd name="connsiteX4" fmla="*/ 397056 w 478637"/>
              <a:gd name="connsiteY4" fmla="*/ 105563 h 254676"/>
              <a:gd name="connsiteX5" fmla="*/ 199348 w 478637"/>
              <a:gd name="connsiteY5" fmla="*/ 62314 h 254676"/>
              <a:gd name="connsiteX6" fmla="*/ 1640 w 478637"/>
              <a:gd name="connsiteY6" fmla="*/ 530 h 25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637" h="254676">
                <a:moveTo>
                  <a:pt x="1640" y="530"/>
                </a:moveTo>
                <a:cubicBezTo>
                  <a:pt x="20175" y="6708"/>
                  <a:pt x="253924" y="94235"/>
                  <a:pt x="310559" y="99384"/>
                </a:cubicBezTo>
                <a:cubicBezTo>
                  <a:pt x="367194" y="104533"/>
                  <a:pt x="313648" y="5679"/>
                  <a:pt x="341451" y="31422"/>
                </a:cubicBezTo>
                <a:cubicBezTo>
                  <a:pt x="369254" y="57165"/>
                  <a:pt x="468108" y="241487"/>
                  <a:pt x="477375" y="253844"/>
                </a:cubicBezTo>
                <a:cubicBezTo>
                  <a:pt x="486642" y="266201"/>
                  <a:pt x="443394" y="137485"/>
                  <a:pt x="397056" y="105563"/>
                </a:cubicBezTo>
                <a:cubicBezTo>
                  <a:pt x="350718" y="73641"/>
                  <a:pt x="272459" y="80849"/>
                  <a:pt x="199348" y="62314"/>
                </a:cubicBezTo>
                <a:cubicBezTo>
                  <a:pt x="126237" y="43779"/>
                  <a:pt x="-16895" y="-5648"/>
                  <a:pt x="1640" y="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B69C600D-86ED-9D2D-7A7D-768322FF062A}"/>
              </a:ext>
            </a:extLst>
          </p:cNvPr>
          <p:cNvSpPr/>
          <p:nvPr/>
        </p:nvSpPr>
        <p:spPr>
          <a:xfrm>
            <a:off x="3131119" y="5541529"/>
            <a:ext cx="75858" cy="286280"/>
          </a:xfrm>
          <a:custGeom>
            <a:avLst/>
            <a:gdLst>
              <a:gd name="connsiteX0" fmla="*/ 75459 w 75858"/>
              <a:gd name="connsiteY0" fmla="*/ 476 h 286280"/>
              <a:gd name="connsiteX1" fmla="*/ 32211 w 75858"/>
              <a:gd name="connsiteY1" fmla="*/ 179649 h 286280"/>
              <a:gd name="connsiteX2" fmla="*/ 63103 w 75858"/>
              <a:gd name="connsiteY2" fmla="*/ 284682 h 286280"/>
              <a:gd name="connsiteX3" fmla="*/ 44567 w 75858"/>
              <a:gd name="connsiteY3" fmla="*/ 235255 h 286280"/>
              <a:gd name="connsiteX4" fmla="*/ 1319 w 75858"/>
              <a:gd name="connsiteY4" fmla="*/ 130222 h 286280"/>
              <a:gd name="connsiteX5" fmla="*/ 75459 w 75858"/>
              <a:gd name="connsiteY5" fmla="*/ 476 h 28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58" h="286280">
                <a:moveTo>
                  <a:pt x="75459" y="476"/>
                </a:moveTo>
                <a:cubicBezTo>
                  <a:pt x="80608" y="8714"/>
                  <a:pt x="34270" y="132281"/>
                  <a:pt x="32211" y="179649"/>
                </a:cubicBezTo>
                <a:cubicBezTo>
                  <a:pt x="30152" y="227017"/>
                  <a:pt x="61044" y="275414"/>
                  <a:pt x="63103" y="284682"/>
                </a:cubicBezTo>
                <a:cubicBezTo>
                  <a:pt x="65162" y="293950"/>
                  <a:pt x="54864" y="260998"/>
                  <a:pt x="44567" y="235255"/>
                </a:cubicBezTo>
                <a:cubicBezTo>
                  <a:pt x="34270" y="209512"/>
                  <a:pt x="-7949" y="167292"/>
                  <a:pt x="1319" y="130222"/>
                </a:cubicBezTo>
                <a:cubicBezTo>
                  <a:pt x="10587" y="93152"/>
                  <a:pt x="70310" y="-7762"/>
                  <a:pt x="75459" y="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18B66035-D7E3-9481-6C8B-1EE0D79ADF76}"/>
              </a:ext>
            </a:extLst>
          </p:cNvPr>
          <p:cNvSpPr/>
          <p:nvPr/>
        </p:nvSpPr>
        <p:spPr>
          <a:xfrm>
            <a:off x="3669170" y="6029974"/>
            <a:ext cx="119095" cy="167075"/>
          </a:xfrm>
          <a:custGeom>
            <a:avLst/>
            <a:gdLst>
              <a:gd name="connsiteX0" fmla="*/ 6965 w 119095"/>
              <a:gd name="connsiteY0" fmla="*/ 123 h 167075"/>
              <a:gd name="connsiteX1" fmla="*/ 13144 w 119095"/>
              <a:gd name="connsiteY1" fmla="*/ 80442 h 167075"/>
              <a:gd name="connsiteX2" fmla="*/ 118176 w 119095"/>
              <a:gd name="connsiteY2" fmla="*/ 166940 h 167075"/>
              <a:gd name="connsiteX3" fmla="*/ 62571 w 119095"/>
              <a:gd name="connsiteY3" fmla="*/ 98977 h 167075"/>
              <a:gd name="connsiteX4" fmla="*/ 6965 w 119095"/>
              <a:gd name="connsiteY4" fmla="*/ 123 h 16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95" h="167075">
                <a:moveTo>
                  <a:pt x="6965" y="123"/>
                </a:moveTo>
                <a:cubicBezTo>
                  <a:pt x="-1273" y="-2966"/>
                  <a:pt x="-5391" y="52639"/>
                  <a:pt x="13144" y="80442"/>
                </a:cubicBezTo>
                <a:cubicBezTo>
                  <a:pt x="31679" y="108245"/>
                  <a:pt x="109938" y="163851"/>
                  <a:pt x="118176" y="166940"/>
                </a:cubicBezTo>
                <a:cubicBezTo>
                  <a:pt x="126414" y="170029"/>
                  <a:pt x="76987" y="119572"/>
                  <a:pt x="62571" y="98977"/>
                </a:cubicBezTo>
                <a:cubicBezTo>
                  <a:pt x="48155" y="78382"/>
                  <a:pt x="15203" y="3212"/>
                  <a:pt x="6965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979456DB-5CEE-33C5-AFA3-3B0CA1F38F97}"/>
              </a:ext>
            </a:extLst>
          </p:cNvPr>
          <p:cNvSpPr/>
          <p:nvPr/>
        </p:nvSpPr>
        <p:spPr>
          <a:xfrm>
            <a:off x="3330146" y="5999205"/>
            <a:ext cx="124166" cy="222441"/>
          </a:xfrm>
          <a:custGeom>
            <a:avLst/>
            <a:gdLst>
              <a:gd name="connsiteX0" fmla="*/ 0 w 124166"/>
              <a:gd name="connsiteY0" fmla="*/ 0 h 222441"/>
              <a:gd name="connsiteX1" fmla="*/ 30892 w 124166"/>
              <a:gd name="connsiteY1" fmla="*/ 166817 h 222441"/>
              <a:gd name="connsiteX2" fmla="*/ 123568 w 124166"/>
              <a:gd name="connsiteY2" fmla="*/ 222422 h 222441"/>
              <a:gd name="connsiteX3" fmla="*/ 67962 w 124166"/>
              <a:gd name="connsiteY3" fmla="*/ 172995 h 222441"/>
              <a:gd name="connsiteX4" fmla="*/ 12357 w 124166"/>
              <a:gd name="connsiteY4" fmla="*/ 160638 h 222441"/>
              <a:gd name="connsiteX5" fmla="*/ 12357 w 124166"/>
              <a:gd name="connsiteY5" fmla="*/ 80319 h 222441"/>
              <a:gd name="connsiteX6" fmla="*/ 0 w 124166"/>
              <a:gd name="connsiteY6" fmla="*/ 0 h 22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166" h="222441">
                <a:moveTo>
                  <a:pt x="0" y="0"/>
                </a:moveTo>
                <a:cubicBezTo>
                  <a:pt x="5148" y="64873"/>
                  <a:pt x="10297" y="129747"/>
                  <a:pt x="30892" y="166817"/>
                </a:cubicBezTo>
                <a:cubicBezTo>
                  <a:pt x="51487" y="203887"/>
                  <a:pt x="117390" y="221392"/>
                  <a:pt x="123568" y="222422"/>
                </a:cubicBezTo>
                <a:cubicBezTo>
                  <a:pt x="129746" y="223452"/>
                  <a:pt x="86497" y="183292"/>
                  <a:pt x="67962" y="172995"/>
                </a:cubicBezTo>
                <a:cubicBezTo>
                  <a:pt x="49427" y="162698"/>
                  <a:pt x="21624" y="176084"/>
                  <a:pt x="12357" y="160638"/>
                </a:cubicBezTo>
                <a:cubicBezTo>
                  <a:pt x="3090" y="145192"/>
                  <a:pt x="12357" y="80319"/>
                  <a:pt x="12357" y="8031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FB482492-B0E9-C381-BF7B-C75D5E1FDA82}"/>
              </a:ext>
            </a:extLst>
          </p:cNvPr>
          <p:cNvSpPr/>
          <p:nvPr/>
        </p:nvSpPr>
        <p:spPr>
          <a:xfrm>
            <a:off x="4508965" y="5844180"/>
            <a:ext cx="88383" cy="168659"/>
          </a:xfrm>
          <a:custGeom>
            <a:avLst/>
            <a:gdLst>
              <a:gd name="connsiteX0" fmla="*/ 1251 w 88383"/>
              <a:gd name="connsiteY0" fmla="*/ 566 h 168659"/>
              <a:gd name="connsiteX1" fmla="*/ 75392 w 88383"/>
              <a:gd name="connsiteY1" fmla="*/ 105598 h 168659"/>
              <a:gd name="connsiteX2" fmla="*/ 63035 w 88383"/>
              <a:gd name="connsiteY2" fmla="*/ 167382 h 168659"/>
              <a:gd name="connsiteX3" fmla="*/ 87749 w 88383"/>
              <a:gd name="connsiteY3" fmla="*/ 49993 h 168659"/>
              <a:gd name="connsiteX4" fmla="*/ 32143 w 88383"/>
              <a:gd name="connsiteY4" fmla="*/ 62350 h 168659"/>
              <a:gd name="connsiteX5" fmla="*/ 1251 w 88383"/>
              <a:gd name="connsiteY5" fmla="*/ 566 h 16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83" h="168659">
                <a:moveTo>
                  <a:pt x="1251" y="566"/>
                </a:moveTo>
                <a:cubicBezTo>
                  <a:pt x="8459" y="7774"/>
                  <a:pt x="65095" y="77795"/>
                  <a:pt x="75392" y="105598"/>
                </a:cubicBezTo>
                <a:cubicBezTo>
                  <a:pt x="85689" y="133401"/>
                  <a:pt x="60976" y="176649"/>
                  <a:pt x="63035" y="167382"/>
                </a:cubicBezTo>
                <a:cubicBezTo>
                  <a:pt x="65094" y="158115"/>
                  <a:pt x="92898" y="67498"/>
                  <a:pt x="87749" y="49993"/>
                </a:cubicBezTo>
                <a:cubicBezTo>
                  <a:pt x="82600" y="32488"/>
                  <a:pt x="32143" y="62350"/>
                  <a:pt x="32143" y="62350"/>
                </a:cubicBezTo>
                <a:cubicBezTo>
                  <a:pt x="19786" y="57201"/>
                  <a:pt x="-5957" y="-6642"/>
                  <a:pt x="1251" y="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874D7835-12ED-45E3-82E3-944A796C9DD2}"/>
              </a:ext>
            </a:extLst>
          </p:cNvPr>
          <p:cNvSpPr/>
          <p:nvPr/>
        </p:nvSpPr>
        <p:spPr>
          <a:xfrm>
            <a:off x="3169024" y="6090735"/>
            <a:ext cx="235674" cy="606632"/>
          </a:xfrm>
          <a:custGeom>
            <a:avLst/>
            <a:gdLst>
              <a:gd name="connsiteX0" fmla="*/ 484 w 235674"/>
              <a:gd name="connsiteY0" fmla="*/ 1146 h 606632"/>
              <a:gd name="connsiteX1" fmla="*/ 68446 w 235674"/>
              <a:gd name="connsiteY1" fmla="*/ 198854 h 606632"/>
              <a:gd name="connsiteX2" fmla="*/ 117873 w 235674"/>
              <a:gd name="connsiteY2" fmla="*/ 291530 h 606632"/>
              <a:gd name="connsiteX3" fmla="*/ 117873 w 235674"/>
              <a:gd name="connsiteY3" fmla="*/ 415097 h 606632"/>
              <a:gd name="connsiteX4" fmla="*/ 235262 w 235674"/>
              <a:gd name="connsiteY4" fmla="*/ 606627 h 606632"/>
              <a:gd name="connsiteX5" fmla="*/ 154944 w 235674"/>
              <a:gd name="connsiteY5" fmla="*/ 408919 h 606632"/>
              <a:gd name="connsiteX6" fmla="*/ 105517 w 235674"/>
              <a:gd name="connsiteY6" fmla="*/ 297708 h 606632"/>
              <a:gd name="connsiteX7" fmla="*/ 484 w 235674"/>
              <a:gd name="connsiteY7" fmla="*/ 1146 h 60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674" h="606632">
                <a:moveTo>
                  <a:pt x="484" y="1146"/>
                </a:moveTo>
                <a:cubicBezTo>
                  <a:pt x="-5695" y="-15330"/>
                  <a:pt x="48881" y="150457"/>
                  <a:pt x="68446" y="198854"/>
                </a:cubicBezTo>
                <a:cubicBezTo>
                  <a:pt x="88011" y="247251"/>
                  <a:pt x="109635" y="255490"/>
                  <a:pt x="117873" y="291530"/>
                </a:cubicBezTo>
                <a:cubicBezTo>
                  <a:pt x="126111" y="327570"/>
                  <a:pt x="98308" y="362581"/>
                  <a:pt x="117873" y="415097"/>
                </a:cubicBezTo>
                <a:cubicBezTo>
                  <a:pt x="137438" y="467613"/>
                  <a:pt x="229083" y="607657"/>
                  <a:pt x="235262" y="606627"/>
                </a:cubicBezTo>
                <a:cubicBezTo>
                  <a:pt x="241441" y="605597"/>
                  <a:pt x="176568" y="460406"/>
                  <a:pt x="154944" y="408919"/>
                </a:cubicBezTo>
                <a:cubicBezTo>
                  <a:pt x="133320" y="357433"/>
                  <a:pt x="134349" y="361551"/>
                  <a:pt x="105517" y="297708"/>
                </a:cubicBezTo>
                <a:cubicBezTo>
                  <a:pt x="76685" y="233865"/>
                  <a:pt x="6663" y="17622"/>
                  <a:pt x="484" y="1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5BC5FB0D-4042-37BA-C132-DA02FD4E86E5}"/>
              </a:ext>
            </a:extLst>
          </p:cNvPr>
          <p:cNvSpPr/>
          <p:nvPr/>
        </p:nvSpPr>
        <p:spPr>
          <a:xfrm>
            <a:off x="4893140" y="3552534"/>
            <a:ext cx="105296" cy="268806"/>
          </a:xfrm>
          <a:custGeom>
            <a:avLst/>
            <a:gdLst>
              <a:gd name="connsiteX0" fmla="*/ 37206 w 105296"/>
              <a:gd name="connsiteY0" fmla="*/ 34 h 268806"/>
              <a:gd name="connsiteX1" fmla="*/ 18671 w 105296"/>
              <a:gd name="connsiteY1" fmla="*/ 129780 h 268806"/>
              <a:gd name="connsiteX2" fmla="*/ 105168 w 105296"/>
              <a:gd name="connsiteY2" fmla="*/ 265704 h 268806"/>
              <a:gd name="connsiteX3" fmla="*/ 37206 w 105296"/>
              <a:gd name="connsiteY3" fmla="*/ 216277 h 268806"/>
              <a:gd name="connsiteX4" fmla="*/ 136 w 105296"/>
              <a:gd name="connsiteY4" fmla="*/ 117423 h 268806"/>
              <a:gd name="connsiteX5" fmla="*/ 37206 w 105296"/>
              <a:gd name="connsiteY5" fmla="*/ 34 h 26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96" h="268806">
                <a:moveTo>
                  <a:pt x="37206" y="34"/>
                </a:moveTo>
                <a:cubicBezTo>
                  <a:pt x="40295" y="2093"/>
                  <a:pt x="7344" y="85502"/>
                  <a:pt x="18671" y="129780"/>
                </a:cubicBezTo>
                <a:cubicBezTo>
                  <a:pt x="29998" y="174058"/>
                  <a:pt x="102079" y="251288"/>
                  <a:pt x="105168" y="265704"/>
                </a:cubicBezTo>
                <a:cubicBezTo>
                  <a:pt x="108257" y="280120"/>
                  <a:pt x="54711" y="240990"/>
                  <a:pt x="37206" y="216277"/>
                </a:cubicBezTo>
                <a:cubicBezTo>
                  <a:pt x="19701" y="191564"/>
                  <a:pt x="-1923" y="147285"/>
                  <a:pt x="136" y="117423"/>
                </a:cubicBezTo>
                <a:cubicBezTo>
                  <a:pt x="2195" y="87561"/>
                  <a:pt x="34117" y="-2025"/>
                  <a:pt x="37206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5D6EDB27-4B93-4C02-810D-C02A6D11DDE5}"/>
              </a:ext>
            </a:extLst>
          </p:cNvPr>
          <p:cNvSpPr/>
          <p:nvPr/>
        </p:nvSpPr>
        <p:spPr>
          <a:xfrm>
            <a:off x="4552954" y="4212869"/>
            <a:ext cx="158781" cy="75711"/>
          </a:xfrm>
          <a:custGeom>
            <a:avLst/>
            <a:gdLst>
              <a:gd name="connsiteX0" fmla="*/ 511 w 158781"/>
              <a:gd name="connsiteY0" fmla="*/ 785 h 75711"/>
              <a:gd name="connsiteX1" fmla="*/ 154970 w 158781"/>
              <a:gd name="connsiteY1" fmla="*/ 74926 h 75711"/>
              <a:gd name="connsiteX2" fmla="*/ 105543 w 158781"/>
              <a:gd name="connsiteY2" fmla="*/ 37855 h 75711"/>
              <a:gd name="connsiteX3" fmla="*/ 511 w 158781"/>
              <a:gd name="connsiteY3" fmla="*/ 785 h 7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781" h="75711">
                <a:moveTo>
                  <a:pt x="511" y="785"/>
                </a:moveTo>
                <a:cubicBezTo>
                  <a:pt x="8749" y="6963"/>
                  <a:pt x="137465" y="68748"/>
                  <a:pt x="154970" y="74926"/>
                </a:cubicBezTo>
                <a:cubicBezTo>
                  <a:pt x="172475" y="81104"/>
                  <a:pt x="125108" y="49182"/>
                  <a:pt x="105543" y="37855"/>
                </a:cubicBezTo>
                <a:cubicBezTo>
                  <a:pt x="85978" y="26528"/>
                  <a:pt x="-7727" y="-5393"/>
                  <a:pt x="511" y="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E1989FDA-E67D-3067-B33E-129C720A01EB}"/>
              </a:ext>
            </a:extLst>
          </p:cNvPr>
          <p:cNvSpPr/>
          <p:nvPr/>
        </p:nvSpPr>
        <p:spPr>
          <a:xfrm>
            <a:off x="2791740" y="3357111"/>
            <a:ext cx="1020608" cy="907806"/>
          </a:xfrm>
          <a:custGeom>
            <a:avLst/>
            <a:gdLst>
              <a:gd name="connsiteX0" fmla="*/ 1020319 w 1020608"/>
              <a:gd name="connsiteY0" fmla="*/ 3927 h 907806"/>
              <a:gd name="connsiteX1" fmla="*/ 346876 w 1020608"/>
              <a:gd name="connsiteY1" fmla="*/ 207813 h 907806"/>
              <a:gd name="connsiteX2" fmla="*/ 458087 w 1020608"/>
              <a:gd name="connsiteY2" fmla="*/ 232527 h 907806"/>
              <a:gd name="connsiteX3" fmla="*/ 334519 w 1020608"/>
              <a:gd name="connsiteY3" fmla="*/ 467305 h 907806"/>
              <a:gd name="connsiteX4" fmla="*/ 421017 w 1020608"/>
              <a:gd name="connsiteY4" fmla="*/ 399343 h 907806"/>
              <a:gd name="connsiteX5" fmla="*/ 887 w 1020608"/>
              <a:gd name="connsiteY5" fmla="*/ 905970 h 907806"/>
              <a:gd name="connsiteX6" fmla="*/ 315984 w 1020608"/>
              <a:gd name="connsiteY6" fmla="*/ 553803 h 907806"/>
              <a:gd name="connsiteX7" fmla="*/ 519871 w 1020608"/>
              <a:gd name="connsiteY7" fmla="*/ 146030 h 907806"/>
              <a:gd name="connsiteX8" fmla="*/ 210952 w 1020608"/>
              <a:gd name="connsiteY8" fmla="*/ 343738 h 907806"/>
              <a:gd name="connsiteX9" fmla="*/ 538406 w 1020608"/>
              <a:gd name="connsiteY9" fmla="*/ 139851 h 907806"/>
              <a:gd name="connsiteX10" fmla="*/ 464265 w 1020608"/>
              <a:gd name="connsiteY10" fmla="*/ 90424 h 907806"/>
              <a:gd name="connsiteX11" fmla="*/ 600190 w 1020608"/>
              <a:gd name="connsiteY11" fmla="*/ 90424 h 907806"/>
              <a:gd name="connsiteX12" fmla="*/ 433374 w 1020608"/>
              <a:gd name="connsiteY12" fmla="*/ 71889 h 907806"/>
              <a:gd name="connsiteX13" fmla="*/ 1020319 w 1020608"/>
              <a:gd name="connsiteY13" fmla="*/ 3927 h 90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20608" h="907806">
                <a:moveTo>
                  <a:pt x="1020319" y="3927"/>
                </a:moveTo>
                <a:cubicBezTo>
                  <a:pt x="1005903" y="26581"/>
                  <a:pt x="440581" y="169713"/>
                  <a:pt x="346876" y="207813"/>
                </a:cubicBezTo>
                <a:cubicBezTo>
                  <a:pt x="253171" y="245913"/>
                  <a:pt x="460146" y="189278"/>
                  <a:pt x="458087" y="232527"/>
                </a:cubicBezTo>
                <a:cubicBezTo>
                  <a:pt x="456027" y="275776"/>
                  <a:pt x="340697" y="439502"/>
                  <a:pt x="334519" y="467305"/>
                </a:cubicBezTo>
                <a:cubicBezTo>
                  <a:pt x="328341" y="495108"/>
                  <a:pt x="476622" y="326232"/>
                  <a:pt x="421017" y="399343"/>
                </a:cubicBezTo>
                <a:cubicBezTo>
                  <a:pt x="365412" y="472454"/>
                  <a:pt x="18392" y="880227"/>
                  <a:pt x="887" y="905970"/>
                </a:cubicBezTo>
                <a:cubicBezTo>
                  <a:pt x="-16618" y="931713"/>
                  <a:pt x="229487" y="680460"/>
                  <a:pt x="315984" y="553803"/>
                </a:cubicBezTo>
                <a:cubicBezTo>
                  <a:pt x="402481" y="427146"/>
                  <a:pt x="537376" y="181041"/>
                  <a:pt x="519871" y="146030"/>
                </a:cubicBezTo>
                <a:cubicBezTo>
                  <a:pt x="502366" y="111019"/>
                  <a:pt x="207863" y="344768"/>
                  <a:pt x="210952" y="343738"/>
                </a:cubicBezTo>
                <a:cubicBezTo>
                  <a:pt x="214041" y="342708"/>
                  <a:pt x="496187" y="182070"/>
                  <a:pt x="538406" y="139851"/>
                </a:cubicBezTo>
                <a:cubicBezTo>
                  <a:pt x="580625" y="97632"/>
                  <a:pt x="453968" y="98662"/>
                  <a:pt x="464265" y="90424"/>
                </a:cubicBezTo>
                <a:cubicBezTo>
                  <a:pt x="474562" y="82186"/>
                  <a:pt x="605339" y="93513"/>
                  <a:pt x="600190" y="90424"/>
                </a:cubicBezTo>
                <a:cubicBezTo>
                  <a:pt x="595041" y="87335"/>
                  <a:pt x="361293" y="80127"/>
                  <a:pt x="433374" y="71889"/>
                </a:cubicBezTo>
                <a:cubicBezTo>
                  <a:pt x="505455" y="63651"/>
                  <a:pt x="1034735" y="-18727"/>
                  <a:pt x="1020319" y="3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DE51ACC4-CF25-CF9F-688E-C0C3B7F3E583}"/>
              </a:ext>
            </a:extLst>
          </p:cNvPr>
          <p:cNvSpPr/>
          <p:nvPr/>
        </p:nvSpPr>
        <p:spPr>
          <a:xfrm>
            <a:off x="2865064" y="4251608"/>
            <a:ext cx="372647" cy="2260427"/>
          </a:xfrm>
          <a:custGeom>
            <a:avLst/>
            <a:gdLst>
              <a:gd name="connsiteX0" fmla="*/ 372406 w 372647"/>
              <a:gd name="connsiteY0" fmla="*/ 289500 h 2260427"/>
              <a:gd name="connsiteX1" fmla="*/ 44952 w 372647"/>
              <a:gd name="connsiteY1" fmla="*/ 789949 h 2260427"/>
              <a:gd name="connsiteX2" fmla="*/ 106736 w 372647"/>
              <a:gd name="connsiteY2" fmla="*/ 746700 h 2260427"/>
              <a:gd name="connsiteX3" fmla="*/ 1704 w 372647"/>
              <a:gd name="connsiteY3" fmla="*/ 1395430 h 2260427"/>
              <a:gd name="connsiteX4" fmla="*/ 44952 w 372647"/>
              <a:gd name="connsiteY4" fmla="*/ 1308933 h 2260427"/>
              <a:gd name="connsiteX5" fmla="*/ 88201 w 372647"/>
              <a:gd name="connsiteY5" fmla="*/ 1797024 h 2260427"/>
              <a:gd name="connsiteX6" fmla="*/ 82022 w 372647"/>
              <a:gd name="connsiteY6" fmla="*/ 1679635 h 2260427"/>
              <a:gd name="connsiteX7" fmla="*/ 304444 w 372647"/>
              <a:gd name="connsiteY7" fmla="*/ 2260403 h 2260427"/>
              <a:gd name="connsiteX8" fmla="*/ 94379 w 372647"/>
              <a:gd name="connsiteY8" fmla="*/ 1654922 h 2260427"/>
              <a:gd name="connsiteX9" fmla="*/ 26417 w 372647"/>
              <a:gd name="connsiteY9" fmla="*/ 771414 h 2260427"/>
              <a:gd name="connsiteX10" fmla="*/ 44952 w 372647"/>
              <a:gd name="connsiteY10" fmla="*/ 1098868 h 2260427"/>
              <a:gd name="connsiteX11" fmla="*/ 230304 w 372647"/>
              <a:gd name="connsiteY11" fmla="*/ 5295 h 2260427"/>
              <a:gd name="connsiteX12" fmla="*/ 100558 w 372647"/>
              <a:gd name="connsiteY12" fmla="*/ 666381 h 2260427"/>
              <a:gd name="connsiteX13" fmla="*/ 372406 w 372647"/>
              <a:gd name="connsiteY13" fmla="*/ 289500 h 226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647" h="2260427">
                <a:moveTo>
                  <a:pt x="372406" y="289500"/>
                </a:moveTo>
                <a:cubicBezTo>
                  <a:pt x="363138" y="310095"/>
                  <a:pt x="89230" y="713749"/>
                  <a:pt x="44952" y="789949"/>
                </a:cubicBezTo>
                <a:cubicBezTo>
                  <a:pt x="674" y="866149"/>
                  <a:pt x="113944" y="645787"/>
                  <a:pt x="106736" y="746700"/>
                </a:cubicBezTo>
                <a:cubicBezTo>
                  <a:pt x="99528" y="847614"/>
                  <a:pt x="12001" y="1301725"/>
                  <a:pt x="1704" y="1395430"/>
                </a:cubicBezTo>
                <a:cubicBezTo>
                  <a:pt x="-8593" y="1489136"/>
                  <a:pt x="30536" y="1242001"/>
                  <a:pt x="44952" y="1308933"/>
                </a:cubicBezTo>
                <a:cubicBezTo>
                  <a:pt x="59368" y="1375865"/>
                  <a:pt x="82023" y="1735240"/>
                  <a:pt x="88201" y="1797024"/>
                </a:cubicBezTo>
                <a:cubicBezTo>
                  <a:pt x="94379" y="1858808"/>
                  <a:pt x="45981" y="1602405"/>
                  <a:pt x="82022" y="1679635"/>
                </a:cubicBezTo>
                <a:cubicBezTo>
                  <a:pt x="118062" y="1756865"/>
                  <a:pt x="302385" y="2264522"/>
                  <a:pt x="304444" y="2260403"/>
                </a:cubicBezTo>
                <a:cubicBezTo>
                  <a:pt x="306503" y="2256284"/>
                  <a:pt x="140717" y="1903087"/>
                  <a:pt x="94379" y="1654922"/>
                </a:cubicBezTo>
                <a:cubicBezTo>
                  <a:pt x="48041" y="1406757"/>
                  <a:pt x="34655" y="864090"/>
                  <a:pt x="26417" y="771414"/>
                </a:cubicBezTo>
                <a:cubicBezTo>
                  <a:pt x="18179" y="678738"/>
                  <a:pt x="10971" y="1226555"/>
                  <a:pt x="44952" y="1098868"/>
                </a:cubicBezTo>
                <a:cubicBezTo>
                  <a:pt x="78933" y="971182"/>
                  <a:pt x="221036" y="77376"/>
                  <a:pt x="230304" y="5295"/>
                </a:cubicBezTo>
                <a:cubicBezTo>
                  <a:pt x="239572" y="-66786"/>
                  <a:pt x="79964" y="620043"/>
                  <a:pt x="100558" y="666381"/>
                </a:cubicBezTo>
                <a:cubicBezTo>
                  <a:pt x="121152" y="712719"/>
                  <a:pt x="381674" y="268905"/>
                  <a:pt x="372406" y="289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C42F1C89-A14D-69B6-2AA9-6B3EF2B2BC30}"/>
              </a:ext>
            </a:extLst>
          </p:cNvPr>
          <p:cNvSpPr/>
          <p:nvPr/>
        </p:nvSpPr>
        <p:spPr>
          <a:xfrm>
            <a:off x="2022158" y="3107168"/>
            <a:ext cx="1703931" cy="1084838"/>
          </a:xfrm>
          <a:custGeom>
            <a:avLst/>
            <a:gdLst>
              <a:gd name="connsiteX0" fmla="*/ 1703404 w 1703931"/>
              <a:gd name="connsiteY0" fmla="*/ 6735 h 1084838"/>
              <a:gd name="connsiteX1" fmla="*/ 863145 w 1703931"/>
              <a:gd name="connsiteY1" fmla="*/ 93232 h 1084838"/>
              <a:gd name="connsiteX2" fmla="*/ 1221491 w 1703931"/>
              <a:gd name="connsiteY2" fmla="*/ 68518 h 1084838"/>
              <a:gd name="connsiteX3" fmla="*/ 473907 w 1703931"/>
              <a:gd name="connsiteY3" fmla="*/ 519540 h 1084838"/>
              <a:gd name="connsiteX4" fmla="*/ 764291 w 1703931"/>
              <a:gd name="connsiteY4" fmla="*/ 402151 h 1084838"/>
              <a:gd name="connsiteX5" fmla="*/ 4350 w 1703931"/>
              <a:gd name="connsiteY5" fmla="*/ 1081773 h 1084838"/>
              <a:gd name="connsiteX6" fmla="*/ 1172064 w 1703931"/>
              <a:gd name="connsiteY6" fmla="*/ 87054 h 1084838"/>
              <a:gd name="connsiteX7" fmla="*/ 992891 w 1703931"/>
              <a:gd name="connsiteY7" fmla="*/ 43805 h 1084838"/>
              <a:gd name="connsiteX8" fmla="*/ 1703404 w 1703931"/>
              <a:gd name="connsiteY8" fmla="*/ 6735 h 10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3931" h="1084838">
                <a:moveTo>
                  <a:pt x="1703404" y="6735"/>
                </a:moveTo>
                <a:cubicBezTo>
                  <a:pt x="1681780" y="14973"/>
                  <a:pt x="943464" y="82935"/>
                  <a:pt x="863145" y="93232"/>
                </a:cubicBezTo>
                <a:cubicBezTo>
                  <a:pt x="782826" y="103529"/>
                  <a:pt x="1286364" y="-2533"/>
                  <a:pt x="1221491" y="68518"/>
                </a:cubicBezTo>
                <a:cubicBezTo>
                  <a:pt x="1156618" y="139569"/>
                  <a:pt x="550107" y="463935"/>
                  <a:pt x="473907" y="519540"/>
                </a:cubicBezTo>
                <a:cubicBezTo>
                  <a:pt x="397707" y="575145"/>
                  <a:pt x="842550" y="308446"/>
                  <a:pt x="764291" y="402151"/>
                </a:cubicBezTo>
                <a:cubicBezTo>
                  <a:pt x="686031" y="495857"/>
                  <a:pt x="-63612" y="1134289"/>
                  <a:pt x="4350" y="1081773"/>
                </a:cubicBezTo>
                <a:cubicBezTo>
                  <a:pt x="72312" y="1029257"/>
                  <a:pt x="1007307" y="260049"/>
                  <a:pt x="1172064" y="87054"/>
                </a:cubicBezTo>
                <a:cubicBezTo>
                  <a:pt x="1336821" y="-85941"/>
                  <a:pt x="910513" y="54102"/>
                  <a:pt x="992891" y="43805"/>
                </a:cubicBezTo>
                <a:cubicBezTo>
                  <a:pt x="1075269" y="33508"/>
                  <a:pt x="1725028" y="-1503"/>
                  <a:pt x="1703404" y="6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2A712E74-93BA-8DA1-913D-AE6F92F86C5C}"/>
              </a:ext>
            </a:extLst>
          </p:cNvPr>
          <p:cNvSpPr/>
          <p:nvPr/>
        </p:nvSpPr>
        <p:spPr>
          <a:xfrm>
            <a:off x="1393564" y="2594628"/>
            <a:ext cx="1901647" cy="1521709"/>
          </a:xfrm>
          <a:custGeom>
            <a:avLst/>
            <a:gdLst>
              <a:gd name="connsiteX0" fmla="*/ 1887155 w 1901647"/>
              <a:gd name="connsiteY0" fmla="*/ 167107 h 1521709"/>
              <a:gd name="connsiteX1" fmla="*/ 966577 w 1901647"/>
              <a:gd name="connsiteY1" fmla="*/ 37361 h 1521709"/>
              <a:gd name="connsiteX2" fmla="*/ 1127214 w 1901647"/>
              <a:gd name="connsiteY2" fmla="*/ 68253 h 1521709"/>
              <a:gd name="connsiteX3" fmla="*/ 256063 w 1901647"/>
              <a:gd name="connsiteY3" fmla="*/ 692269 h 1521709"/>
              <a:gd name="connsiteX4" fmla="*/ 459950 w 1901647"/>
              <a:gd name="connsiteY4" fmla="*/ 624307 h 1521709"/>
              <a:gd name="connsiteX5" fmla="*/ 2750 w 1901647"/>
              <a:gd name="connsiteY5" fmla="*/ 1520172 h 1521709"/>
              <a:gd name="connsiteX6" fmla="*/ 713263 w 1901647"/>
              <a:gd name="connsiteY6" fmla="*/ 377172 h 1521709"/>
              <a:gd name="connsiteX7" fmla="*/ 1442312 w 1901647"/>
              <a:gd name="connsiteY7" fmla="*/ 43540 h 1521709"/>
              <a:gd name="connsiteX8" fmla="*/ 1751231 w 1901647"/>
              <a:gd name="connsiteY8" fmla="*/ 204177 h 1521709"/>
              <a:gd name="connsiteX9" fmla="*/ 1547344 w 1901647"/>
              <a:gd name="connsiteY9" fmla="*/ 291 h 1521709"/>
              <a:gd name="connsiteX10" fmla="*/ 1887155 w 1901647"/>
              <a:gd name="connsiteY10" fmla="*/ 167107 h 152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1647" h="1521709">
                <a:moveTo>
                  <a:pt x="1887155" y="167107"/>
                </a:moveTo>
                <a:cubicBezTo>
                  <a:pt x="1790361" y="173285"/>
                  <a:pt x="1093234" y="53837"/>
                  <a:pt x="966577" y="37361"/>
                </a:cubicBezTo>
                <a:cubicBezTo>
                  <a:pt x="839920" y="20885"/>
                  <a:pt x="1245633" y="-40898"/>
                  <a:pt x="1127214" y="68253"/>
                </a:cubicBezTo>
                <a:cubicBezTo>
                  <a:pt x="1008795" y="177404"/>
                  <a:pt x="367274" y="599593"/>
                  <a:pt x="256063" y="692269"/>
                </a:cubicBezTo>
                <a:cubicBezTo>
                  <a:pt x="144852" y="784945"/>
                  <a:pt x="502169" y="486323"/>
                  <a:pt x="459950" y="624307"/>
                </a:cubicBezTo>
                <a:cubicBezTo>
                  <a:pt x="417731" y="762291"/>
                  <a:pt x="-39469" y="1561361"/>
                  <a:pt x="2750" y="1520172"/>
                </a:cubicBezTo>
                <a:cubicBezTo>
                  <a:pt x="44969" y="1478983"/>
                  <a:pt x="473336" y="623277"/>
                  <a:pt x="713263" y="377172"/>
                </a:cubicBezTo>
                <a:cubicBezTo>
                  <a:pt x="953190" y="131067"/>
                  <a:pt x="1269317" y="72372"/>
                  <a:pt x="1442312" y="43540"/>
                </a:cubicBezTo>
                <a:cubicBezTo>
                  <a:pt x="1615307" y="14707"/>
                  <a:pt x="1733726" y="211385"/>
                  <a:pt x="1751231" y="204177"/>
                </a:cubicBezTo>
                <a:cubicBezTo>
                  <a:pt x="1768736" y="196969"/>
                  <a:pt x="1529839" y="8529"/>
                  <a:pt x="1547344" y="291"/>
                </a:cubicBezTo>
                <a:cubicBezTo>
                  <a:pt x="1564849" y="-7947"/>
                  <a:pt x="1983949" y="160929"/>
                  <a:pt x="1887155" y="167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1C3AAF6D-497C-A3D9-0F32-8FAC0624D9BE}"/>
              </a:ext>
            </a:extLst>
          </p:cNvPr>
          <p:cNvSpPr/>
          <p:nvPr/>
        </p:nvSpPr>
        <p:spPr>
          <a:xfrm>
            <a:off x="2389115" y="6412405"/>
            <a:ext cx="768139" cy="532107"/>
          </a:xfrm>
          <a:custGeom>
            <a:avLst/>
            <a:gdLst>
              <a:gd name="connsiteX0" fmla="*/ 174912 w 768139"/>
              <a:gd name="connsiteY0" fmla="*/ 74892 h 532107"/>
              <a:gd name="connsiteX1" fmla="*/ 100771 w 768139"/>
              <a:gd name="connsiteY1" fmla="*/ 328206 h 532107"/>
              <a:gd name="connsiteX2" fmla="*/ 261409 w 768139"/>
              <a:gd name="connsiteY2" fmla="*/ 402346 h 532107"/>
              <a:gd name="connsiteX3" fmla="*/ 125485 w 768139"/>
              <a:gd name="connsiteY3" fmla="*/ 457952 h 532107"/>
              <a:gd name="connsiteX4" fmla="*/ 341728 w 768139"/>
              <a:gd name="connsiteY4" fmla="*/ 476487 h 532107"/>
              <a:gd name="connsiteX5" fmla="*/ 174912 w 768139"/>
              <a:gd name="connsiteY5" fmla="*/ 532092 h 532107"/>
              <a:gd name="connsiteX6" fmla="*/ 452939 w 768139"/>
              <a:gd name="connsiteY6" fmla="*/ 482665 h 532107"/>
              <a:gd name="connsiteX7" fmla="*/ 768036 w 768139"/>
              <a:gd name="connsiteY7" fmla="*/ 525914 h 532107"/>
              <a:gd name="connsiteX8" fmla="*/ 483831 w 768139"/>
              <a:gd name="connsiteY8" fmla="*/ 501200 h 532107"/>
              <a:gd name="connsiteX9" fmla="*/ 162555 w 768139"/>
              <a:gd name="connsiteY9" fmla="*/ 427060 h 532107"/>
              <a:gd name="connsiteX10" fmla="*/ 38988 w 768139"/>
              <a:gd name="connsiteY10" fmla="*/ 402346 h 532107"/>
              <a:gd name="connsiteX11" fmla="*/ 20453 w 768139"/>
              <a:gd name="connsiteY11" fmla="*/ 223173 h 532107"/>
              <a:gd name="connsiteX12" fmla="*/ 1917 w 768139"/>
              <a:gd name="connsiteY12" fmla="*/ 752 h 532107"/>
              <a:gd name="connsiteX13" fmla="*/ 69880 w 768139"/>
              <a:gd name="connsiteY13" fmla="*/ 303492 h 532107"/>
              <a:gd name="connsiteX14" fmla="*/ 174912 w 768139"/>
              <a:gd name="connsiteY14" fmla="*/ 74892 h 53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8139" h="532107">
                <a:moveTo>
                  <a:pt x="174912" y="74892"/>
                </a:moveTo>
                <a:cubicBezTo>
                  <a:pt x="180060" y="79011"/>
                  <a:pt x="86355" y="273630"/>
                  <a:pt x="100771" y="328206"/>
                </a:cubicBezTo>
                <a:cubicBezTo>
                  <a:pt x="115187" y="382782"/>
                  <a:pt x="257290" y="380722"/>
                  <a:pt x="261409" y="402346"/>
                </a:cubicBezTo>
                <a:cubicBezTo>
                  <a:pt x="265528" y="423970"/>
                  <a:pt x="112099" y="445595"/>
                  <a:pt x="125485" y="457952"/>
                </a:cubicBezTo>
                <a:cubicBezTo>
                  <a:pt x="138871" y="470309"/>
                  <a:pt x="333490" y="464130"/>
                  <a:pt x="341728" y="476487"/>
                </a:cubicBezTo>
                <a:cubicBezTo>
                  <a:pt x="349966" y="488844"/>
                  <a:pt x="156377" y="531062"/>
                  <a:pt x="174912" y="532092"/>
                </a:cubicBezTo>
                <a:cubicBezTo>
                  <a:pt x="193447" y="533122"/>
                  <a:pt x="354085" y="483695"/>
                  <a:pt x="452939" y="482665"/>
                </a:cubicBezTo>
                <a:cubicBezTo>
                  <a:pt x="551793" y="481635"/>
                  <a:pt x="762887" y="522825"/>
                  <a:pt x="768036" y="525914"/>
                </a:cubicBezTo>
                <a:cubicBezTo>
                  <a:pt x="773185" y="529003"/>
                  <a:pt x="584744" y="517676"/>
                  <a:pt x="483831" y="501200"/>
                </a:cubicBezTo>
                <a:cubicBezTo>
                  <a:pt x="382918" y="484724"/>
                  <a:pt x="236696" y="443536"/>
                  <a:pt x="162555" y="427060"/>
                </a:cubicBezTo>
                <a:cubicBezTo>
                  <a:pt x="88414" y="410584"/>
                  <a:pt x="62672" y="436327"/>
                  <a:pt x="38988" y="402346"/>
                </a:cubicBezTo>
                <a:cubicBezTo>
                  <a:pt x="15304" y="368365"/>
                  <a:pt x="26631" y="290105"/>
                  <a:pt x="20453" y="223173"/>
                </a:cubicBezTo>
                <a:cubicBezTo>
                  <a:pt x="14275" y="156241"/>
                  <a:pt x="-6321" y="-12634"/>
                  <a:pt x="1917" y="752"/>
                </a:cubicBezTo>
                <a:cubicBezTo>
                  <a:pt x="10155" y="14138"/>
                  <a:pt x="34869" y="287016"/>
                  <a:pt x="69880" y="303492"/>
                </a:cubicBezTo>
                <a:cubicBezTo>
                  <a:pt x="104891" y="319968"/>
                  <a:pt x="169764" y="70773"/>
                  <a:pt x="174912" y="74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073AB1F0-729F-A6D0-0BED-EBD71C92B4A4}"/>
              </a:ext>
            </a:extLst>
          </p:cNvPr>
          <p:cNvSpPr/>
          <p:nvPr/>
        </p:nvSpPr>
        <p:spPr>
          <a:xfrm>
            <a:off x="2688367" y="6136898"/>
            <a:ext cx="488684" cy="826149"/>
          </a:xfrm>
          <a:custGeom>
            <a:avLst/>
            <a:gdLst>
              <a:gd name="connsiteX0" fmla="*/ 11584 w 488684"/>
              <a:gd name="connsiteY0" fmla="*/ 22945 h 826149"/>
              <a:gd name="connsiteX1" fmla="*/ 104260 w 488684"/>
              <a:gd name="connsiteY1" fmla="*/ 381291 h 826149"/>
              <a:gd name="connsiteX2" fmla="*/ 147509 w 488684"/>
              <a:gd name="connsiteY2" fmla="*/ 523394 h 826149"/>
              <a:gd name="connsiteX3" fmla="*/ 104260 w 488684"/>
              <a:gd name="connsiteY3" fmla="*/ 430718 h 826149"/>
              <a:gd name="connsiteX4" fmla="*/ 295790 w 488684"/>
              <a:gd name="connsiteY4" fmla="*/ 727280 h 826149"/>
              <a:gd name="connsiteX5" fmla="*/ 487319 w 488684"/>
              <a:gd name="connsiteY5" fmla="*/ 826134 h 826149"/>
              <a:gd name="connsiteX6" fmla="*/ 376109 w 488684"/>
              <a:gd name="connsiteY6" fmla="*/ 733459 h 826149"/>
              <a:gd name="connsiteX7" fmla="*/ 271076 w 488684"/>
              <a:gd name="connsiteY7" fmla="*/ 572821 h 826149"/>
              <a:gd name="connsiteX8" fmla="*/ 196936 w 488684"/>
              <a:gd name="connsiteY8" fmla="*/ 375113 h 826149"/>
              <a:gd name="connsiteX9" fmla="*/ 221649 w 488684"/>
              <a:gd name="connsiteY9" fmla="*/ 504859 h 826149"/>
              <a:gd name="connsiteX10" fmla="*/ 104260 w 488684"/>
              <a:gd name="connsiteY10" fmla="*/ 381291 h 826149"/>
              <a:gd name="connsiteX11" fmla="*/ 11584 w 488684"/>
              <a:gd name="connsiteY11" fmla="*/ 78551 h 826149"/>
              <a:gd name="connsiteX12" fmla="*/ 11584 w 488684"/>
              <a:gd name="connsiteY12" fmla="*/ 22945 h 82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8684" h="826149">
                <a:moveTo>
                  <a:pt x="11584" y="22945"/>
                </a:moveTo>
                <a:cubicBezTo>
                  <a:pt x="27030" y="73402"/>
                  <a:pt x="81606" y="297883"/>
                  <a:pt x="104260" y="381291"/>
                </a:cubicBezTo>
                <a:cubicBezTo>
                  <a:pt x="126914" y="464699"/>
                  <a:pt x="147509" y="515156"/>
                  <a:pt x="147509" y="523394"/>
                </a:cubicBezTo>
                <a:cubicBezTo>
                  <a:pt x="147509" y="531632"/>
                  <a:pt x="79547" y="396737"/>
                  <a:pt x="104260" y="430718"/>
                </a:cubicBezTo>
                <a:cubicBezTo>
                  <a:pt x="128973" y="464699"/>
                  <a:pt x="231947" y="661377"/>
                  <a:pt x="295790" y="727280"/>
                </a:cubicBezTo>
                <a:cubicBezTo>
                  <a:pt x="359633" y="793183"/>
                  <a:pt x="473933" y="825104"/>
                  <a:pt x="487319" y="826134"/>
                </a:cubicBezTo>
                <a:cubicBezTo>
                  <a:pt x="500706" y="827164"/>
                  <a:pt x="412150" y="775678"/>
                  <a:pt x="376109" y="733459"/>
                </a:cubicBezTo>
                <a:cubicBezTo>
                  <a:pt x="340069" y="691240"/>
                  <a:pt x="300938" y="632545"/>
                  <a:pt x="271076" y="572821"/>
                </a:cubicBezTo>
                <a:cubicBezTo>
                  <a:pt x="241214" y="513097"/>
                  <a:pt x="205174" y="386440"/>
                  <a:pt x="196936" y="375113"/>
                </a:cubicBezTo>
                <a:cubicBezTo>
                  <a:pt x="188698" y="363786"/>
                  <a:pt x="237095" y="503829"/>
                  <a:pt x="221649" y="504859"/>
                </a:cubicBezTo>
                <a:cubicBezTo>
                  <a:pt x="206203" y="505889"/>
                  <a:pt x="139271" y="452342"/>
                  <a:pt x="104260" y="381291"/>
                </a:cubicBezTo>
                <a:cubicBezTo>
                  <a:pt x="69249" y="310240"/>
                  <a:pt x="27030" y="145483"/>
                  <a:pt x="11584" y="78551"/>
                </a:cubicBezTo>
                <a:cubicBezTo>
                  <a:pt x="-3862" y="11619"/>
                  <a:pt x="-3862" y="-27512"/>
                  <a:pt x="11584" y="22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9B2E13CA-EB6A-87AD-D595-8EB3DB65AA79}"/>
              </a:ext>
            </a:extLst>
          </p:cNvPr>
          <p:cNvSpPr/>
          <p:nvPr/>
        </p:nvSpPr>
        <p:spPr>
          <a:xfrm>
            <a:off x="2497400" y="6616703"/>
            <a:ext cx="610452" cy="313247"/>
          </a:xfrm>
          <a:custGeom>
            <a:avLst/>
            <a:gdLst>
              <a:gd name="connsiteX0" fmla="*/ 4843 w 610452"/>
              <a:gd name="connsiteY0" fmla="*/ 340 h 313247"/>
              <a:gd name="connsiteX1" fmla="*/ 227265 w 610452"/>
              <a:gd name="connsiteY1" fmla="*/ 185692 h 313247"/>
              <a:gd name="connsiteX2" fmla="*/ 227265 w 610452"/>
              <a:gd name="connsiteY2" fmla="*/ 136265 h 313247"/>
              <a:gd name="connsiteX3" fmla="*/ 604146 w 610452"/>
              <a:gd name="connsiteY3" fmla="*/ 303081 h 313247"/>
              <a:gd name="connsiteX4" fmla="*/ 437330 w 610452"/>
              <a:gd name="connsiteY4" fmla="*/ 278367 h 313247"/>
              <a:gd name="connsiteX5" fmla="*/ 103697 w 610452"/>
              <a:gd name="connsiteY5" fmla="*/ 142443 h 313247"/>
              <a:gd name="connsiteX6" fmla="*/ 4843 w 610452"/>
              <a:gd name="connsiteY6" fmla="*/ 340 h 31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452" h="313247">
                <a:moveTo>
                  <a:pt x="4843" y="340"/>
                </a:moveTo>
                <a:cubicBezTo>
                  <a:pt x="25438" y="7548"/>
                  <a:pt x="190195" y="163038"/>
                  <a:pt x="227265" y="185692"/>
                </a:cubicBezTo>
                <a:cubicBezTo>
                  <a:pt x="264335" y="208346"/>
                  <a:pt x="164451" y="116700"/>
                  <a:pt x="227265" y="136265"/>
                </a:cubicBezTo>
                <a:cubicBezTo>
                  <a:pt x="290079" y="155830"/>
                  <a:pt x="569135" y="279397"/>
                  <a:pt x="604146" y="303081"/>
                </a:cubicBezTo>
                <a:cubicBezTo>
                  <a:pt x="639157" y="326765"/>
                  <a:pt x="520738" y="305140"/>
                  <a:pt x="437330" y="278367"/>
                </a:cubicBezTo>
                <a:cubicBezTo>
                  <a:pt x="353922" y="251594"/>
                  <a:pt x="175778" y="182602"/>
                  <a:pt x="103697" y="142443"/>
                </a:cubicBezTo>
                <a:cubicBezTo>
                  <a:pt x="31616" y="102284"/>
                  <a:pt x="-15752" y="-6868"/>
                  <a:pt x="4843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82CE6CBA-A4EB-1AEA-04F2-8FF007AF070B}"/>
              </a:ext>
            </a:extLst>
          </p:cNvPr>
          <p:cNvSpPr/>
          <p:nvPr/>
        </p:nvSpPr>
        <p:spPr>
          <a:xfrm>
            <a:off x="1288709" y="3027292"/>
            <a:ext cx="1418383" cy="3631646"/>
          </a:xfrm>
          <a:custGeom>
            <a:avLst/>
            <a:gdLst>
              <a:gd name="connsiteX0" fmla="*/ 1415745 w 1418383"/>
              <a:gd name="connsiteY0" fmla="*/ 227352 h 3631646"/>
              <a:gd name="connsiteX1" fmla="*/ 284369 w 1418383"/>
              <a:gd name="connsiteY1" fmla="*/ 1234742 h 3631646"/>
              <a:gd name="connsiteX2" fmla="*/ 59644 w 1418383"/>
              <a:gd name="connsiteY2" fmla="*/ 1924416 h 3631646"/>
              <a:gd name="connsiteX3" fmla="*/ 36396 w 1418383"/>
              <a:gd name="connsiteY3" fmla="*/ 1839176 h 3631646"/>
              <a:gd name="connsiteX4" fmla="*/ 20898 w 1418383"/>
              <a:gd name="connsiteY4" fmla="*/ 2420362 h 3631646"/>
              <a:gd name="connsiteX5" fmla="*/ 253372 w 1418383"/>
              <a:gd name="connsiteY5" fmla="*/ 3559488 h 3631646"/>
              <a:gd name="connsiteX6" fmla="*/ 152633 w 1418383"/>
              <a:gd name="connsiteY6" fmla="*/ 3334762 h 3631646"/>
              <a:gd name="connsiteX7" fmla="*/ 13149 w 1418383"/>
              <a:gd name="connsiteY7" fmla="*/ 1870172 h 3631646"/>
              <a:gd name="connsiteX8" fmla="*/ 509094 w 1418383"/>
              <a:gd name="connsiteY8" fmla="*/ 204105 h 3631646"/>
              <a:gd name="connsiteX9" fmla="*/ 261122 w 1418383"/>
              <a:gd name="connsiteY9" fmla="*/ 1072010 h 3631646"/>
              <a:gd name="connsiteX10" fmla="*/ 1036037 w 1418383"/>
              <a:gd name="connsiteY10" fmla="*/ 2627 h 3631646"/>
              <a:gd name="connsiteX11" fmla="*/ 609833 w 1418383"/>
              <a:gd name="connsiteY11" fmla="*/ 754294 h 3631646"/>
              <a:gd name="connsiteX12" fmla="*/ 1415745 w 1418383"/>
              <a:gd name="connsiteY12" fmla="*/ 227352 h 363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8383" h="3631646">
                <a:moveTo>
                  <a:pt x="1415745" y="227352"/>
                </a:moveTo>
                <a:cubicBezTo>
                  <a:pt x="1361501" y="307427"/>
                  <a:pt x="510386" y="951898"/>
                  <a:pt x="284369" y="1234742"/>
                </a:cubicBezTo>
                <a:cubicBezTo>
                  <a:pt x="58352" y="1517586"/>
                  <a:pt x="100973" y="1823677"/>
                  <a:pt x="59644" y="1924416"/>
                </a:cubicBezTo>
                <a:cubicBezTo>
                  <a:pt x="18315" y="2025155"/>
                  <a:pt x="42854" y="1756518"/>
                  <a:pt x="36396" y="1839176"/>
                </a:cubicBezTo>
                <a:cubicBezTo>
                  <a:pt x="29938" y="1921834"/>
                  <a:pt x="-15265" y="2133643"/>
                  <a:pt x="20898" y="2420362"/>
                </a:cubicBezTo>
                <a:cubicBezTo>
                  <a:pt x="57061" y="2707081"/>
                  <a:pt x="231416" y="3407088"/>
                  <a:pt x="253372" y="3559488"/>
                </a:cubicBezTo>
                <a:cubicBezTo>
                  <a:pt x="275328" y="3711888"/>
                  <a:pt x="192670" y="3616315"/>
                  <a:pt x="152633" y="3334762"/>
                </a:cubicBezTo>
                <a:cubicBezTo>
                  <a:pt x="112596" y="3053209"/>
                  <a:pt x="-46261" y="2391948"/>
                  <a:pt x="13149" y="1870172"/>
                </a:cubicBezTo>
                <a:cubicBezTo>
                  <a:pt x="72559" y="1348396"/>
                  <a:pt x="467765" y="337132"/>
                  <a:pt x="509094" y="204105"/>
                </a:cubicBezTo>
                <a:cubicBezTo>
                  <a:pt x="550423" y="71078"/>
                  <a:pt x="173298" y="1105590"/>
                  <a:pt x="261122" y="1072010"/>
                </a:cubicBezTo>
                <a:cubicBezTo>
                  <a:pt x="348946" y="1038430"/>
                  <a:pt x="977918" y="55580"/>
                  <a:pt x="1036037" y="2627"/>
                </a:cubicBezTo>
                <a:cubicBezTo>
                  <a:pt x="1094156" y="-50326"/>
                  <a:pt x="549131" y="714257"/>
                  <a:pt x="609833" y="754294"/>
                </a:cubicBezTo>
                <a:cubicBezTo>
                  <a:pt x="670535" y="794331"/>
                  <a:pt x="1469989" y="147277"/>
                  <a:pt x="1415745" y="227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1F63ACBD-1075-F4E6-45A3-CDBD8E24B11A}"/>
              </a:ext>
            </a:extLst>
          </p:cNvPr>
          <p:cNvSpPr/>
          <p:nvPr/>
        </p:nvSpPr>
        <p:spPr>
          <a:xfrm>
            <a:off x="6159699" y="5253865"/>
            <a:ext cx="225787" cy="1221007"/>
          </a:xfrm>
          <a:custGeom>
            <a:avLst/>
            <a:gdLst>
              <a:gd name="connsiteX0" fmla="*/ 16376 w 225787"/>
              <a:gd name="connsiteY0" fmla="*/ 155043 h 1221007"/>
              <a:gd name="connsiteX1" fmla="*/ 186857 w 225787"/>
              <a:gd name="connsiteY1" fmla="*/ 333274 h 1221007"/>
              <a:gd name="connsiteX2" fmla="*/ 163609 w 225787"/>
              <a:gd name="connsiteY2" fmla="*/ 403016 h 1221007"/>
              <a:gd name="connsiteX3" fmla="*/ 148111 w 225787"/>
              <a:gd name="connsiteY3" fmla="*/ 619993 h 1221007"/>
              <a:gd name="connsiteX4" fmla="*/ 179108 w 225787"/>
              <a:gd name="connsiteY4" fmla="*/ 457260 h 1221007"/>
              <a:gd name="connsiteX5" fmla="*/ 140362 w 225787"/>
              <a:gd name="connsiteY5" fmla="*/ 960955 h 1221007"/>
              <a:gd name="connsiteX6" fmla="*/ 78369 w 225787"/>
              <a:gd name="connsiteY6" fmla="*/ 914460 h 1221007"/>
              <a:gd name="connsiteX7" fmla="*/ 877 w 225787"/>
              <a:gd name="connsiteY7" fmla="*/ 1216677 h 1221007"/>
              <a:gd name="connsiteX8" fmla="*/ 132613 w 225787"/>
              <a:gd name="connsiteY8" fmla="*/ 650989 h 1221007"/>
              <a:gd name="connsiteX9" fmla="*/ 155860 w 225787"/>
              <a:gd name="connsiteY9" fmla="*/ 286779 h 1221007"/>
              <a:gd name="connsiteX10" fmla="*/ 225603 w 225787"/>
              <a:gd name="connsiteY10" fmla="*/ 60 h 1221007"/>
              <a:gd name="connsiteX11" fmla="*/ 132613 w 225787"/>
              <a:gd name="connsiteY11" fmla="*/ 310027 h 1221007"/>
              <a:gd name="connsiteX12" fmla="*/ 16376 w 225787"/>
              <a:gd name="connsiteY12" fmla="*/ 155043 h 122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787" h="1221007">
                <a:moveTo>
                  <a:pt x="16376" y="155043"/>
                </a:moveTo>
                <a:cubicBezTo>
                  <a:pt x="25417" y="158917"/>
                  <a:pt x="186857" y="333274"/>
                  <a:pt x="186857" y="333274"/>
                </a:cubicBezTo>
                <a:cubicBezTo>
                  <a:pt x="211396" y="374603"/>
                  <a:pt x="170067" y="355229"/>
                  <a:pt x="163609" y="403016"/>
                </a:cubicBezTo>
                <a:cubicBezTo>
                  <a:pt x="157151" y="450803"/>
                  <a:pt x="145528" y="610952"/>
                  <a:pt x="148111" y="619993"/>
                </a:cubicBezTo>
                <a:cubicBezTo>
                  <a:pt x="150694" y="629034"/>
                  <a:pt x="180400" y="400433"/>
                  <a:pt x="179108" y="457260"/>
                </a:cubicBezTo>
                <a:cubicBezTo>
                  <a:pt x="177817" y="514087"/>
                  <a:pt x="157152" y="884755"/>
                  <a:pt x="140362" y="960955"/>
                </a:cubicBezTo>
                <a:cubicBezTo>
                  <a:pt x="123572" y="1037155"/>
                  <a:pt x="101616" y="871840"/>
                  <a:pt x="78369" y="914460"/>
                </a:cubicBezTo>
                <a:cubicBezTo>
                  <a:pt x="55122" y="957080"/>
                  <a:pt x="-8164" y="1260589"/>
                  <a:pt x="877" y="1216677"/>
                </a:cubicBezTo>
                <a:cubicBezTo>
                  <a:pt x="9918" y="1172765"/>
                  <a:pt x="106783" y="805972"/>
                  <a:pt x="132613" y="650989"/>
                </a:cubicBezTo>
                <a:cubicBezTo>
                  <a:pt x="158443" y="496006"/>
                  <a:pt x="140362" y="395267"/>
                  <a:pt x="155860" y="286779"/>
                </a:cubicBezTo>
                <a:cubicBezTo>
                  <a:pt x="171358" y="178291"/>
                  <a:pt x="229477" y="-3815"/>
                  <a:pt x="225603" y="60"/>
                </a:cubicBezTo>
                <a:cubicBezTo>
                  <a:pt x="221729" y="3935"/>
                  <a:pt x="168776" y="281613"/>
                  <a:pt x="132613" y="310027"/>
                </a:cubicBezTo>
                <a:cubicBezTo>
                  <a:pt x="96450" y="338441"/>
                  <a:pt x="7335" y="151169"/>
                  <a:pt x="16376" y="155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26F27846-9CED-A9A1-F8AB-28D63EF6C6C6}"/>
              </a:ext>
            </a:extLst>
          </p:cNvPr>
          <p:cNvSpPr/>
          <p:nvPr/>
        </p:nvSpPr>
        <p:spPr>
          <a:xfrm>
            <a:off x="5886770" y="6502577"/>
            <a:ext cx="374872" cy="1021516"/>
          </a:xfrm>
          <a:custGeom>
            <a:avLst/>
            <a:gdLst>
              <a:gd name="connsiteX0" fmla="*/ 374545 w 374872"/>
              <a:gd name="connsiteY0" fmla="*/ 6711 h 1021516"/>
              <a:gd name="connsiteX1" fmla="*/ 235061 w 374872"/>
              <a:gd name="connsiteY1" fmla="*/ 386420 h 1021516"/>
              <a:gd name="connsiteX2" fmla="*/ 242810 w 374872"/>
              <a:gd name="connsiteY2" fmla="*/ 324426 h 1021516"/>
              <a:gd name="connsiteX3" fmla="*/ 95576 w 374872"/>
              <a:gd name="connsiteY3" fmla="*/ 696386 h 1021516"/>
              <a:gd name="connsiteX4" fmla="*/ 149820 w 374872"/>
              <a:gd name="connsiteY4" fmla="*/ 595647 h 1021516"/>
              <a:gd name="connsiteX5" fmla="*/ 33583 w 374872"/>
              <a:gd name="connsiteY5" fmla="*/ 1014101 h 1021516"/>
              <a:gd name="connsiteX6" fmla="*/ 18084 w 374872"/>
              <a:gd name="connsiteY6" fmla="*/ 812623 h 1021516"/>
              <a:gd name="connsiteX7" fmla="*/ 266057 w 374872"/>
              <a:gd name="connsiteY7" fmla="*/ 192691 h 1021516"/>
              <a:gd name="connsiteX8" fmla="*/ 374545 w 374872"/>
              <a:gd name="connsiteY8" fmla="*/ 6711 h 102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872" h="1021516">
                <a:moveTo>
                  <a:pt x="374545" y="6711"/>
                </a:moveTo>
                <a:cubicBezTo>
                  <a:pt x="369379" y="38999"/>
                  <a:pt x="257017" y="333468"/>
                  <a:pt x="235061" y="386420"/>
                </a:cubicBezTo>
                <a:cubicBezTo>
                  <a:pt x="213105" y="439372"/>
                  <a:pt x="266057" y="272765"/>
                  <a:pt x="242810" y="324426"/>
                </a:cubicBezTo>
                <a:cubicBezTo>
                  <a:pt x="219563" y="376087"/>
                  <a:pt x="111074" y="651183"/>
                  <a:pt x="95576" y="696386"/>
                </a:cubicBezTo>
                <a:cubicBezTo>
                  <a:pt x="80078" y="741589"/>
                  <a:pt x="160152" y="542695"/>
                  <a:pt x="149820" y="595647"/>
                </a:cubicBezTo>
                <a:cubicBezTo>
                  <a:pt x="139488" y="648599"/>
                  <a:pt x="55539" y="977938"/>
                  <a:pt x="33583" y="1014101"/>
                </a:cubicBezTo>
                <a:cubicBezTo>
                  <a:pt x="11627" y="1050264"/>
                  <a:pt x="-20662" y="949525"/>
                  <a:pt x="18084" y="812623"/>
                </a:cubicBezTo>
                <a:cubicBezTo>
                  <a:pt x="56830" y="675721"/>
                  <a:pt x="209230" y="323135"/>
                  <a:pt x="266057" y="192691"/>
                </a:cubicBezTo>
                <a:cubicBezTo>
                  <a:pt x="322884" y="62247"/>
                  <a:pt x="379711" y="-25577"/>
                  <a:pt x="374545" y="6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F44AEB7A-8BE2-D978-A784-32197C6837B3}"/>
              </a:ext>
            </a:extLst>
          </p:cNvPr>
          <p:cNvSpPr/>
          <p:nvPr/>
        </p:nvSpPr>
        <p:spPr>
          <a:xfrm>
            <a:off x="4092274" y="7585855"/>
            <a:ext cx="1645409" cy="210385"/>
          </a:xfrm>
          <a:custGeom>
            <a:avLst/>
            <a:gdLst>
              <a:gd name="connsiteX0" fmla="*/ 84519 w 1645409"/>
              <a:gd name="connsiteY0" fmla="*/ 565 h 210385"/>
              <a:gd name="connsiteX1" fmla="*/ 162011 w 1645409"/>
              <a:gd name="connsiteY1" fmla="*/ 31562 h 210385"/>
              <a:gd name="connsiteX2" fmla="*/ 1308885 w 1645409"/>
              <a:gd name="connsiteY2" fmla="*/ 186545 h 210385"/>
              <a:gd name="connsiteX3" fmla="*/ 983421 w 1645409"/>
              <a:gd name="connsiteY3" fmla="*/ 209792 h 210385"/>
              <a:gd name="connsiteX4" fmla="*/ 1642099 w 1645409"/>
              <a:gd name="connsiteY4" fmla="*/ 186545 h 210385"/>
              <a:gd name="connsiteX5" fmla="*/ 1254641 w 1645409"/>
              <a:gd name="connsiteY5" fmla="*/ 194294 h 210385"/>
              <a:gd name="connsiteX6" fmla="*/ 580465 w 1645409"/>
              <a:gd name="connsiteY6" fmla="*/ 209792 h 210385"/>
              <a:gd name="connsiteX7" fmla="*/ 774194 w 1645409"/>
              <a:gd name="connsiteY7" fmla="*/ 194294 h 210385"/>
              <a:gd name="connsiteX8" fmla="*/ 526221 w 1645409"/>
              <a:gd name="connsiteY8" fmla="*/ 85806 h 210385"/>
              <a:gd name="connsiteX9" fmla="*/ 22526 w 1645409"/>
              <a:gd name="connsiteY9" fmla="*/ 16064 h 210385"/>
              <a:gd name="connsiteX10" fmla="*/ 84519 w 1645409"/>
              <a:gd name="connsiteY10" fmla="*/ 565 h 2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409" h="210385">
                <a:moveTo>
                  <a:pt x="84519" y="565"/>
                </a:moveTo>
                <a:cubicBezTo>
                  <a:pt x="107766" y="3148"/>
                  <a:pt x="-42050" y="565"/>
                  <a:pt x="162011" y="31562"/>
                </a:cubicBezTo>
                <a:cubicBezTo>
                  <a:pt x="366072" y="62559"/>
                  <a:pt x="1171983" y="156840"/>
                  <a:pt x="1308885" y="186545"/>
                </a:cubicBezTo>
                <a:cubicBezTo>
                  <a:pt x="1445787" y="216250"/>
                  <a:pt x="927885" y="209792"/>
                  <a:pt x="983421" y="209792"/>
                </a:cubicBezTo>
                <a:cubicBezTo>
                  <a:pt x="1038957" y="209792"/>
                  <a:pt x="1596896" y="189128"/>
                  <a:pt x="1642099" y="186545"/>
                </a:cubicBezTo>
                <a:cubicBezTo>
                  <a:pt x="1687302" y="183962"/>
                  <a:pt x="1254641" y="194294"/>
                  <a:pt x="1254641" y="194294"/>
                </a:cubicBezTo>
                <a:lnTo>
                  <a:pt x="580465" y="209792"/>
                </a:lnTo>
                <a:cubicBezTo>
                  <a:pt x="500391" y="209792"/>
                  <a:pt x="783235" y="214958"/>
                  <a:pt x="774194" y="194294"/>
                </a:cubicBezTo>
                <a:cubicBezTo>
                  <a:pt x="765153" y="173630"/>
                  <a:pt x="651499" y="115511"/>
                  <a:pt x="526221" y="85806"/>
                </a:cubicBezTo>
                <a:cubicBezTo>
                  <a:pt x="400943" y="56101"/>
                  <a:pt x="90977" y="27688"/>
                  <a:pt x="22526" y="16064"/>
                </a:cubicBezTo>
                <a:cubicBezTo>
                  <a:pt x="-45925" y="4440"/>
                  <a:pt x="61272" y="-2018"/>
                  <a:pt x="84519" y="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3CA89125-E686-9FB1-4261-B394A6173E0F}"/>
              </a:ext>
            </a:extLst>
          </p:cNvPr>
          <p:cNvSpPr/>
          <p:nvPr/>
        </p:nvSpPr>
        <p:spPr>
          <a:xfrm>
            <a:off x="3222475" y="6779992"/>
            <a:ext cx="1864902" cy="1116403"/>
          </a:xfrm>
          <a:custGeom>
            <a:avLst/>
            <a:gdLst>
              <a:gd name="connsiteX0" fmla="*/ 32169 w 1864902"/>
              <a:gd name="connsiteY0" fmla="*/ 39262 h 1116403"/>
              <a:gd name="connsiteX1" fmla="*/ 109661 w 1864902"/>
              <a:gd name="connsiteY1" fmla="*/ 85757 h 1116403"/>
              <a:gd name="connsiteX2" fmla="*/ 683098 w 1864902"/>
              <a:gd name="connsiteY2" fmla="*/ 628198 h 1116403"/>
              <a:gd name="connsiteX3" fmla="*/ 535864 w 1864902"/>
              <a:gd name="connsiteY3" fmla="*/ 604950 h 1116403"/>
              <a:gd name="connsiteX4" fmla="*/ 1031810 w 1864902"/>
              <a:gd name="connsiteY4" fmla="*/ 876171 h 1116403"/>
              <a:gd name="connsiteX5" fmla="*/ 814833 w 1864902"/>
              <a:gd name="connsiteY5" fmla="*/ 876171 h 1116403"/>
              <a:gd name="connsiteX6" fmla="*/ 1303030 w 1864902"/>
              <a:gd name="connsiteY6" fmla="*/ 1054401 h 1116403"/>
              <a:gd name="connsiteX7" fmla="*/ 1117050 w 1864902"/>
              <a:gd name="connsiteY7" fmla="*/ 976910 h 1116403"/>
              <a:gd name="connsiteX8" fmla="*/ 1860969 w 1864902"/>
              <a:gd name="connsiteY8" fmla="*/ 1116394 h 1116403"/>
              <a:gd name="connsiteX9" fmla="*/ 1396020 w 1864902"/>
              <a:gd name="connsiteY9" fmla="*/ 969161 h 1116403"/>
              <a:gd name="connsiteX10" fmla="*/ 1062806 w 1864902"/>
              <a:gd name="connsiteY10" fmla="*/ 876171 h 1116403"/>
              <a:gd name="connsiteX11" fmla="*/ 559111 w 1864902"/>
              <a:gd name="connsiteY11" fmla="*/ 310483 h 1116403"/>
              <a:gd name="connsiteX12" fmla="*/ 776088 w 1864902"/>
              <a:gd name="connsiteY12" fmla="*/ 620449 h 1116403"/>
              <a:gd name="connsiteX13" fmla="*/ 489369 w 1864902"/>
              <a:gd name="connsiteY13" fmla="*/ 465466 h 1116403"/>
              <a:gd name="connsiteX14" fmla="*/ 32169 w 1864902"/>
              <a:gd name="connsiteY14" fmla="*/ 39262 h 111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4902" h="1116403">
                <a:moveTo>
                  <a:pt x="32169" y="39262"/>
                </a:moveTo>
                <a:cubicBezTo>
                  <a:pt x="-31116" y="-24023"/>
                  <a:pt x="1173" y="-12399"/>
                  <a:pt x="109661" y="85757"/>
                </a:cubicBezTo>
                <a:cubicBezTo>
                  <a:pt x="218149" y="183913"/>
                  <a:pt x="612064" y="541666"/>
                  <a:pt x="683098" y="628198"/>
                </a:cubicBezTo>
                <a:cubicBezTo>
                  <a:pt x="754132" y="714730"/>
                  <a:pt x="477745" y="563621"/>
                  <a:pt x="535864" y="604950"/>
                </a:cubicBezTo>
                <a:cubicBezTo>
                  <a:pt x="593983" y="646279"/>
                  <a:pt x="985315" y="830968"/>
                  <a:pt x="1031810" y="876171"/>
                </a:cubicBezTo>
                <a:cubicBezTo>
                  <a:pt x="1078305" y="921375"/>
                  <a:pt x="769630" y="846466"/>
                  <a:pt x="814833" y="876171"/>
                </a:cubicBezTo>
                <a:cubicBezTo>
                  <a:pt x="860036" y="905876"/>
                  <a:pt x="1252660" y="1037611"/>
                  <a:pt x="1303030" y="1054401"/>
                </a:cubicBezTo>
                <a:cubicBezTo>
                  <a:pt x="1353400" y="1071191"/>
                  <a:pt x="1024060" y="966578"/>
                  <a:pt x="1117050" y="976910"/>
                </a:cubicBezTo>
                <a:cubicBezTo>
                  <a:pt x="1210040" y="987242"/>
                  <a:pt x="1814474" y="1117685"/>
                  <a:pt x="1860969" y="1116394"/>
                </a:cubicBezTo>
                <a:cubicBezTo>
                  <a:pt x="1907464" y="1115103"/>
                  <a:pt x="1529047" y="1009198"/>
                  <a:pt x="1396020" y="969161"/>
                </a:cubicBezTo>
                <a:cubicBezTo>
                  <a:pt x="1262993" y="929124"/>
                  <a:pt x="1202291" y="985951"/>
                  <a:pt x="1062806" y="876171"/>
                </a:cubicBezTo>
                <a:cubicBezTo>
                  <a:pt x="923321" y="766391"/>
                  <a:pt x="606897" y="353103"/>
                  <a:pt x="559111" y="310483"/>
                </a:cubicBezTo>
                <a:cubicBezTo>
                  <a:pt x="511325" y="267863"/>
                  <a:pt x="787712" y="594619"/>
                  <a:pt x="776088" y="620449"/>
                </a:cubicBezTo>
                <a:cubicBezTo>
                  <a:pt x="764464" y="646280"/>
                  <a:pt x="615939" y="559747"/>
                  <a:pt x="489369" y="465466"/>
                </a:cubicBezTo>
                <a:cubicBezTo>
                  <a:pt x="362799" y="371185"/>
                  <a:pt x="95454" y="102547"/>
                  <a:pt x="32169" y="39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E79ABE98-630E-B4A0-B3FC-E03083D45800}"/>
              </a:ext>
            </a:extLst>
          </p:cNvPr>
          <p:cNvSpPr/>
          <p:nvPr/>
        </p:nvSpPr>
        <p:spPr>
          <a:xfrm>
            <a:off x="2137542" y="3700211"/>
            <a:ext cx="804679" cy="3253831"/>
          </a:xfrm>
          <a:custGeom>
            <a:avLst/>
            <a:gdLst>
              <a:gd name="connsiteX0" fmla="*/ 737394 w 804679"/>
              <a:gd name="connsiteY0" fmla="*/ 833043 h 3253831"/>
              <a:gd name="connsiteX1" fmla="*/ 752892 w 804679"/>
              <a:gd name="connsiteY1" fmla="*/ 1824935 h 3253831"/>
              <a:gd name="connsiteX2" fmla="*/ 783889 w 804679"/>
              <a:gd name="connsiteY2" fmla="*/ 1708697 h 3253831"/>
              <a:gd name="connsiteX3" fmla="*/ 404180 w 804679"/>
              <a:gd name="connsiteY3" fmla="*/ 2514609 h 3253831"/>
              <a:gd name="connsiteX4" fmla="*/ 528166 w 804679"/>
              <a:gd name="connsiteY4" fmla="*/ 2313131 h 3253831"/>
              <a:gd name="connsiteX5" fmla="*/ 187204 w 804679"/>
              <a:gd name="connsiteY5" fmla="*/ 2770331 h 3253831"/>
              <a:gd name="connsiteX6" fmla="*/ 1224 w 804679"/>
              <a:gd name="connsiteY6" fmla="*/ 3250779 h 3253831"/>
              <a:gd name="connsiteX7" fmla="*/ 272444 w 804679"/>
              <a:gd name="connsiteY7" fmla="*/ 2530108 h 3253831"/>
              <a:gd name="connsiteX8" fmla="*/ 528166 w 804679"/>
              <a:gd name="connsiteY8" fmla="*/ 2026413 h 3253831"/>
              <a:gd name="connsiteX9" fmla="*/ 559163 w 804679"/>
              <a:gd name="connsiteY9" fmla="*/ 1328989 h 3253831"/>
              <a:gd name="connsiteX10" fmla="*/ 597909 w 804679"/>
              <a:gd name="connsiteY10" fmla="*/ 244108 h 3253831"/>
              <a:gd name="connsiteX11" fmla="*/ 636655 w 804679"/>
              <a:gd name="connsiteY11" fmla="*/ 802047 h 3253831"/>
              <a:gd name="connsiteX12" fmla="*/ 783889 w 804679"/>
              <a:gd name="connsiteY12" fmla="*/ 3884 h 3253831"/>
              <a:gd name="connsiteX13" fmla="*/ 644404 w 804679"/>
              <a:gd name="connsiteY13" fmla="*/ 1205003 h 3253831"/>
              <a:gd name="connsiteX14" fmla="*/ 737394 w 804679"/>
              <a:gd name="connsiteY14" fmla="*/ 833043 h 325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4679" h="3253831">
                <a:moveTo>
                  <a:pt x="737394" y="833043"/>
                </a:moveTo>
                <a:cubicBezTo>
                  <a:pt x="755475" y="936365"/>
                  <a:pt x="745143" y="1678993"/>
                  <a:pt x="752892" y="1824935"/>
                </a:cubicBezTo>
                <a:cubicBezTo>
                  <a:pt x="760641" y="1970877"/>
                  <a:pt x="842008" y="1593751"/>
                  <a:pt x="783889" y="1708697"/>
                </a:cubicBezTo>
                <a:cubicBezTo>
                  <a:pt x="725770" y="1823643"/>
                  <a:pt x="446800" y="2413870"/>
                  <a:pt x="404180" y="2514609"/>
                </a:cubicBezTo>
                <a:cubicBezTo>
                  <a:pt x="361559" y="2615348"/>
                  <a:pt x="564329" y="2270511"/>
                  <a:pt x="528166" y="2313131"/>
                </a:cubicBezTo>
                <a:cubicBezTo>
                  <a:pt x="492003" y="2355751"/>
                  <a:pt x="275028" y="2614056"/>
                  <a:pt x="187204" y="2770331"/>
                </a:cubicBezTo>
                <a:cubicBezTo>
                  <a:pt x="99380" y="2926606"/>
                  <a:pt x="-12983" y="3290816"/>
                  <a:pt x="1224" y="3250779"/>
                </a:cubicBezTo>
                <a:cubicBezTo>
                  <a:pt x="15431" y="3210742"/>
                  <a:pt x="184620" y="2734169"/>
                  <a:pt x="272444" y="2530108"/>
                </a:cubicBezTo>
                <a:cubicBezTo>
                  <a:pt x="360268" y="2326047"/>
                  <a:pt x="480380" y="2226599"/>
                  <a:pt x="528166" y="2026413"/>
                </a:cubicBezTo>
                <a:cubicBezTo>
                  <a:pt x="575952" y="1826227"/>
                  <a:pt x="547539" y="1626040"/>
                  <a:pt x="559163" y="1328989"/>
                </a:cubicBezTo>
                <a:cubicBezTo>
                  <a:pt x="570787" y="1031938"/>
                  <a:pt x="584994" y="331932"/>
                  <a:pt x="597909" y="244108"/>
                </a:cubicBezTo>
                <a:cubicBezTo>
                  <a:pt x="610824" y="156284"/>
                  <a:pt x="605658" y="842084"/>
                  <a:pt x="636655" y="802047"/>
                </a:cubicBezTo>
                <a:cubicBezTo>
                  <a:pt x="667652" y="762010"/>
                  <a:pt x="782598" y="-63275"/>
                  <a:pt x="783889" y="3884"/>
                </a:cubicBezTo>
                <a:cubicBezTo>
                  <a:pt x="785181" y="71043"/>
                  <a:pt x="648279" y="1060352"/>
                  <a:pt x="644404" y="1205003"/>
                </a:cubicBezTo>
                <a:cubicBezTo>
                  <a:pt x="640529" y="1349654"/>
                  <a:pt x="719313" y="729721"/>
                  <a:pt x="737394" y="833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B70A77A0-BE82-83CB-5D87-573A5B58C753}"/>
              </a:ext>
            </a:extLst>
          </p:cNvPr>
          <p:cNvSpPr/>
          <p:nvPr/>
        </p:nvSpPr>
        <p:spPr>
          <a:xfrm>
            <a:off x="3943673" y="5763540"/>
            <a:ext cx="49078" cy="99387"/>
          </a:xfrm>
          <a:custGeom>
            <a:avLst/>
            <a:gdLst>
              <a:gd name="connsiteX0" fmla="*/ 49069 w 49078"/>
              <a:gd name="connsiteY0" fmla="*/ 76 h 99387"/>
              <a:gd name="connsiteX1" fmla="*/ 7694 w 49078"/>
              <a:gd name="connsiteY1" fmla="*/ 58002 h 99387"/>
              <a:gd name="connsiteX2" fmla="*/ 24244 w 49078"/>
              <a:gd name="connsiteY2" fmla="*/ 99378 h 99387"/>
              <a:gd name="connsiteX3" fmla="*/ 11831 w 49078"/>
              <a:gd name="connsiteY3" fmla="*/ 62140 h 99387"/>
              <a:gd name="connsiteX4" fmla="*/ 3556 w 49078"/>
              <a:gd name="connsiteY4" fmla="*/ 45589 h 99387"/>
              <a:gd name="connsiteX5" fmla="*/ 49069 w 49078"/>
              <a:gd name="connsiteY5" fmla="*/ 76 h 9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78" h="99387">
                <a:moveTo>
                  <a:pt x="49069" y="76"/>
                </a:moveTo>
                <a:cubicBezTo>
                  <a:pt x="49759" y="2145"/>
                  <a:pt x="11831" y="41452"/>
                  <a:pt x="7694" y="58002"/>
                </a:cubicBezTo>
                <a:cubicBezTo>
                  <a:pt x="3557" y="74552"/>
                  <a:pt x="23555" y="98688"/>
                  <a:pt x="24244" y="99378"/>
                </a:cubicBezTo>
                <a:cubicBezTo>
                  <a:pt x="24933" y="100068"/>
                  <a:pt x="11831" y="62140"/>
                  <a:pt x="11831" y="62140"/>
                </a:cubicBezTo>
                <a:cubicBezTo>
                  <a:pt x="8383" y="53175"/>
                  <a:pt x="-6788" y="52485"/>
                  <a:pt x="3556" y="45589"/>
                </a:cubicBezTo>
                <a:cubicBezTo>
                  <a:pt x="13900" y="38693"/>
                  <a:pt x="48379" y="-1993"/>
                  <a:pt x="49069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502C63DD-D77B-1B21-B195-3FB09DDFC01A}"/>
              </a:ext>
            </a:extLst>
          </p:cNvPr>
          <p:cNvSpPr/>
          <p:nvPr/>
        </p:nvSpPr>
        <p:spPr>
          <a:xfrm>
            <a:off x="3854186" y="5680664"/>
            <a:ext cx="39266" cy="153593"/>
          </a:xfrm>
          <a:custGeom>
            <a:avLst/>
            <a:gdLst>
              <a:gd name="connsiteX0" fmla="*/ 39255 w 39266"/>
              <a:gd name="connsiteY0" fmla="*/ 201 h 153593"/>
              <a:gd name="connsiteX1" fmla="*/ 6154 w 39266"/>
              <a:gd name="connsiteY1" fmla="*/ 95365 h 153593"/>
              <a:gd name="connsiteX2" fmla="*/ 26842 w 39266"/>
              <a:gd name="connsiteY2" fmla="*/ 153291 h 153593"/>
              <a:gd name="connsiteX3" fmla="*/ 6154 w 39266"/>
              <a:gd name="connsiteY3" fmla="*/ 116053 h 153593"/>
              <a:gd name="connsiteX4" fmla="*/ 2017 w 39266"/>
              <a:gd name="connsiteY4" fmla="*/ 70540 h 153593"/>
              <a:gd name="connsiteX5" fmla="*/ 39255 w 39266"/>
              <a:gd name="connsiteY5" fmla="*/ 201 h 15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66" h="153593">
                <a:moveTo>
                  <a:pt x="39255" y="201"/>
                </a:moveTo>
                <a:cubicBezTo>
                  <a:pt x="39945" y="4339"/>
                  <a:pt x="8223" y="69850"/>
                  <a:pt x="6154" y="95365"/>
                </a:cubicBezTo>
                <a:cubicBezTo>
                  <a:pt x="4085" y="120880"/>
                  <a:pt x="26842" y="149843"/>
                  <a:pt x="26842" y="153291"/>
                </a:cubicBezTo>
                <a:cubicBezTo>
                  <a:pt x="26842" y="156739"/>
                  <a:pt x="10291" y="129845"/>
                  <a:pt x="6154" y="116053"/>
                </a:cubicBezTo>
                <a:cubicBezTo>
                  <a:pt x="2017" y="102261"/>
                  <a:pt x="-2810" y="84332"/>
                  <a:pt x="2017" y="70540"/>
                </a:cubicBezTo>
                <a:cubicBezTo>
                  <a:pt x="6844" y="56748"/>
                  <a:pt x="38565" y="-3937"/>
                  <a:pt x="39255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BE116F3A-4930-0B46-714D-7A6493AB40B8}"/>
              </a:ext>
            </a:extLst>
          </p:cNvPr>
          <p:cNvSpPr/>
          <p:nvPr/>
        </p:nvSpPr>
        <p:spPr>
          <a:xfrm>
            <a:off x="3285067" y="5014235"/>
            <a:ext cx="58079" cy="128748"/>
          </a:xfrm>
          <a:custGeom>
            <a:avLst/>
            <a:gdLst>
              <a:gd name="connsiteX0" fmla="*/ 58079 w 58079"/>
              <a:gd name="connsiteY0" fmla="*/ 484 h 128748"/>
              <a:gd name="connsiteX1" fmla="*/ 4290 w 58079"/>
              <a:gd name="connsiteY1" fmla="*/ 74960 h 128748"/>
              <a:gd name="connsiteX2" fmla="*/ 4290 w 58079"/>
              <a:gd name="connsiteY2" fmla="*/ 128748 h 128748"/>
              <a:gd name="connsiteX3" fmla="*/ 4290 w 58079"/>
              <a:gd name="connsiteY3" fmla="*/ 45997 h 128748"/>
              <a:gd name="connsiteX4" fmla="*/ 58079 w 58079"/>
              <a:gd name="connsiteY4" fmla="*/ 484 h 12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9" h="128748">
                <a:moveTo>
                  <a:pt x="58079" y="484"/>
                </a:moveTo>
                <a:cubicBezTo>
                  <a:pt x="58079" y="5311"/>
                  <a:pt x="13255" y="53583"/>
                  <a:pt x="4290" y="74960"/>
                </a:cubicBezTo>
                <a:cubicBezTo>
                  <a:pt x="-4675" y="96337"/>
                  <a:pt x="4290" y="128748"/>
                  <a:pt x="4290" y="128748"/>
                </a:cubicBezTo>
                <a:cubicBezTo>
                  <a:pt x="4290" y="123921"/>
                  <a:pt x="-5364" y="63926"/>
                  <a:pt x="4290" y="45997"/>
                </a:cubicBezTo>
                <a:cubicBezTo>
                  <a:pt x="13944" y="28068"/>
                  <a:pt x="58079" y="-4343"/>
                  <a:pt x="58079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4625C6D4-B5F8-8F5E-093C-2B5DA6684001}"/>
              </a:ext>
            </a:extLst>
          </p:cNvPr>
          <p:cNvSpPr/>
          <p:nvPr/>
        </p:nvSpPr>
        <p:spPr>
          <a:xfrm>
            <a:off x="3686559" y="5742664"/>
            <a:ext cx="185138" cy="174833"/>
          </a:xfrm>
          <a:custGeom>
            <a:avLst/>
            <a:gdLst>
              <a:gd name="connsiteX0" fmla="*/ 4 w 185138"/>
              <a:gd name="connsiteY0" fmla="*/ 265 h 174833"/>
              <a:gd name="connsiteX1" fmla="*/ 99305 w 185138"/>
              <a:gd name="connsiteY1" fmla="*/ 83016 h 174833"/>
              <a:gd name="connsiteX2" fmla="*/ 182056 w 185138"/>
              <a:gd name="connsiteY2" fmla="*/ 174042 h 174833"/>
              <a:gd name="connsiteX3" fmla="*/ 161369 w 185138"/>
              <a:gd name="connsiteY3" fmla="*/ 124391 h 174833"/>
              <a:gd name="connsiteX4" fmla="*/ 103443 w 185138"/>
              <a:gd name="connsiteY4" fmla="*/ 74741 h 174833"/>
              <a:gd name="connsiteX5" fmla="*/ 103443 w 185138"/>
              <a:gd name="connsiteY5" fmla="*/ 45778 h 174833"/>
              <a:gd name="connsiteX6" fmla="*/ 107580 w 185138"/>
              <a:gd name="connsiteY6" fmla="*/ 4402 h 174833"/>
              <a:gd name="connsiteX7" fmla="*/ 95168 w 185138"/>
              <a:gd name="connsiteY7" fmla="*/ 54053 h 174833"/>
              <a:gd name="connsiteX8" fmla="*/ 4 w 185138"/>
              <a:gd name="connsiteY8" fmla="*/ 265 h 174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138" h="174833">
                <a:moveTo>
                  <a:pt x="4" y="265"/>
                </a:moveTo>
                <a:cubicBezTo>
                  <a:pt x="693" y="5092"/>
                  <a:pt x="68963" y="54053"/>
                  <a:pt x="99305" y="83016"/>
                </a:cubicBezTo>
                <a:cubicBezTo>
                  <a:pt x="129647" y="111979"/>
                  <a:pt x="171712" y="167146"/>
                  <a:pt x="182056" y="174042"/>
                </a:cubicBezTo>
                <a:cubicBezTo>
                  <a:pt x="192400" y="180938"/>
                  <a:pt x="174471" y="140941"/>
                  <a:pt x="161369" y="124391"/>
                </a:cubicBezTo>
                <a:cubicBezTo>
                  <a:pt x="148267" y="107841"/>
                  <a:pt x="113097" y="87843"/>
                  <a:pt x="103443" y="74741"/>
                </a:cubicBezTo>
                <a:cubicBezTo>
                  <a:pt x="93789" y="61639"/>
                  <a:pt x="102754" y="57501"/>
                  <a:pt x="103443" y="45778"/>
                </a:cubicBezTo>
                <a:cubicBezTo>
                  <a:pt x="104132" y="34055"/>
                  <a:pt x="108959" y="3023"/>
                  <a:pt x="107580" y="4402"/>
                </a:cubicBezTo>
                <a:cubicBezTo>
                  <a:pt x="106201" y="5781"/>
                  <a:pt x="110339" y="49916"/>
                  <a:pt x="95168" y="54053"/>
                </a:cubicBezTo>
                <a:cubicBezTo>
                  <a:pt x="79997" y="58191"/>
                  <a:pt x="-685" y="-4562"/>
                  <a:pt x="4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304F5BFB-2E3D-C179-CAE2-D7AD248E020A}"/>
              </a:ext>
            </a:extLst>
          </p:cNvPr>
          <p:cNvSpPr/>
          <p:nvPr/>
        </p:nvSpPr>
        <p:spPr>
          <a:xfrm>
            <a:off x="4360869" y="5995248"/>
            <a:ext cx="37396" cy="83281"/>
          </a:xfrm>
          <a:custGeom>
            <a:avLst/>
            <a:gdLst>
              <a:gd name="connsiteX0" fmla="*/ 4253 w 37396"/>
              <a:gd name="connsiteY0" fmla="*/ 71 h 83281"/>
              <a:gd name="connsiteX1" fmla="*/ 24941 w 37396"/>
              <a:gd name="connsiteY1" fmla="*/ 66272 h 83281"/>
              <a:gd name="connsiteX2" fmla="*/ 116 w 37396"/>
              <a:gd name="connsiteY2" fmla="*/ 82823 h 83281"/>
              <a:gd name="connsiteX3" fmla="*/ 37354 w 37396"/>
              <a:gd name="connsiteY3" fmla="*/ 53860 h 83281"/>
              <a:gd name="connsiteX4" fmla="*/ 4253 w 37396"/>
              <a:gd name="connsiteY4" fmla="*/ 71 h 8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96" h="83281">
                <a:moveTo>
                  <a:pt x="4253" y="71"/>
                </a:moveTo>
                <a:cubicBezTo>
                  <a:pt x="2184" y="2140"/>
                  <a:pt x="24941" y="66272"/>
                  <a:pt x="24941" y="66272"/>
                </a:cubicBezTo>
                <a:cubicBezTo>
                  <a:pt x="24252" y="80064"/>
                  <a:pt x="-1953" y="84892"/>
                  <a:pt x="116" y="82823"/>
                </a:cubicBezTo>
                <a:cubicBezTo>
                  <a:pt x="2185" y="80754"/>
                  <a:pt x="35975" y="66273"/>
                  <a:pt x="37354" y="53860"/>
                </a:cubicBezTo>
                <a:cubicBezTo>
                  <a:pt x="38733" y="41447"/>
                  <a:pt x="6322" y="-1998"/>
                  <a:pt x="4253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82BDC928-DFE8-52B6-AEDB-1021DC481DC1}"/>
              </a:ext>
            </a:extLst>
          </p:cNvPr>
          <p:cNvSpPr/>
          <p:nvPr/>
        </p:nvSpPr>
        <p:spPr>
          <a:xfrm>
            <a:off x="4402198" y="6359071"/>
            <a:ext cx="128667" cy="118290"/>
          </a:xfrm>
          <a:custGeom>
            <a:avLst/>
            <a:gdLst>
              <a:gd name="connsiteX0" fmla="*/ 162 w 128667"/>
              <a:gd name="connsiteY0" fmla="*/ 116205 h 118290"/>
              <a:gd name="connsiteX1" fmla="*/ 70501 w 128667"/>
              <a:gd name="connsiteY1" fmla="*/ 103792 h 118290"/>
              <a:gd name="connsiteX2" fmla="*/ 128426 w 128667"/>
              <a:gd name="connsiteY2" fmla="*/ 353 h 118290"/>
              <a:gd name="connsiteX3" fmla="*/ 91188 w 128667"/>
              <a:gd name="connsiteY3" fmla="*/ 70692 h 118290"/>
              <a:gd name="connsiteX4" fmla="*/ 91188 w 128667"/>
              <a:gd name="connsiteY4" fmla="*/ 91380 h 118290"/>
              <a:gd name="connsiteX5" fmla="*/ 162 w 128667"/>
              <a:gd name="connsiteY5" fmla="*/ 116205 h 11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67" h="118290">
                <a:moveTo>
                  <a:pt x="162" y="116205"/>
                </a:moveTo>
                <a:cubicBezTo>
                  <a:pt x="-3286" y="118274"/>
                  <a:pt x="49124" y="123101"/>
                  <a:pt x="70501" y="103792"/>
                </a:cubicBezTo>
                <a:cubicBezTo>
                  <a:pt x="91878" y="84483"/>
                  <a:pt x="124978" y="5870"/>
                  <a:pt x="128426" y="353"/>
                </a:cubicBezTo>
                <a:cubicBezTo>
                  <a:pt x="131874" y="-5164"/>
                  <a:pt x="97394" y="55521"/>
                  <a:pt x="91188" y="70692"/>
                </a:cubicBezTo>
                <a:cubicBezTo>
                  <a:pt x="84982" y="85863"/>
                  <a:pt x="101532" y="85174"/>
                  <a:pt x="91188" y="91380"/>
                </a:cubicBezTo>
                <a:cubicBezTo>
                  <a:pt x="80844" y="97586"/>
                  <a:pt x="3610" y="114136"/>
                  <a:pt x="162" y="116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31C06F01-9CE1-5378-462B-83537A7F0C74}"/>
              </a:ext>
            </a:extLst>
          </p:cNvPr>
          <p:cNvSpPr/>
          <p:nvPr/>
        </p:nvSpPr>
        <p:spPr>
          <a:xfrm>
            <a:off x="6019795" y="5585639"/>
            <a:ext cx="50278" cy="120160"/>
          </a:xfrm>
          <a:custGeom>
            <a:avLst/>
            <a:gdLst>
              <a:gd name="connsiteX0" fmla="*/ 33450 w 50278"/>
              <a:gd name="connsiteY0" fmla="*/ 62 h 120160"/>
              <a:gd name="connsiteX1" fmla="*/ 21038 w 50278"/>
              <a:gd name="connsiteY1" fmla="*/ 74538 h 120160"/>
              <a:gd name="connsiteX2" fmla="*/ 50000 w 50278"/>
              <a:gd name="connsiteY2" fmla="*/ 120051 h 120160"/>
              <a:gd name="connsiteX3" fmla="*/ 350 w 50278"/>
              <a:gd name="connsiteY3" fmla="*/ 62126 h 120160"/>
              <a:gd name="connsiteX4" fmla="*/ 33450 w 50278"/>
              <a:gd name="connsiteY4" fmla="*/ 62 h 12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78" h="120160">
                <a:moveTo>
                  <a:pt x="33450" y="62"/>
                </a:moveTo>
                <a:cubicBezTo>
                  <a:pt x="36898" y="2131"/>
                  <a:pt x="18280" y="54540"/>
                  <a:pt x="21038" y="74538"/>
                </a:cubicBezTo>
                <a:cubicBezTo>
                  <a:pt x="23796" y="94536"/>
                  <a:pt x="53448" y="122120"/>
                  <a:pt x="50000" y="120051"/>
                </a:cubicBezTo>
                <a:cubicBezTo>
                  <a:pt x="46552" y="117982"/>
                  <a:pt x="4487" y="76607"/>
                  <a:pt x="350" y="62126"/>
                </a:cubicBezTo>
                <a:cubicBezTo>
                  <a:pt x="-3788" y="47645"/>
                  <a:pt x="30002" y="-2007"/>
                  <a:pt x="33450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13EEB605-2C5D-C9EB-6F33-2B115913DB65}"/>
              </a:ext>
            </a:extLst>
          </p:cNvPr>
          <p:cNvSpPr/>
          <p:nvPr/>
        </p:nvSpPr>
        <p:spPr>
          <a:xfrm>
            <a:off x="5999457" y="5336926"/>
            <a:ext cx="84012" cy="121023"/>
          </a:xfrm>
          <a:custGeom>
            <a:avLst/>
            <a:gdLst>
              <a:gd name="connsiteX0" fmla="*/ 0 w 84012"/>
              <a:gd name="connsiteY0" fmla="*/ 522 h 121023"/>
              <a:gd name="connsiteX1" fmla="*/ 78614 w 84012"/>
              <a:gd name="connsiteY1" fmla="*/ 74998 h 121023"/>
              <a:gd name="connsiteX2" fmla="*/ 70338 w 84012"/>
              <a:gd name="connsiteY2" fmla="*/ 120511 h 121023"/>
              <a:gd name="connsiteX3" fmla="*/ 78614 w 84012"/>
              <a:gd name="connsiteY3" fmla="*/ 46035 h 121023"/>
              <a:gd name="connsiteX4" fmla="*/ 0 w 84012"/>
              <a:gd name="connsiteY4" fmla="*/ 522 h 12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12" h="121023">
                <a:moveTo>
                  <a:pt x="0" y="522"/>
                </a:moveTo>
                <a:cubicBezTo>
                  <a:pt x="0" y="5349"/>
                  <a:pt x="66891" y="55000"/>
                  <a:pt x="78614" y="74998"/>
                </a:cubicBezTo>
                <a:cubicBezTo>
                  <a:pt x="90337" y="94996"/>
                  <a:pt x="70338" y="125338"/>
                  <a:pt x="70338" y="120511"/>
                </a:cubicBezTo>
                <a:cubicBezTo>
                  <a:pt x="70338" y="115684"/>
                  <a:pt x="94474" y="66723"/>
                  <a:pt x="78614" y="46035"/>
                </a:cubicBezTo>
                <a:cubicBezTo>
                  <a:pt x="62754" y="25347"/>
                  <a:pt x="0" y="-4305"/>
                  <a:pt x="0" y="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EDB126EB-B20F-2D3F-F304-0D0D38B7DD17}"/>
              </a:ext>
            </a:extLst>
          </p:cNvPr>
          <p:cNvSpPr/>
          <p:nvPr/>
        </p:nvSpPr>
        <p:spPr>
          <a:xfrm>
            <a:off x="4418224" y="6809016"/>
            <a:ext cx="131314" cy="122553"/>
          </a:xfrm>
          <a:custGeom>
            <a:avLst/>
            <a:gdLst>
              <a:gd name="connsiteX0" fmla="*/ 686 w 131314"/>
              <a:gd name="connsiteY0" fmla="*/ 1402 h 122553"/>
              <a:gd name="connsiteX1" fmla="*/ 128951 w 131314"/>
              <a:gd name="connsiteY1" fmla="*/ 121391 h 122553"/>
              <a:gd name="connsiteX2" fmla="*/ 79300 w 131314"/>
              <a:gd name="connsiteY2" fmla="*/ 59328 h 122553"/>
              <a:gd name="connsiteX3" fmla="*/ 686 w 131314"/>
              <a:gd name="connsiteY3" fmla="*/ 1402 h 12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314" h="122553">
                <a:moveTo>
                  <a:pt x="686" y="1402"/>
                </a:moveTo>
                <a:cubicBezTo>
                  <a:pt x="8961" y="11746"/>
                  <a:pt x="115849" y="111737"/>
                  <a:pt x="128951" y="121391"/>
                </a:cubicBezTo>
                <a:cubicBezTo>
                  <a:pt x="142053" y="131045"/>
                  <a:pt x="97230" y="77947"/>
                  <a:pt x="79300" y="59328"/>
                </a:cubicBezTo>
                <a:cubicBezTo>
                  <a:pt x="61371" y="40709"/>
                  <a:pt x="-7589" y="-8942"/>
                  <a:pt x="686" y="1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A4C4166D-1FBF-2C6A-B657-A09359500B17}"/>
              </a:ext>
            </a:extLst>
          </p:cNvPr>
          <p:cNvSpPr/>
          <p:nvPr/>
        </p:nvSpPr>
        <p:spPr>
          <a:xfrm>
            <a:off x="3537595" y="6325405"/>
            <a:ext cx="108165" cy="96396"/>
          </a:xfrm>
          <a:custGeom>
            <a:avLst/>
            <a:gdLst>
              <a:gd name="connsiteX0" fmla="*/ 16 w 108165"/>
              <a:gd name="connsiteY0" fmla="*/ 919 h 96396"/>
              <a:gd name="connsiteX1" fmla="*/ 103455 w 108165"/>
              <a:gd name="connsiteY1" fmla="*/ 46432 h 96396"/>
              <a:gd name="connsiteX2" fmla="*/ 91042 w 108165"/>
              <a:gd name="connsiteY2" fmla="*/ 96083 h 96396"/>
              <a:gd name="connsiteX3" fmla="*/ 95180 w 108165"/>
              <a:gd name="connsiteY3" fmla="*/ 21607 h 96396"/>
              <a:gd name="connsiteX4" fmla="*/ 16 w 108165"/>
              <a:gd name="connsiteY4" fmla="*/ 919 h 96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65" h="96396">
                <a:moveTo>
                  <a:pt x="16" y="919"/>
                </a:moveTo>
                <a:cubicBezTo>
                  <a:pt x="1395" y="5056"/>
                  <a:pt x="88284" y="30571"/>
                  <a:pt x="103455" y="46432"/>
                </a:cubicBezTo>
                <a:cubicBezTo>
                  <a:pt x="118626" y="62293"/>
                  <a:pt x="92421" y="100220"/>
                  <a:pt x="91042" y="96083"/>
                </a:cubicBezTo>
                <a:cubicBezTo>
                  <a:pt x="89663" y="91946"/>
                  <a:pt x="106903" y="36089"/>
                  <a:pt x="95180" y="21607"/>
                </a:cubicBezTo>
                <a:cubicBezTo>
                  <a:pt x="83457" y="7125"/>
                  <a:pt x="-1363" y="-3218"/>
                  <a:pt x="16" y="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0ABB24F3-3CA5-72BF-01E5-5B823236486A}"/>
              </a:ext>
            </a:extLst>
          </p:cNvPr>
          <p:cNvSpPr/>
          <p:nvPr/>
        </p:nvSpPr>
        <p:spPr>
          <a:xfrm>
            <a:off x="4228575" y="5771023"/>
            <a:ext cx="56210" cy="116957"/>
          </a:xfrm>
          <a:custGeom>
            <a:avLst/>
            <a:gdLst>
              <a:gd name="connsiteX0" fmla="*/ 8 w 56210"/>
              <a:gd name="connsiteY0" fmla="*/ 868 h 116957"/>
              <a:gd name="connsiteX1" fmla="*/ 49658 w 56210"/>
              <a:gd name="connsiteY1" fmla="*/ 50519 h 116957"/>
              <a:gd name="connsiteX2" fmla="*/ 37246 w 56210"/>
              <a:gd name="connsiteY2" fmla="*/ 116720 h 116957"/>
              <a:gd name="connsiteX3" fmla="*/ 53796 w 56210"/>
              <a:gd name="connsiteY3" fmla="*/ 25694 h 116957"/>
              <a:gd name="connsiteX4" fmla="*/ 8 w 56210"/>
              <a:gd name="connsiteY4" fmla="*/ 868 h 11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10" h="116957">
                <a:moveTo>
                  <a:pt x="8" y="868"/>
                </a:moveTo>
                <a:cubicBezTo>
                  <a:pt x="-682" y="5006"/>
                  <a:pt x="43452" y="31210"/>
                  <a:pt x="49658" y="50519"/>
                </a:cubicBezTo>
                <a:cubicBezTo>
                  <a:pt x="55864" y="69828"/>
                  <a:pt x="36556" y="120858"/>
                  <a:pt x="37246" y="116720"/>
                </a:cubicBezTo>
                <a:cubicBezTo>
                  <a:pt x="37936" y="112583"/>
                  <a:pt x="64140" y="43623"/>
                  <a:pt x="53796" y="25694"/>
                </a:cubicBezTo>
                <a:cubicBezTo>
                  <a:pt x="43452" y="7765"/>
                  <a:pt x="698" y="-3270"/>
                  <a:pt x="8" y="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4EFCB29C-A08F-5BD4-273A-C5FF719E23F4}"/>
              </a:ext>
            </a:extLst>
          </p:cNvPr>
          <p:cNvSpPr/>
          <p:nvPr/>
        </p:nvSpPr>
        <p:spPr>
          <a:xfrm>
            <a:off x="5113590" y="6425305"/>
            <a:ext cx="74913" cy="104157"/>
          </a:xfrm>
          <a:custGeom>
            <a:avLst/>
            <a:gdLst>
              <a:gd name="connsiteX0" fmla="*/ 16980 w 74913"/>
              <a:gd name="connsiteY0" fmla="*/ 320 h 104157"/>
              <a:gd name="connsiteX1" fmla="*/ 16980 w 74913"/>
              <a:gd name="connsiteY1" fmla="*/ 87209 h 104157"/>
              <a:gd name="connsiteX2" fmla="*/ 74906 w 74913"/>
              <a:gd name="connsiteY2" fmla="*/ 103759 h 104157"/>
              <a:gd name="connsiteX3" fmla="*/ 12843 w 74913"/>
              <a:gd name="connsiteY3" fmla="*/ 95484 h 104157"/>
              <a:gd name="connsiteX4" fmla="*/ 430 w 74913"/>
              <a:gd name="connsiteY4" fmla="*/ 58246 h 104157"/>
              <a:gd name="connsiteX5" fmla="*/ 16980 w 74913"/>
              <a:gd name="connsiteY5" fmla="*/ 320 h 10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13" h="104157">
                <a:moveTo>
                  <a:pt x="16980" y="320"/>
                </a:moveTo>
                <a:cubicBezTo>
                  <a:pt x="19738" y="5147"/>
                  <a:pt x="7326" y="69969"/>
                  <a:pt x="16980" y="87209"/>
                </a:cubicBezTo>
                <a:cubicBezTo>
                  <a:pt x="26634" y="104449"/>
                  <a:pt x="75595" y="102380"/>
                  <a:pt x="74906" y="103759"/>
                </a:cubicBezTo>
                <a:cubicBezTo>
                  <a:pt x="74217" y="105138"/>
                  <a:pt x="25256" y="103070"/>
                  <a:pt x="12843" y="95484"/>
                </a:cubicBezTo>
                <a:cubicBezTo>
                  <a:pt x="430" y="87899"/>
                  <a:pt x="-949" y="69969"/>
                  <a:pt x="430" y="58246"/>
                </a:cubicBezTo>
                <a:cubicBezTo>
                  <a:pt x="1809" y="46523"/>
                  <a:pt x="14222" y="-4507"/>
                  <a:pt x="16980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32717A62-69D1-5007-BCF6-C50842AA2468}"/>
              </a:ext>
            </a:extLst>
          </p:cNvPr>
          <p:cNvSpPr/>
          <p:nvPr/>
        </p:nvSpPr>
        <p:spPr>
          <a:xfrm>
            <a:off x="5833797" y="6359424"/>
            <a:ext cx="74638" cy="91027"/>
          </a:xfrm>
          <a:custGeom>
            <a:avLst/>
            <a:gdLst>
              <a:gd name="connsiteX0" fmla="*/ 20846 w 74638"/>
              <a:gd name="connsiteY0" fmla="*/ 0 h 91027"/>
              <a:gd name="connsiteX1" fmla="*/ 53946 w 74638"/>
              <a:gd name="connsiteY1" fmla="*/ 45514 h 91027"/>
              <a:gd name="connsiteX2" fmla="*/ 158 w 74638"/>
              <a:gd name="connsiteY2" fmla="*/ 91027 h 91027"/>
              <a:gd name="connsiteX3" fmla="*/ 74634 w 74638"/>
              <a:gd name="connsiteY3" fmla="*/ 45514 h 91027"/>
              <a:gd name="connsiteX4" fmla="*/ 20846 w 74638"/>
              <a:gd name="connsiteY4" fmla="*/ 0 h 9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38" h="91027">
                <a:moveTo>
                  <a:pt x="20846" y="0"/>
                </a:moveTo>
                <a:cubicBezTo>
                  <a:pt x="17398" y="0"/>
                  <a:pt x="57394" y="30343"/>
                  <a:pt x="53946" y="45514"/>
                </a:cubicBezTo>
                <a:cubicBezTo>
                  <a:pt x="50498" y="60685"/>
                  <a:pt x="-3290" y="91027"/>
                  <a:pt x="158" y="91027"/>
                </a:cubicBezTo>
                <a:cubicBezTo>
                  <a:pt x="3606" y="91027"/>
                  <a:pt x="75324" y="57927"/>
                  <a:pt x="74634" y="45514"/>
                </a:cubicBezTo>
                <a:cubicBezTo>
                  <a:pt x="73944" y="33101"/>
                  <a:pt x="24294" y="0"/>
                  <a:pt x="2084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66DD38B8-4B20-6FC4-A7C2-810503D97470}"/>
              </a:ext>
            </a:extLst>
          </p:cNvPr>
          <p:cNvSpPr/>
          <p:nvPr/>
        </p:nvSpPr>
        <p:spPr>
          <a:xfrm>
            <a:off x="5064337" y="7190951"/>
            <a:ext cx="144875" cy="66347"/>
          </a:xfrm>
          <a:custGeom>
            <a:avLst/>
            <a:gdLst>
              <a:gd name="connsiteX0" fmla="*/ 32 w 144875"/>
              <a:gd name="connsiteY0" fmla="*/ 8397 h 66347"/>
              <a:gd name="connsiteX1" fmla="*/ 66233 w 144875"/>
              <a:gd name="connsiteY1" fmla="*/ 66323 h 66347"/>
              <a:gd name="connsiteX2" fmla="*/ 144847 w 144875"/>
              <a:gd name="connsiteY2" fmla="*/ 122 h 66347"/>
              <a:gd name="connsiteX3" fmla="*/ 74508 w 144875"/>
              <a:gd name="connsiteY3" fmla="*/ 49773 h 66347"/>
              <a:gd name="connsiteX4" fmla="*/ 32 w 144875"/>
              <a:gd name="connsiteY4" fmla="*/ 8397 h 6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75" h="66347">
                <a:moveTo>
                  <a:pt x="32" y="8397"/>
                </a:moveTo>
                <a:cubicBezTo>
                  <a:pt x="-1347" y="11155"/>
                  <a:pt x="42097" y="67702"/>
                  <a:pt x="66233" y="66323"/>
                </a:cubicBezTo>
                <a:cubicBezTo>
                  <a:pt x="90369" y="64944"/>
                  <a:pt x="143468" y="2880"/>
                  <a:pt x="144847" y="122"/>
                </a:cubicBezTo>
                <a:cubicBezTo>
                  <a:pt x="146226" y="-2636"/>
                  <a:pt x="97954" y="42188"/>
                  <a:pt x="74508" y="49773"/>
                </a:cubicBezTo>
                <a:cubicBezTo>
                  <a:pt x="51062" y="57359"/>
                  <a:pt x="1411" y="5639"/>
                  <a:pt x="32" y="8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06BEEA0D-09D0-AE19-E054-63F3ABB79377}"/>
              </a:ext>
            </a:extLst>
          </p:cNvPr>
          <p:cNvSpPr/>
          <p:nvPr/>
        </p:nvSpPr>
        <p:spPr>
          <a:xfrm>
            <a:off x="3057654" y="4994655"/>
            <a:ext cx="82775" cy="724548"/>
          </a:xfrm>
          <a:custGeom>
            <a:avLst/>
            <a:gdLst>
              <a:gd name="connsiteX0" fmla="*/ 82751 w 82775"/>
              <a:gd name="connsiteY0" fmla="*/ 44889 h 724548"/>
              <a:gd name="connsiteX1" fmla="*/ 16551 w 82775"/>
              <a:gd name="connsiteY1" fmla="*/ 408994 h 724548"/>
              <a:gd name="connsiteX2" fmla="*/ 24826 w 82775"/>
              <a:gd name="connsiteY2" fmla="*/ 351068 h 724548"/>
              <a:gd name="connsiteX3" fmla="*/ 0 w 82775"/>
              <a:gd name="connsiteY3" fmla="*/ 719311 h 724548"/>
              <a:gd name="connsiteX4" fmla="*/ 24826 w 82775"/>
              <a:gd name="connsiteY4" fmla="*/ 528983 h 724548"/>
              <a:gd name="connsiteX5" fmla="*/ 28963 w 82775"/>
              <a:gd name="connsiteY5" fmla="*/ 3513 h 724548"/>
              <a:gd name="connsiteX6" fmla="*/ 8275 w 82775"/>
              <a:gd name="connsiteY6" fmla="*/ 289005 h 724548"/>
              <a:gd name="connsiteX7" fmla="*/ 82751 w 82775"/>
              <a:gd name="connsiteY7" fmla="*/ 44889 h 72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75" h="724548">
                <a:moveTo>
                  <a:pt x="82751" y="44889"/>
                </a:moveTo>
                <a:cubicBezTo>
                  <a:pt x="84130" y="64887"/>
                  <a:pt x="26205" y="357964"/>
                  <a:pt x="16551" y="408994"/>
                </a:cubicBezTo>
                <a:cubicBezTo>
                  <a:pt x="6897" y="460024"/>
                  <a:pt x="27585" y="299348"/>
                  <a:pt x="24826" y="351068"/>
                </a:cubicBezTo>
                <a:cubicBezTo>
                  <a:pt x="22067" y="402788"/>
                  <a:pt x="0" y="689659"/>
                  <a:pt x="0" y="719311"/>
                </a:cubicBezTo>
                <a:cubicBezTo>
                  <a:pt x="0" y="748963"/>
                  <a:pt x="19999" y="648283"/>
                  <a:pt x="24826" y="528983"/>
                </a:cubicBezTo>
                <a:cubicBezTo>
                  <a:pt x="29653" y="409683"/>
                  <a:pt x="31721" y="43509"/>
                  <a:pt x="28963" y="3513"/>
                </a:cubicBezTo>
                <a:cubicBezTo>
                  <a:pt x="26205" y="-36483"/>
                  <a:pt x="-690" y="277972"/>
                  <a:pt x="8275" y="289005"/>
                </a:cubicBezTo>
                <a:cubicBezTo>
                  <a:pt x="17240" y="300038"/>
                  <a:pt x="81372" y="24891"/>
                  <a:pt x="82751" y="44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64285903-3A1C-7E1F-FB2C-1DFDDCE6A7CF}"/>
              </a:ext>
            </a:extLst>
          </p:cNvPr>
          <p:cNvSpPr/>
          <p:nvPr/>
        </p:nvSpPr>
        <p:spPr>
          <a:xfrm>
            <a:off x="3331372" y="3398954"/>
            <a:ext cx="501455" cy="1276024"/>
          </a:xfrm>
          <a:custGeom>
            <a:avLst/>
            <a:gdLst>
              <a:gd name="connsiteX0" fmla="*/ 499964 w 501455"/>
              <a:gd name="connsiteY0" fmla="*/ 2614 h 1276024"/>
              <a:gd name="connsiteX1" fmla="*/ 97628 w 501455"/>
              <a:gd name="connsiteY1" fmla="*/ 889582 h 1276024"/>
              <a:gd name="connsiteX2" fmla="*/ 106772 w 501455"/>
              <a:gd name="connsiteY2" fmla="*/ 587830 h 1276024"/>
              <a:gd name="connsiteX3" fmla="*/ 6188 w 501455"/>
              <a:gd name="connsiteY3" fmla="*/ 1264486 h 1276024"/>
              <a:gd name="connsiteX4" fmla="*/ 15332 w 501455"/>
              <a:gd name="connsiteY4" fmla="*/ 962734 h 1276024"/>
              <a:gd name="connsiteX5" fmla="*/ 51908 w 501455"/>
              <a:gd name="connsiteY5" fmla="*/ 304366 h 1276024"/>
              <a:gd name="connsiteX6" fmla="*/ 70196 w 501455"/>
              <a:gd name="connsiteY6" fmla="*/ 743278 h 1276024"/>
              <a:gd name="connsiteX7" fmla="*/ 253076 w 501455"/>
              <a:gd name="connsiteY7" fmla="*/ 286078 h 1276024"/>
              <a:gd name="connsiteX8" fmla="*/ 234788 w 501455"/>
              <a:gd name="connsiteY8" fmla="*/ 606118 h 1276024"/>
              <a:gd name="connsiteX9" fmla="*/ 499964 w 501455"/>
              <a:gd name="connsiteY9" fmla="*/ 2614 h 127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1455" h="1276024">
                <a:moveTo>
                  <a:pt x="499964" y="2614"/>
                </a:moveTo>
                <a:cubicBezTo>
                  <a:pt x="477104" y="49858"/>
                  <a:pt x="163160" y="792046"/>
                  <a:pt x="97628" y="889582"/>
                </a:cubicBezTo>
                <a:cubicBezTo>
                  <a:pt x="32096" y="987118"/>
                  <a:pt x="122012" y="525346"/>
                  <a:pt x="106772" y="587830"/>
                </a:cubicBezTo>
                <a:cubicBezTo>
                  <a:pt x="91532" y="650314"/>
                  <a:pt x="21428" y="1202002"/>
                  <a:pt x="6188" y="1264486"/>
                </a:cubicBezTo>
                <a:cubicBezTo>
                  <a:pt x="-9052" y="1326970"/>
                  <a:pt x="7712" y="1122754"/>
                  <a:pt x="15332" y="962734"/>
                </a:cubicBezTo>
                <a:cubicBezTo>
                  <a:pt x="22952" y="802714"/>
                  <a:pt x="42764" y="340942"/>
                  <a:pt x="51908" y="304366"/>
                </a:cubicBezTo>
                <a:cubicBezTo>
                  <a:pt x="61052" y="267790"/>
                  <a:pt x="36668" y="746326"/>
                  <a:pt x="70196" y="743278"/>
                </a:cubicBezTo>
                <a:cubicBezTo>
                  <a:pt x="103724" y="740230"/>
                  <a:pt x="225644" y="308938"/>
                  <a:pt x="253076" y="286078"/>
                </a:cubicBezTo>
                <a:cubicBezTo>
                  <a:pt x="280508" y="263218"/>
                  <a:pt x="193640" y="648790"/>
                  <a:pt x="234788" y="606118"/>
                </a:cubicBezTo>
                <a:cubicBezTo>
                  <a:pt x="275936" y="563446"/>
                  <a:pt x="522824" y="-44630"/>
                  <a:pt x="499964" y="2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0CF2DA28-8841-7A8E-322F-EAE906B8D8FC}"/>
              </a:ext>
            </a:extLst>
          </p:cNvPr>
          <p:cNvSpPr/>
          <p:nvPr/>
        </p:nvSpPr>
        <p:spPr>
          <a:xfrm>
            <a:off x="3182095" y="5148072"/>
            <a:ext cx="147532" cy="552590"/>
          </a:xfrm>
          <a:custGeom>
            <a:avLst/>
            <a:gdLst>
              <a:gd name="connsiteX0" fmla="*/ 146321 w 147532"/>
              <a:gd name="connsiteY0" fmla="*/ 0 h 552590"/>
              <a:gd name="connsiteX1" fmla="*/ 73169 w 147532"/>
              <a:gd name="connsiteY1" fmla="*/ 164592 h 552590"/>
              <a:gd name="connsiteX2" fmla="*/ 137177 w 147532"/>
              <a:gd name="connsiteY2" fmla="*/ 539496 h 552590"/>
              <a:gd name="connsiteX3" fmla="*/ 118889 w 147532"/>
              <a:gd name="connsiteY3" fmla="*/ 438912 h 552590"/>
              <a:gd name="connsiteX4" fmla="*/ 17 w 147532"/>
              <a:gd name="connsiteY4" fmla="*/ 164592 h 552590"/>
              <a:gd name="connsiteX5" fmla="*/ 146321 w 147532"/>
              <a:gd name="connsiteY5" fmla="*/ 0 h 55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532" h="552590">
                <a:moveTo>
                  <a:pt x="146321" y="0"/>
                </a:moveTo>
                <a:cubicBezTo>
                  <a:pt x="158513" y="0"/>
                  <a:pt x="74693" y="74676"/>
                  <a:pt x="73169" y="164592"/>
                </a:cubicBezTo>
                <a:cubicBezTo>
                  <a:pt x="71645" y="254508"/>
                  <a:pt x="129557" y="493776"/>
                  <a:pt x="137177" y="539496"/>
                </a:cubicBezTo>
                <a:cubicBezTo>
                  <a:pt x="144797" y="585216"/>
                  <a:pt x="141749" y="501396"/>
                  <a:pt x="118889" y="438912"/>
                </a:cubicBezTo>
                <a:cubicBezTo>
                  <a:pt x="96029" y="376428"/>
                  <a:pt x="-1507" y="231648"/>
                  <a:pt x="17" y="164592"/>
                </a:cubicBezTo>
                <a:cubicBezTo>
                  <a:pt x="1541" y="97536"/>
                  <a:pt x="134129" y="0"/>
                  <a:pt x="1463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64EBE76D-76BD-72AE-3984-25F0871A150C}"/>
              </a:ext>
            </a:extLst>
          </p:cNvPr>
          <p:cNvSpPr/>
          <p:nvPr/>
        </p:nvSpPr>
        <p:spPr>
          <a:xfrm>
            <a:off x="5248485" y="3711452"/>
            <a:ext cx="231093" cy="244454"/>
          </a:xfrm>
          <a:custGeom>
            <a:avLst/>
            <a:gdLst>
              <a:gd name="connsiteX0" fmla="*/ 171 w 231093"/>
              <a:gd name="connsiteY0" fmla="*/ 1012 h 244454"/>
              <a:gd name="connsiteX1" fmla="*/ 219627 w 231093"/>
              <a:gd name="connsiteY1" fmla="*/ 238756 h 244454"/>
              <a:gd name="connsiteX2" fmla="*/ 183051 w 231093"/>
              <a:gd name="connsiteY2" fmla="*/ 156460 h 244454"/>
              <a:gd name="connsiteX3" fmla="*/ 171 w 231093"/>
              <a:gd name="connsiteY3" fmla="*/ 1012 h 24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093" h="244454">
                <a:moveTo>
                  <a:pt x="171" y="1012"/>
                </a:moveTo>
                <a:cubicBezTo>
                  <a:pt x="6267" y="14728"/>
                  <a:pt x="189147" y="212848"/>
                  <a:pt x="219627" y="238756"/>
                </a:cubicBezTo>
                <a:cubicBezTo>
                  <a:pt x="250107" y="264664"/>
                  <a:pt x="213531" y="196084"/>
                  <a:pt x="183051" y="156460"/>
                </a:cubicBezTo>
                <a:cubicBezTo>
                  <a:pt x="152571" y="116836"/>
                  <a:pt x="-5925" y="-12704"/>
                  <a:pt x="171" y="1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ECFA3C47-1605-3323-9918-E5317FCF61E6}"/>
              </a:ext>
            </a:extLst>
          </p:cNvPr>
          <p:cNvSpPr/>
          <p:nvPr/>
        </p:nvSpPr>
        <p:spPr>
          <a:xfrm>
            <a:off x="4251949" y="3721467"/>
            <a:ext cx="356641" cy="448407"/>
          </a:xfrm>
          <a:custGeom>
            <a:avLst/>
            <a:gdLst>
              <a:gd name="connsiteX0" fmla="*/ 11 w 356641"/>
              <a:gd name="connsiteY0" fmla="*/ 141 h 448407"/>
              <a:gd name="connsiteX1" fmla="*/ 173747 w 356641"/>
              <a:gd name="connsiteY1" fmla="*/ 292749 h 448407"/>
              <a:gd name="connsiteX2" fmla="*/ 173747 w 356641"/>
              <a:gd name="connsiteY2" fmla="*/ 219597 h 448407"/>
              <a:gd name="connsiteX3" fmla="*/ 356627 w 356641"/>
              <a:gd name="connsiteY3" fmla="*/ 448197 h 448407"/>
              <a:gd name="connsiteX4" fmla="*/ 182891 w 356641"/>
              <a:gd name="connsiteY4" fmla="*/ 256173 h 448407"/>
              <a:gd name="connsiteX5" fmla="*/ 11 w 356641"/>
              <a:gd name="connsiteY5" fmla="*/ 141 h 44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41" h="448407">
                <a:moveTo>
                  <a:pt x="11" y="141"/>
                </a:moveTo>
                <a:cubicBezTo>
                  <a:pt x="-1513" y="6237"/>
                  <a:pt x="144791" y="256173"/>
                  <a:pt x="173747" y="292749"/>
                </a:cubicBezTo>
                <a:cubicBezTo>
                  <a:pt x="202703" y="329325"/>
                  <a:pt x="143267" y="193689"/>
                  <a:pt x="173747" y="219597"/>
                </a:cubicBezTo>
                <a:cubicBezTo>
                  <a:pt x="204227" y="245505"/>
                  <a:pt x="355103" y="442101"/>
                  <a:pt x="356627" y="448197"/>
                </a:cubicBezTo>
                <a:cubicBezTo>
                  <a:pt x="358151" y="454293"/>
                  <a:pt x="239279" y="326277"/>
                  <a:pt x="182891" y="256173"/>
                </a:cubicBezTo>
                <a:cubicBezTo>
                  <a:pt x="126503" y="186069"/>
                  <a:pt x="1535" y="-5955"/>
                  <a:pt x="11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92FA1BB2-C003-C973-E2D3-CE9899693DA6}"/>
              </a:ext>
            </a:extLst>
          </p:cNvPr>
          <p:cNvSpPr/>
          <p:nvPr/>
        </p:nvSpPr>
        <p:spPr>
          <a:xfrm>
            <a:off x="4571893" y="5646880"/>
            <a:ext cx="99049" cy="173402"/>
          </a:xfrm>
          <a:custGeom>
            <a:avLst/>
            <a:gdLst>
              <a:gd name="connsiteX0" fmla="*/ 107 w 99049"/>
              <a:gd name="connsiteY0" fmla="*/ 4112 h 173402"/>
              <a:gd name="connsiteX1" fmla="*/ 91547 w 99049"/>
              <a:gd name="connsiteY1" fmla="*/ 132128 h 173402"/>
              <a:gd name="connsiteX2" fmla="*/ 91547 w 99049"/>
              <a:gd name="connsiteY2" fmla="*/ 168704 h 173402"/>
              <a:gd name="connsiteX3" fmla="*/ 73259 w 99049"/>
              <a:gd name="connsiteY3" fmla="*/ 40688 h 173402"/>
              <a:gd name="connsiteX4" fmla="*/ 107 w 99049"/>
              <a:gd name="connsiteY4" fmla="*/ 4112 h 17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49" h="173402">
                <a:moveTo>
                  <a:pt x="107" y="4112"/>
                </a:moveTo>
                <a:cubicBezTo>
                  <a:pt x="3155" y="19352"/>
                  <a:pt x="91547" y="132128"/>
                  <a:pt x="91547" y="132128"/>
                </a:cubicBezTo>
                <a:cubicBezTo>
                  <a:pt x="106787" y="159560"/>
                  <a:pt x="94595" y="183944"/>
                  <a:pt x="91547" y="168704"/>
                </a:cubicBezTo>
                <a:cubicBezTo>
                  <a:pt x="88499" y="153464"/>
                  <a:pt x="86975" y="62024"/>
                  <a:pt x="73259" y="40688"/>
                </a:cubicBezTo>
                <a:cubicBezTo>
                  <a:pt x="59543" y="19352"/>
                  <a:pt x="-2941" y="-11128"/>
                  <a:pt x="107" y="4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58247A8F-5E2B-6320-E01D-F3A74710642C}"/>
              </a:ext>
            </a:extLst>
          </p:cNvPr>
          <p:cNvSpPr/>
          <p:nvPr/>
        </p:nvSpPr>
        <p:spPr>
          <a:xfrm>
            <a:off x="3518088" y="5486382"/>
            <a:ext cx="177589" cy="155686"/>
          </a:xfrm>
          <a:custGeom>
            <a:avLst/>
            <a:gdLst>
              <a:gd name="connsiteX0" fmla="*/ 2352 w 177589"/>
              <a:gd name="connsiteY0" fmla="*/ 18 h 155686"/>
              <a:gd name="connsiteX1" fmla="*/ 48072 w 177589"/>
              <a:gd name="connsiteY1" fmla="*/ 118890 h 155686"/>
              <a:gd name="connsiteX2" fmla="*/ 176088 w 177589"/>
              <a:gd name="connsiteY2" fmla="*/ 155466 h 155686"/>
              <a:gd name="connsiteX3" fmla="*/ 112080 w 177589"/>
              <a:gd name="connsiteY3" fmla="*/ 128034 h 155686"/>
              <a:gd name="connsiteX4" fmla="*/ 2352 w 177589"/>
              <a:gd name="connsiteY4" fmla="*/ 18 h 15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589" h="155686">
                <a:moveTo>
                  <a:pt x="2352" y="18"/>
                </a:moveTo>
                <a:cubicBezTo>
                  <a:pt x="-8316" y="-1506"/>
                  <a:pt x="19116" y="92982"/>
                  <a:pt x="48072" y="118890"/>
                </a:cubicBezTo>
                <a:cubicBezTo>
                  <a:pt x="77028" y="144798"/>
                  <a:pt x="176088" y="155466"/>
                  <a:pt x="176088" y="155466"/>
                </a:cubicBezTo>
                <a:cubicBezTo>
                  <a:pt x="186756" y="156990"/>
                  <a:pt x="137988" y="150894"/>
                  <a:pt x="112080" y="128034"/>
                </a:cubicBezTo>
                <a:cubicBezTo>
                  <a:pt x="86172" y="105174"/>
                  <a:pt x="13020" y="1542"/>
                  <a:pt x="235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F3006B1C-437D-C981-5568-3CEEBF60DCAF}"/>
              </a:ext>
            </a:extLst>
          </p:cNvPr>
          <p:cNvSpPr/>
          <p:nvPr/>
        </p:nvSpPr>
        <p:spPr>
          <a:xfrm>
            <a:off x="4050081" y="6784164"/>
            <a:ext cx="287979" cy="276061"/>
          </a:xfrm>
          <a:custGeom>
            <a:avLst/>
            <a:gdLst>
              <a:gd name="connsiteX0" fmla="*/ 711 w 287979"/>
              <a:gd name="connsiteY0" fmla="*/ 82980 h 276061"/>
              <a:gd name="connsiteX1" fmla="*/ 183591 w 287979"/>
              <a:gd name="connsiteY1" fmla="*/ 37260 h 276061"/>
              <a:gd name="connsiteX2" fmla="*/ 284175 w 287979"/>
              <a:gd name="connsiteY2" fmla="*/ 275004 h 276061"/>
              <a:gd name="connsiteX3" fmla="*/ 265887 w 287979"/>
              <a:gd name="connsiteY3" fmla="*/ 119556 h 276061"/>
              <a:gd name="connsiteX4" fmla="*/ 256743 w 287979"/>
              <a:gd name="connsiteY4" fmla="*/ 684 h 276061"/>
              <a:gd name="connsiteX5" fmla="*/ 711 w 287979"/>
              <a:gd name="connsiteY5" fmla="*/ 82980 h 27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79" h="276061">
                <a:moveTo>
                  <a:pt x="711" y="82980"/>
                </a:moveTo>
                <a:cubicBezTo>
                  <a:pt x="-11481" y="89076"/>
                  <a:pt x="136347" y="5256"/>
                  <a:pt x="183591" y="37260"/>
                </a:cubicBezTo>
                <a:cubicBezTo>
                  <a:pt x="230835" y="69264"/>
                  <a:pt x="270459" y="261288"/>
                  <a:pt x="284175" y="275004"/>
                </a:cubicBezTo>
                <a:cubicBezTo>
                  <a:pt x="297891" y="288720"/>
                  <a:pt x="270459" y="165276"/>
                  <a:pt x="265887" y="119556"/>
                </a:cubicBezTo>
                <a:cubicBezTo>
                  <a:pt x="261315" y="73836"/>
                  <a:pt x="300939" y="9828"/>
                  <a:pt x="256743" y="684"/>
                </a:cubicBezTo>
                <a:cubicBezTo>
                  <a:pt x="212547" y="-8460"/>
                  <a:pt x="12903" y="76884"/>
                  <a:pt x="711" y="82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D56E219E-42EB-52FA-5CFF-189230BAB3D7}"/>
              </a:ext>
            </a:extLst>
          </p:cNvPr>
          <p:cNvSpPr/>
          <p:nvPr/>
        </p:nvSpPr>
        <p:spPr>
          <a:xfrm>
            <a:off x="5824667" y="5476011"/>
            <a:ext cx="73550" cy="249231"/>
          </a:xfrm>
          <a:custGeom>
            <a:avLst/>
            <a:gdLst>
              <a:gd name="connsiteX0" fmla="*/ 36637 w 73550"/>
              <a:gd name="connsiteY0" fmla="*/ 1245 h 249231"/>
              <a:gd name="connsiteX1" fmla="*/ 27493 w 73550"/>
              <a:gd name="connsiteY1" fmla="*/ 129261 h 249231"/>
              <a:gd name="connsiteX2" fmla="*/ 73213 w 73550"/>
              <a:gd name="connsiteY2" fmla="*/ 248133 h 249231"/>
              <a:gd name="connsiteX3" fmla="*/ 45781 w 73550"/>
              <a:gd name="connsiteY3" fmla="*/ 184125 h 249231"/>
              <a:gd name="connsiteX4" fmla="*/ 61 w 73550"/>
              <a:gd name="connsiteY4" fmla="*/ 110973 h 249231"/>
              <a:gd name="connsiteX5" fmla="*/ 36637 w 73550"/>
              <a:gd name="connsiteY5" fmla="*/ 65253 h 249231"/>
              <a:gd name="connsiteX6" fmla="*/ 36637 w 73550"/>
              <a:gd name="connsiteY6" fmla="*/ 1245 h 24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50" h="249231">
                <a:moveTo>
                  <a:pt x="36637" y="1245"/>
                </a:moveTo>
                <a:cubicBezTo>
                  <a:pt x="35113" y="11913"/>
                  <a:pt x="21397" y="88113"/>
                  <a:pt x="27493" y="129261"/>
                </a:cubicBezTo>
                <a:cubicBezTo>
                  <a:pt x="33589" y="170409"/>
                  <a:pt x="73213" y="248133"/>
                  <a:pt x="73213" y="248133"/>
                </a:cubicBezTo>
                <a:cubicBezTo>
                  <a:pt x="76261" y="257277"/>
                  <a:pt x="57973" y="206985"/>
                  <a:pt x="45781" y="184125"/>
                </a:cubicBezTo>
                <a:cubicBezTo>
                  <a:pt x="33589" y="161265"/>
                  <a:pt x="61" y="110973"/>
                  <a:pt x="61" y="110973"/>
                </a:cubicBezTo>
                <a:cubicBezTo>
                  <a:pt x="-1463" y="91161"/>
                  <a:pt x="25969" y="78969"/>
                  <a:pt x="36637" y="65253"/>
                </a:cubicBezTo>
                <a:cubicBezTo>
                  <a:pt x="47305" y="51537"/>
                  <a:pt x="38161" y="-9423"/>
                  <a:pt x="36637" y="1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FF912B26-26F2-755A-464D-4E8786D1F1C5}"/>
              </a:ext>
            </a:extLst>
          </p:cNvPr>
          <p:cNvSpPr/>
          <p:nvPr/>
        </p:nvSpPr>
        <p:spPr>
          <a:xfrm>
            <a:off x="4306336" y="4050685"/>
            <a:ext cx="37382" cy="192256"/>
          </a:xfrm>
          <a:custGeom>
            <a:avLst/>
            <a:gdLst>
              <a:gd name="connsiteX0" fmla="*/ 37064 w 37382"/>
              <a:gd name="connsiteY0" fmla="*/ 107 h 192256"/>
              <a:gd name="connsiteX1" fmla="*/ 18776 w 37382"/>
              <a:gd name="connsiteY1" fmla="*/ 109835 h 192256"/>
              <a:gd name="connsiteX2" fmla="*/ 27920 w 37382"/>
              <a:gd name="connsiteY2" fmla="*/ 192131 h 192256"/>
              <a:gd name="connsiteX3" fmla="*/ 488 w 37382"/>
              <a:gd name="connsiteY3" fmla="*/ 91547 h 192256"/>
              <a:gd name="connsiteX4" fmla="*/ 37064 w 37382"/>
              <a:gd name="connsiteY4" fmla="*/ 107 h 19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82" h="192256">
                <a:moveTo>
                  <a:pt x="37064" y="107"/>
                </a:moveTo>
                <a:cubicBezTo>
                  <a:pt x="40112" y="3155"/>
                  <a:pt x="20300" y="77831"/>
                  <a:pt x="18776" y="109835"/>
                </a:cubicBezTo>
                <a:cubicBezTo>
                  <a:pt x="17252" y="141839"/>
                  <a:pt x="30968" y="195179"/>
                  <a:pt x="27920" y="192131"/>
                </a:cubicBezTo>
                <a:cubicBezTo>
                  <a:pt x="24872" y="189083"/>
                  <a:pt x="-4084" y="123551"/>
                  <a:pt x="488" y="91547"/>
                </a:cubicBezTo>
                <a:cubicBezTo>
                  <a:pt x="5060" y="59543"/>
                  <a:pt x="34016" y="-2941"/>
                  <a:pt x="37064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B68031AD-E2FF-D017-6909-EA4A65EF0E3A}"/>
              </a:ext>
            </a:extLst>
          </p:cNvPr>
          <p:cNvSpPr/>
          <p:nvPr/>
        </p:nvSpPr>
        <p:spPr>
          <a:xfrm>
            <a:off x="4626588" y="3922776"/>
            <a:ext cx="96357" cy="164592"/>
          </a:xfrm>
          <a:custGeom>
            <a:avLst/>
            <a:gdLst>
              <a:gd name="connsiteX0" fmla="*/ 276 w 96357"/>
              <a:gd name="connsiteY0" fmla="*/ 0 h 164592"/>
              <a:gd name="connsiteX1" fmla="*/ 64284 w 96357"/>
              <a:gd name="connsiteY1" fmla="*/ 91440 h 164592"/>
              <a:gd name="connsiteX2" fmla="*/ 91716 w 96357"/>
              <a:gd name="connsiteY2" fmla="*/ 164592 h 164592"/>
              <a:gd name="connsiteX3" fmla="*/ 91716 w 96357"/>
              <a:gd name="connsiteY3" fmla="*/ 91440 h 164592"/>
              <a:gd name="connsiteX4" fmla="*/ 276 w 96357"/>
              <a:gd name="connsiteY4" fmla="*/ 0 h 16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57" h="164592">
                <a:moveTo>
                  <a:pt x="276" y="0"/>
                </a:moveTo>
                <a:cubicBezTo>
                  <a:pt x="-4296" y="0"/>
                  <a:pt x="49044" y="64008"/>
                  <a:pt x="64284" y="91440"/>
                </a:cubicBezTo>
                <a:cubicBezTo>
                  <a:pt x="79524" y="118872"/>
                  <a:pt x="87144" y="164592"/>
                  <a:pt x="91716" y="164592"/>
                </a:cubicBezTo>
                <a:cubicBezTo>
                  <a:pt x="96288" y="164592"/>
                  <a:pt x="99336" y="117348"/>
                  <a:pt x="91716" y="91440"/>
                </a:cubicBezTo>
                <a:cubicBezTo>
                  <a:pt x="84096" y="65532"/>
                  <a:pt x="4848" y="0"/>
                  <a:pt x="2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76DC8AAA-0F8D-5F81-D5D3-432E63E8595E}"/>
              </a:ext>
            </a:extLst>
          </p:cNvPr>
          <p:cNvSpPr/>
          <p:nvPr/>
        </p:nvSpPr>
        <p:spPr>
          <a:xfrm>
            <a:off x="5038222" y="3931659"/>
            <a:ext cx="122737" cy="239505"/>
          </a:xfrm>
          <a:custGeom>
            <a:avLst/>
            <a:gdLst>
              <a:gd name="connsiteX0" fmla="*/ 54986 w 122737"/>
              <a:gd name="connsiteY0" fmla="*/ 261 h 239505"/>
              <a:gd name="connsiteX1" fmla="*/ 18410 w 122737"/>
              <a:gd name="connsiteY1" fmla="*/ 91701 h 239505"/>
              <a:gd name="connsiteX2" fmla="*/ 118994 w 122737"/>
              <a:gd name="connsiteY2" fmla="*/ 238005 h 239505"/>
              <a:gd name="connsiteX3" fmla="*/ 91562 w 122737"/>
              <a:gd name="connsiteY3" fmla="*/ 164853 h 239505"/>
              <a:gd name="connsiteX4" fmla="*/ 122 w 122737"/>
              <a:gd name="connsiteY4" fmla="*/ 119133 h 239505"/>
              <a:gd name="connsiteX5" fmla="*/ 54986 w 122737"/>
              <a:gd name="connsiteY5" fmla="*/ 261 h 23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737" h="239505">
                <a:moveTo>
                  <a:pt x="54986" y="261"/>
                </a:moveTo>
                <a:cubicBezTo>
                  <a:pt x="58034" y="-4311"/>
                  <a:pt x="7742" y="52077"/>
                  <a:pt x="18410" y="91701"/>
                </a:cubicBezTo>
                <a:cubicBezTo>
                  <a:pt x="29078" y="131325"/>
                  <a:pt x="106802" y="225813"/>
                  <a:pt x="118994" y="238005"/>
                </a:cubicBezTo>
                <a:cubicBezTo>
                  <a:pt x="131186" y="250197"/>
                  <a:pt x="111374" y="184665"/>
                  <a:pt x="91562" y="164853"/>
                </a:cubicBezTo>
                <a:cubicBezTo>
                  <a:pt x="71750" y="145041"/>
                  <a:pt x="3170" y="141993"/>
                  <a:pt x="122" y="119133"/>
                </a:cubicBezTo>
                <a:cubicBezTo>
                  <a:pt x="-2926" y="96273"/>
                  <a:pt x="51938" y="4833"/>
                  <a:pt x="54986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2A238B57-5922-6F2D-43FA-03D12FF96288}"/>
              </a:ext>
            </a:extLst>
          </p:cNvPr>
          <p:cNvSpPr/>
          <p:nvPr/>
        </p:nvSpPr>
        <p:spPr>
          <a:xfrm>
            <a:off x="4844514" y="4105643"/>
            <a:ext cx="159459" cy="276244"/>
          </a:xfrm>
          <a:custGeom>
            <a:avLst/>
            <a:gdLst>
              <a:gd name="connsiteX0" fmla="*/ 47526 w 159459"/>
              <a:gd name="connsiteY0" fmla="*/ 13 h 276244"/>
              <a:gd name="connsiteX1" fmla="*/ 29238 w 159459"/>
              <a:gd name="connsiteY1" fmla="*/ 164605 h 276244"/>
              <a:gd name="connsiteX2" fmla="*/ 157254 w 159459"/>
              <a:gd name="connsiteY2" fmla="*/ 274333 h 276244"/>
              <a:gd name="connsiteX3" fmla="*/ 102390 w 159459"/>
              <a:gd name="connsiteY3" fmla="*/ 228613 h 276244"/>
              <a:gd name="connsiteX4" fmla="*/ 1806 w 159459"/>
              <a:gd name="connsiteY4" fmla="*/ 155461 h 276244"/>
              <a:gd name="connsiteX5" fmla="*/ 47526 w 159459"/>
              <a:gd name="connsiteY5" fmla="*/ 13 h 27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459" h="276244">
                <a:moveTo>
                  <a:pt x="47526" y="13"/>
                </a:moveTo>
                <a:cubicBezTo>
                  <a:pt x="52098" y="1537"/>
                  <a:pt x="10950" y="118885"/>
                  <a:pt x="29238" y="164605"/>
                </a:cubicBezTo>
                <a:cubicBezTo>
                  <a:pt x="47526" y="210325"/>
                  <a:pt x="157254" y="274333"/>
                  <a:pt x="157254" y="274333"/>
                </a:cubicBezTo>
                <a:cubicBezTo>
                  <a:pt x="169446" y="285001"/>
                  <a:pt x="128298" y="248425"/>
                  <a:pt x="102390" y="228613"/>
                </a:cubicBezTo>
                <a:cubicBezTo>
                  <a:pt x="76482" y="208801"/>
                  <a:pt x="13998" y="187465"/>
                  <a:pt x="1806" y="155461"/>
                </a:cubicBezTo>
                <a:cubicBezTo>
                  <a:pt x="-10386" y="123457"/>
                  <a:pt x="42954" y="-1511"/>
                  <a:pt x="47526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48C6335B-BFB4-A3A1-73C5-EF5049276FE9}"/>
              </a:ext>
            </a:extLst>
          </p:cNvPr>
          <p:cNvSpPr/>
          <p:nvPr/>
        </p:nvSpPr>
        <p:spPr>
          <a:xfrm>
            <a:off x="5000839" y="4092184"/>
            <a:ext cx="220092" cy="272987"/>
          </a:xfrm>
          <a:custGeom>
            <a:avLst/>
            <a:gdLst>
              <a:gd name="connsiteX0" fmla="*/ 929 w 220092"/>
              <a:gd name="connsiteY0" fmla="*/ 4328 h 272987"/>
              <a:gd name="connsiteX1" fmla="*/ 202097 w 220092"/>
              <a:gd name="connsiteY1" fmla="*/ 232928 h 272987"/>
              <a:gd name="connsiteX2" fmla="*/ 202097 w 220092"/>
              <a:gd name="connsiteY2" fmla="*/ 260360 h 272987"/>
              <a:gd name="connsiteX3" fmla="*/ 128945 w 220092"/>
              <a:gd name="connsiteY3" fmla="*/ 95768 h 272987"/>
              <a:gd name="connsiteX4" fmla="*/ 929 w 220092"/>
              <a:gd name="connsiteY4" fmla="*/ 4328 h 27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092" h="272987">
                <a:moveTo>
                  <a:pt x="929" y="4328"/>
                </a:moveTo>
                <a:cubicBezTo>
                  <a:pt x="13121" y="27188"/>
                  <a:pt x="202097" y="232928"/>
                  <a:pt x="202097" y="232928"/>
                </a:cubicBezTo>
                <a:cubicBezTo>
                  <a:pt x="235625" y="275600"/>
                  <a:pt x="214289" y="283220"/>
                  <a:pt x="202097" y="260360"/>
                </a:cubicBezTo>
                <a:cubicBezTo>
                  <a:pt x="189905" y="237500"/>
                  <a:pt x="157901" y="136916"/>
                  <a:pt x="128945" y="95768"/>
                </a:cubicBezTo>
                <a:cubicBezTo>
                  <a:pt x="99989" y="54620"/>
                  <a:pt x="-11263" y="-18532"/>
                  <a:pt x="929" y="4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22385DE6-4725-C8F9-522D-07D23C416373}"/>
              </a:ext>
            </a:extLst>
          </p:cNvPr>
          <p:cNvSpPr/>
          <p:nvPr/>
        </p:nvSpPr>
        <p:spPr>
          <a:xfrm>
            <a:off x="4110265" y="4315968"/>
            <a:ext cx="583718" cy="73829"/>
          </a:xfrm>
          <a:custGeom>
            <a:avLst/>
            <a:gdLst>
              <a:gd name="connsiteX0" fmla="*/ 4535 w 583718"/>
              <a:gd name="connsiteY0" fmla="*/ 64008 h 73829"/>
              <a:gd name="connsiteX1" fmla="*/ 59399 w 583718"/>
              <a:gd name="connsiteY1" fmla="*/ 73152 h 73829"/>
              <a:gd name="connsiteX2" fmla="*/ 278855 w 583718"/>
              <a:gd name="connsiteY2" fmla="*/ 73152 h 73829"/>
              <a:gd name="connsiteX3" fmla="*/ 269711 w 583718"/>
              <a:gd name="connsiteY3" fmla="*/ 27432 h 73829"/>
              <a:gd name="connsiteX4" fmla="*/ 416015 w 583718"/>
              <a:gd name="connsiteY4" fmla="*/ 73152 h 73829"/>
              <a:gd name="connsiteX5" fmla="*/ 425159 w 583718"/>
              <a:gd name="connsiteY5" fmla="*/ 0 h 73829"/>
              <a:gd name="connsiteX6" fmla="*/ 580607 w 583718"/>
              <a:gd name="connsiteY6" fmla="*/ 73152 h 73829"/>
              <a:gd name="connsiteX7" fmla="*/ 498311 w 583718"/>
              <a:gd name="connsiteY7" fmla="*/ 36576 h 73829"/>
              <a:gd name="connsiteX8" fmla="*/ 150839 w 583718"/>
              <a:gd name="connsiteY8" fmla="*/ 64008 h 73829"/>
              <a:gd name="connsiteX9" fmla="*/ 4535 w 583718"/>
              <a:gd name="connsiteY9" fmla="*/ 64008 h 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3718" h="73829">
                <a:moveTo>
                  <a:pt x="4535" y="64008"/>
                </a:moveTo>
                <a:cubicBezTo>
                  <a:pt x="-10705" y="65532"/>
                  <a:pt x="13679" y="71628"/>
                  <a:pt x="59399" y="73152"/>
                </a:cubicBezTo>
                <a:cubicBezTo>
                  <a:pt x="105119" y="74676"/>
                  <a:pt x="278855" y="73152"/>
                  <a:pt x="278855" y="73152"/>
                </a:cubicBezTo>
                <a:cubicBezTo>
                  <a:pt x="313907" y="65532"/>
                  <a:pt x="246851" y="27432"/>
                  <a:pt x="269711" y="27432"/>
                </a:cubicBezTo>
                <a:cubicBezTo>
                  <a:pt x="292571" y="27432"/>
                  <a:pt x="390107" y="77724"/>
                  <a:pt x="416015" y="73152"/>
                </a:cubicBezTo>
                <a:cubicBezTo>
                  <a:pt x="441923" y="68580"/>
                  <a:pt x="397727" y="0"/>
                  <a:pt x="425159" y="0"/>
                </a:cubicBezTo>
                <a:cubicBezTo>
                  <a:pt x="452591" y="0"/>
                  <a:pt x="568415" y="67056"/>
                  <a:pt x="580607" y="73152"/>
                </a:cubicBezTo>
                <a:cubicBezTo>
                  <a:pt x="592799" y="79248"/>
                  <a:pt x="569939" y="38100"/>
                  <a:pt x="498311" y="36576"/>
                </a:cubicBezTo>
                <a:cubicBezTo>
                  <a:pt x="426683" y="35052"/>
                  <a:pt x="236183" y="60960"/>
                  <a:pt x="150839" y="64008"/>
                </a:cubicBezTo>
                <a:cubicBezTo>
                  <a:pt x="65495" y="67056"/>
                  <a:pt x="19775" y="62484"/>
                  <a:pt x="4535" y="64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B8373A6F-9316-8E77-7ACC-AE1A0C5ACC75}"/>
              </a:ext>
            </a:extLst>
          </p:cNvPr>
          <p:cNvSpPr/>
          <p:nvPr/>
        </p:nvSpPr>
        <p:spPr>
          <a:xfrm>
            <a:off x="5294338" y="4114395"/>
            <a:ext cx="376526" cy="147068"/>
          </a:xfrm>
          <a:custGeom>
            <a:avLst/>
            <a:gdLst>
              <a:gd name="connsiteX0" fmla="*/ 38 w 376526"/>
              <a:gd name="connsiteY0" fmla="*/ 146709 h 147068"/>
              <a:gd name="connsiteX1" fmla="*/ 192062 w 376526"/>
              <a:gd name="connsiteY1" fmla="*/ 18693 h 147068"/>
              <a:gd name="connsiteX2" fmla="*/ 109766 w 376526"/>
              <a:gd name="connsiteY2" fmla="*/ 82701 h 147068"/>
              <a:gd name="connsiteX3" fmla="*/ 374942 w 376526"/>
              <a:gd name="connsiteY3" fmla="*/ 405 h 147068"/>
              <a:gd name="connsiteX4" fmla="*/ 210350 w 376526"/>
              <a:gd name="connsiteY4" fmla="*/ 55269 h 147068"/>
              <a:gd name="connsiteX5" fmla="*/ 38 w 376526"/>
              <a:gd name="connsiteY5" fmla="*/ 146709 h 14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526" h="147068">
                <a:moveTo>
                  <a:pt x="38" y="146709"/>
                </a:moveTo>
                <a:cubicBezTo>
                  <a:pt x="-3010" y="140613"/>
                  <a:pt x="173774" y="29361"/>
                  <a:pt x="192062" y="18693"/>
                </a:cubicBezTo>
                <a:cubicBezTo>
                  <a:pt x="210350" y="8025"/>
                  <a:pt x="79286" y="85749"/>
                  <a:pt x="109766" y="82701"/>
                </a:cubicBezTo>
                <a:cubicBezTo>
                  <a:pt x="140246" y="79653"/>
                  <a:pt x="358178" y="4977"/>
                  <a:pt x="374942" y="405"/>
                </a:cubicBezTo>
                <a:cubicBezTo>
                  <a:pt x="391706" y="-4167"/>
                  <a:pt x="271310" y="30885"/>
                  <a:pt x="210350" y="55269"/>
                </a:cubicBezTo>
                <a:cubicBezTo>
                  <a:pt x="149390" y="79653"/>
                  <a:pt x="3086" y="152805"/>
                  <a:pt x="38" y="146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8D9840A9-6278-3B12-D0BB-5E33F2308DA9}"/>
              </a:ext>
            </a:extLst>
          </p:cNvPr>
          <p:cNvSpPr/>
          <p:nvPr/>
        </p:nvSpPr>
        <p:spPr>
          <a:xfrm>
            <a:off x="3391495" y="4581079"/>
            <a:ext cx="275258" cy="347594"/>
          </a:xfrm>
          <a:custGeom>
            <a:avLst/>
            <a:gdLst>
              <a:gd name="connsiteX0" fmla="*/ 275249 w 275258"/>
              <a:gd name="connsiteY0" fmla="*/ 65 h 347594"/>
              <a:gd name="connsiteX1" fmla="*/ 46649 w 275258"/>
              <a:gd name="connsiteY1" fmla="*/ 173801 h 347594"/>
              <a:gd name="connsiteX2" fmla="*/ 929 w 275258"/>
              <a:gd name="connsiteY2" fmla="*/ 347537 h 347594"/>
              <a:gd name="connsiteX3" fmla="*/ 37505 w 275258"/>
              <a:gd name="connsiteY3" fmla="*/ 155513 h 347594"/>
              <a:gd name="connsiteX4" fmla="*/ 275249 w 275258"/>
              <a:gd name="connsiteY4" fmla="*/ 65 h 34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58" h="347594">
                <a:moveTo>
                  <a:pt x="275249" y="65"/>
                </a:moveTo>
                <a:cubicBezTo>
                  <a:pt x="276773" y="3113"/>
                  <a:pt x="92369" y="115889"/>
                  <a:pt x="46649" y="173801"/>
                </a:cubicBezTo>
                <a:cubicBezTo>
                  <a:pt x="929" y="231713"/>
                  <a:pt x="2453" y="350585"/>
                  <a:pt x="929" y="347537"/>
                </a:cubicBezTo>
                <a:cubicBezTo>
                  <a:pt x="-595" y="344489"/>
                  <a:pt x="-5167" y="210377"/>
                  <a:pt x="37505" y="155513"/>
                </a:cubicBezTo>
                <a:cubicBezTo>
                  <a:pt x="80177" y="100649"/>
                  <a:pt x="273725" y="-2983"/>
                  <a:pt x="275249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29924D4C-50AA-E34F-E129-9FE344ADC524}"/>
              </a:ext>
            </a:extLst>
          </p:cNvPr>
          <p:cNvSpPr/>
          <p:nvPr/>
        </p:nvSpPr>
        <p:spPr>
          <a:xfrm>
            <a:off x="4881502" y="4693959"/>
            <a:ext cx="113492" cy="675075"/>
          </a:xfrm>
          <a:custGeom>
            <a:avLst/>
            <a:gdLst>
              <a:gd name="connsiteX0" fmla="*/ 101978 w 113492"/>
              <a:gd name="connsiteY0" fmla="*/ 33489 h 675075"/>
              <a:gd name="connsiteX1" fmla="*/ 111122 w 113492"/>
              <a:gd name="connsiteY1" fmla="*/ 106641 h 675075"/>
              <a:gd name="connsiteX2" fmla="*/ 74546 w 113492"/>
              <a:gd name="connsiteY2" fmla="*/ 444969 h 675075"/>
              <a:gd name="connsiteX3" fmla="*/ 92834 w 113492"/>
              <a:gd name="connsiteY3" fmla="*/ 518121 h 675075"/>
              <a:gd name="connsiteX4" fmla="*/ 65402 w 113492"/>
              <a:gd name="connsiteY4" fmla="*/ 335241 h 675075"/>
              <a:gd name="connsiteX5" fmla="*/ 37970 w 113492"/>
              <a:gd name="connsiteY5" fmla="*/ 673569 h 675075"/>
              <a:gd name="connsiteX6" fmla="*/ 10538 w 113492"/>
              <a:gd name="connsiteY6" fmla="*/ 444969 h 675075"/>
              <a:gd name="connsiteX7" fmla="*/ 1394 w 113492"/>
              <a:gd name="connsiteY7" fmla="*/ 106641 h 675075"/>
              <a:gd name="connsiteX8" fmla="*/ 37970 w 113492"/>
              <a:gd name="connsiteY8" fmla="*/ 600417 h 675075"/>
              <a:gd name="connsiteX9" fmla="*/ 101978 w 113492"/>
              <a:gd name="connsiteY9" fmla="*/ 33489 h 67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492" h="675075">
                <a:moveTo>
                  <a:pt x="101978" y="33489"/>
                </a:moveTo>
                <a:cubicBezTo>
                  <a:pt x="114170" y="-48807"/>
                  <a:pt x="115694" y="38061"/>
                  <a:pt x="111122" y="106641"/>
                </a:cubicBezTo>
                <a:cubicBezTo>
                  <a:pt x="106550" y="175221"/>
                  <a:pt x="77594" y="376389"/>
                  <a:pt x="74546" y="444969"/>
                </a:cubicBezTo>
                <a:cubicBezTo>
                  <a:pt x="71498" y="513549"/>
                  <a:pt x="94358" y="536409"/>
                  <a:pt x="92834" y="518121"/>
                </a:cubicBezTo>
                <a:cubicBezTo>
                  <a:pt x="91310" y="499833"/>
                  <a:pt x="74546" y="309333"/>
                  <a:pt x="65402" y="335241"/>
                </a:cubicBezTo>
                <a:cubicBezTo>
                  <a:pt x="56258" y="361149"/>
                  <a:pt x="47114" y="655281"/>
                  <a:pt x="37970" y="673569"/>
                </a:cubicBezTo>
                <a:cubicBezTo>
                  <a:pt x="28826" y="691857"/>
                  <a:pt x="16634" y="539457"/>
                  <a:pt x="10538" y="444969"/>
                </a:cubicBezTo>
                <a:cubicBezTo>
                  <a:pt x="4442" y="350481"/>
                  <a:pt x="-3178" y="80733"/>
                  <a:pt x="1394" y="106641"/>
                </a:cubicBezTo>
                <a:cubicBezTo>
                  <a:pt x="5966" y="132549"/>
                  <a:pt x="19682" y="608037"/>
                  <a:pt x="37970" y="600417"/>
                </a:cubicBezTo>
                <a:cubicBezTo>
                  <a:pt x="56258" y="592797"/>
                  <a:pt x="89786" y="115785"/>
                  <a:pt x="101978" y="33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926C1F56-9A79-8EF3-E4C6-6EDA2FAFB858}"/>
              </a:ext>
            </a:extLst>
          </p:cNvPr>
          <p:cNvSpPr/>
          <p:nvPr/>
        </p:nvSpPr>
        <p:spPr>
          <a:xfrm>
            <a:off x="4590206" y="6135596"/>
            <a:ext cx="100748" cy="219504"/>
          </a:xfrm>
          <a:custGeom>
            <a:avLst/>
            <a:gdLst>
              <a:gd name="connsiteX0" fmla="*/ 18370 w 100748"/>
              <a:gd name="connsiteY0" fmla="*/ 28 h 219504"/>
              <a:gd name="connsiteX1" fmla="*/ 82378 w 100748"/>
              <a:gd name="connsiteY1" fmla="*/ 100612 h 219504"/>
              <a:gd name="connsiteX2" fmla="*/ 82 w 100748"/>
              <a:gd name="connsiteY2" fmla="*/ 219484 h 219504"/>
              <a:gd name="connsiteX3" fmla="*/ 100666 w 100748"/>
              <a:gd name="connsiteY3" fmla="*/ 91468 h 219504"/>
              <a:gd name="connsiteX4" fmla="*/ 18370 w 100748"/>
              <a:gd name="connsiteY4" fmla="*/ 28 h 21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8" h="219504">
                <a:moveTo>
                  <a:pt x="18370" y="28"/>
                </a:moveTo>
                <a:cubicBezTo>
                  <a:pt x="15322" y="1552"/>
                  <a:pt x="85426" y="64036"/>
                  <a:pt x="82378" y="100612"/>
                </a:cubicBezTo>
                <a:cubicBezTo>
                  <a:pt x="79330" y="137188"/>
                  <a:pt x="-2966" y="221008"/>
                  <a:pt x="82" y="219484"/>
                </a:cubicBezTo>
                <a:cubicBezTo>
                  <a:pt x="3130" y="217960"/>
                  <a:pt x="97618" y="123472"/>
                  <a:pt x="100666" y="91468"/>
                </a:cubicBezTo>
                <a:cubicBezTo>
                  <a:pt x="103714" y="59464"/>
                  <a:pt x="21418" y="-1496"/>
                  <a:pt x="18370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F7DBFD80-0736-6AD6-E72C-697ECB6AE41F}"/>
              </a:ext>
            </a:extLst>
          </p:cNvPr>
          <p:cNvSpPr/>
          <p:nvPr/>
        </p:nvSpPr>
        <p:spPr>
          <a:xfrm>
            <a:off x="4129717" y="5659105"/>
            <a:ext cx="191296" cy="55936"/>
          </a:xfrm>
          <a:custGeom>
            <a:avLst/>
            <a:gdLst>
              <a:gd name="connsiteX0" fmla="*/ 3371 w 191296"/>
              <a:gd name="connsiteY0" fmla="*/ 55895 h 55936"/>
              <a:gd name="connsiteX1" fmla="*/ 149675 w 191296"/>
              <a:gd name="connsiteY1" fmla="*/ 1031 h 55936"/>
              <a:gd name="connsiteX2" fmla="*/ 186251 w 191296"/>
              <a:gd name="connsiteY2" fmla="*/ 19319 h 55936"/>
              <a:gd name="connsiteX3" fmla="*/ 58235 w 191296"/>
              <a:gd name="connsiteY3" fmla="*/ 10175 h 55936"/>
              <a:gd name="connsiteX4" fmla="*/ 3371 w 191296"/>
              <a:gd name="connsiteY4" fmla="*/ 55895 h 5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296" h="55936">
                <a:moveTo>
                  <a:pt x="3371" y="55895"/>
                </a:moveTo>
                <a:cubicBezTo>
                  <a:pt x="18611" y="54371"/>
                  <a:pt x="149675" y="1031"/>
                  <a:pt x="149675" y="1031"/>
                </a:cubicBezTo>
                <a:cubicBezTo>
                  <a:pt x="180155" y="-5065"/>
                  <a:pt x="201491" y="17795"/>
                  <a:pt x="186251" y="19319"/>
                </a:cubicBezTo>
                <a:cubicBezTo>
                  <a:pt x="171011" y="20843"/>
                  <a:pt x="58235" y="10175"/>
                  <a:pt x="58235" y="10175"/>
                </a:cubicBezTo>
                <a:cubicBezTo>
                  <a:pt x="27755" y="16271"/>
                  <a:pt x="-11869" y="57419"/>
                  <a:pt x="3371" y="55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70B1F9DF-008B-EFA2-7A22-9669116E5683}"/>
              </a:ext>
            </a:extLst>
          </p:cNvPr>
          <p:cNvSpPr/>
          <p:nvPr/>
        </p:nvSpPr>
        <p:spPr>
          <a:xfrm>
            <a:off x="5263715" y="4606430"/>
            <a:ext cx="85644" cy="233411"/>
          </a:xfrm>
          <a:custGeom>
            <a:avLst/>
            <a:gdLst>
              <a:gd name="connsiteX0" fmla="*/ 85525 w 85644"/>
              <a:gd name="connsiteY0" fmla="*/ 2146 h 233411"/>
              <a:gd name="connsiteX1" fmla="*/ 3229 w 85644"/>
              <a:gd name="connsiteY1" fmla="*/ 230746 h 233411"/>
              <a:gd name="connsiteX2" fmla="*/ 21517 w 85644"/>
              <a:gd name="connsiteY2" fmla="*/ 121018 h 233411"/>
              <a:gd name="connsiteX3" fmla="*/ 85525 w 85644"/>
              <a:gd name="connsiteY3" fmla="*/ 2146 h 23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44" h="233411">
                <a:moveTo>
                  <a:pt x="85525" y="2146"/>
                </a:moveTo>
                <a:cubicBezTo>
                  <a:pt x="82477" y="20434"/>
                  <a:pt x="13897" y="210934"/>
                  <a:pt x="3229" y="230746"/>
                </a:cubicBezTo>
                <a:cubicBezTo>
                  <a:pt x="-7439" y="250558"/>
                  <a:pt x="10849" y="154546"/>
                  <a:pt x="21517" y="121018"/>
                </a:cubicBezTo>
                <a:cubicBezTo>
                  <a:pt x="32185" y="87490"/>
                  <a:pt x="88573" y="-16142"/>
                  <a:pt x="85525" y="2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EA2875D3-1676-44C4-637F-01C045BEB317}"/>
              </a:ext>
            </a:extLst>
          </p:cNvPr>
          <p:cNvSpPr/>
          <p:nvPr/>
        </p:nvSpPr>
        <p:spPr>
          <a:xfrm>
            <a:off x="3143475" y="5879345"/>
            <a:ext cx="130932" cy="334063"/>
          </a:xfrm>
          <a:custGeom>
            <a:avLst/>
            <a:gdLst>
              <a:gd name="connsiteX0" fmla="*/ 130077 w 130932"/>
              <a:gd name="connsiteY0" fmla="*/ 247 h 334063"/>
              <a:gd name="connsiteX1" fmla="*/ 66069 w 130932"/>
              <a:gd name="connsiteY1" fmla="*/ 155695 h 334063"/>
              <a:gd name="connsiteX2" fmla="*/ 93501 w 130932"/>
              <a:gd name="connsiteY2" fmla="*/ 320287 h 334063"/>
              <a:gd name="connsiteX3" fmla="*/ 66069 w 130932"/>
              <a:gd name="connsiteY3" fmla="*/ 301999 h 334063"/>
              <a:gd name="connsiteX4" fmla="*/ 11205 w 130932"/>
              <a:gd name="connsiteY4" fmla="*/ 119119 h 334063"/>
              <a:gd name="connsiteX5" fmla="*/ 11205 w 130932"/>
              <a:gd name="connsiteY5" fmla="*/ 192271 h 334063"/>
              <a:gd name="connsiteX6" fmla="*/ 130077 w 130932"/>
              <a:gd name="connsiteY6" fmla="*/ 247 h 33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932" h="334063">
                <a:moveTo>
                  <a:pt x="130077" y="247"/>
                </a:moveTo>
                <a:cubicBezTo>
                  <a:pt x="139221" y="-5849"/>
                  <a:pt x="72165" y="102355"/>
                  <a:pt x="66069" y="155695"/>
                </a:cubicBezTo>
                <a:cubicBezTo>
                  <a:pt x="59973" y="209035"/>
                  <a:pt x="93501" y="320287"/>
                  <a:pt x="93501" y="320287"/>
                </a:cubicBezTo>
                <a:cubicBezTo>
                  <a:pt x="93501" y="344671"/>
                  <a:pt x="79785" y="335527"/>
                  <a:pt x="66069" y="301999"/>
                </a:cubicBezTo>
                <a:cubicBezTo>
                  <a:pt x="52353" y="268471"/>
                  <a:pt x="20349" y="137407"/>
                  <a:pt x="11205" y="119119"/>
                </a:cubicBezTo>
                <a:cubicBezTo>
                  <a:pt x="2061" y="100831"/>
                  <a:pt x="-8607" y="205987"/>
                  <a:pt x="11205" y="192271"/>
                </a:cubicBezTo>
                <a:cubicBezTo>
                  <a:pt x="31017" y="178555"/>
                  <a:pt x="120933" y="6343"/>
                  <a:pt x="130077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C04096D3-A715-95E8-AA9C-DC73A081FEA3}"/>
              </a:ext>
            </a:extLst>
          </p:cNvPr>
          <p:cNvSpPr/>
          <p:nvPr/>
        </p:nvSpPr>
        <p:spPr>
          <a:xfrm>
            <a:off x="3885336" y="3949177"/>
            <a:ext cx="157986" cy="371505"/>
          </a:xfrm>
          <a:custGeom>
            <a:avLst/>
            <a:gdLst>
              <a:gd name="connsiteX0" fmla="*/ 156312 w 157986"/>
              <a:gd name="connsiteY0" fmla="*/ 1031 h 371505"/>
              <a:gd name="connsiteX1" fmla="*/ 864 w 157986"/>
              <a:gd name="connsiteY1" fmla="*/ 202199 h 371505"/>
              <a:gd name="connsiteX2" fmla="*/ 92304 w 157986"/>
              <a:gd name="connsiteY2" fmla="*/ 129047 h 371505"/>
              <a:gd name="connsiteX3" fmla="*/ 64872 w 157986"/>
              <a:gd name="connsiteY3" fmla="*/ 366791 h 371505"/>
              <a:gd name="connsiteX4" fmla="*/ 74016 w 157986"/>
              <a:gd name="connsiteY4" fmla="*/ 275351 h 371505"/>
              <a:gd name="connsiteX5" fmla="*/ 83160 w 157986"/>
              <a:gd name="connsiteY5" fmla="*/ 129047 h 371505"/>
              <a:gd name="connsiteX6" fmla="*/ 156312 w 157986"/>
              <a:gd name="connsiteY6" fmla="*/ 1031 h 37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986" h="371505">
                <a:moveTo>
                  <a:pt x="156312" y="1031"/>
                </a:moveTo>
                <a:cubicBezTo>
                  <a:pt x="142596" y="13223"/>
                  <a:pt x="11532" y="180863"/>
                  <a:pt x="864" y="202199"/>
                </a:cubicBezTo>
                <a:cubicBezTo>
                  <a:pt x="-9804" y="223535"/>
                  <a:pt x="81636" y="101615"/>
                  <a:pt x="92304" y="129047"/>
                </a:cubicBezTo>
                <a:cubicBezTo>
                  <a:pt x="102972" y="156479"/>
                  <a:pt x="67920" y="342407"/>
                  <a:pt x="64872" y="366791"/>
                </a:cubicBezTo>
                <a:cubicBezTo>
                  <a:pt x="61824" y="391175"/>
                  <a:pt x="70968" y="314975"/>
                  <a:pt x="74016" y="275351"/>
                </a:cubicBezTo>
                <a:cubicBezTo>
                  <a:pt x="77064" y="235727"/>
                  <a:pt x="70968" y="170195"/>
                  <a:pt x="83160" y="129047"/>
                </a:cubicBezTo>
                <a:cubicBezTo>
                  <a:pt x="95352" y="87899"/>
                  <a:pt x="170028" y="-11161"/>
                  <a:pt x="156312" y="1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F44C34B0-698D-DC3A-DCE1-83F212B13034}"/>
              </a:ext>
            </a:extLst>
          </p:cNvPr>
          <p:cNvSpPr/>
          <p:nvPr/>
        </p:nvSpPr>
        <p:spPr>
          <a:xfrm>
            <a:off x="4434818" y="3191243"/>
            <a:ext cx="623042" cy="184547"/>
          </a:xfrm>
          <a:custGeom>
            <a:avLst/>
            <a:gdLst>
              <a:gd name="connsiteX0" fmla="*/ 22 w 623042"/>
              <a:gd name="connsiteY0" fmla="*/ 13 h 184547"/>
              <a:gd name="connsiteX1" fmla="*/ 356638 w 623042"/>
              <a:gd name="connsiteY1" fmla="*/ 155461 h 184547"/>
              <a:gd name="connsiteX2" fmla="*/ 274342 w 623042"/>
              <a:gd name="connsiteY2" fmla="*/ 100597 h 184547"/>
              <a:gd name="connsiteX3" fmla="*/ 621814 w 623042"/>
              <a:gd name="connsiteY3" fmla="*/ 182893 h 184547"/>
              <a:gd name="connsiteX4" fmla="*/ 374926 w 623042"/>
              <a:gd name="connsiteY4" fmla="*/ 146317 h 184547"/>
              <a:gd name="connsiteX5" fmla="*/ 22 w 623042"/>
              <a:gd name="connsiteY5" fmla="*/ 13 h 18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042" h="184547">
                <a:moveTo>
                  <a:pt x="22" y="13"/>
                </a:moveTo>
                <a:cubicBezTo>
                  <a:pt x="-3026" y="1537"/>
                  <a:pt x="310918" y="138697"/>
                  <a:pt x="356638" y="155461"/>
                </a:cubicBezTo>
                <a:cubicBezTo>
                  <a:pt x="402358" y="172225"/>
                  <a:pt x="230146" y="96025"/>
                  <a:pt x="274342" y="100597"/>
                </a:cubicBezTo>
                <a:cubicBezTo>
                  <a:pt x="318538" y="105169"/>
                  <a:pt x="605050" y="175273"/>
                  <a:pt x="621814" y="182893"/>
                </a:cubicBezTo>
                <a:cubicBezTo>
                  <a:pt x="638578" y="190513"/>
                  <a:pt x="480082" y="170701"/>
                  <a:pt x="374926" y="146317"/>
                </a:cubicBezTo>
                <a:cubicBezTo>
                  <a:pt x="269770" y="121933"/>
                  <a:pt x="3070" y="-1511"/>
                  <a:pt x="2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9E3F6AAC-E2AF-A1C0-3393-427AEC292B0A}"/>
              </a:ext>
            </a:extLst>
          </p:cNvPr>
          <p:cNvSpPr/>
          <p:nvPr/>
        </p:nvSpPr>
        <p:spPr>
          <a:xfrm>
            <a:off x="6053166" y="4863675"/>
            <a:ext cx="285974" cy="543972"/>
          </a:xfrm>
          <a:custGeom>
            <a:avLst/>
            <a:gdLst>
              <a:gd name="connsiteX0" fmla="*/ 1559 w 285974"/>
              <a:gd name="connsiteY0" fmla="*/ 425 h 543972"/>
              <a:gd name="connsiteX1" fmla="*/ 147609 w 285974"/>
              <a:gd name="connsiteY1" fmla="*/ 222675 h 543972"/>
              <a:gd name="connsiteX2" fmla="*/ 160309 w 285974"/>
              <a:gd name="connsiteY2" fmla="*/ 213150 h 543972"/>
              <a:gd name="connsiteX3" fmla="*/ 252384 w 285974"/>
              <a:gd name="connsiteY3" fmla="*/ 352850 h 543972"/>
              <a:gd name="connsiteX4" fmla="*/ 223809 w 285974"/>
              <a:gd name="connsiteY4" fmla="*/ 308400 h 543972"/>
              <a:gd name="connsiteX5" fmla="*/ 284134 w 285974"/>
              <a:gd name="connsiteY5" fmla="*/ 467150 h 543972"/>
              <a:gd name="connsiteX6" fmla="*/ 268259 w 285974"/>
              <a:gd name="connsiteY6" fmla="*/ 425875 h 543972"/>
              <a:gd name="connsiteX7" fmla="*/ 246034 w 285974"/>
              <a:gd name="connsiteY7" fmla="*/ 543350 h 543972"/>
              <a:gd name="connsiteX8" fmla="*/ 236509 w 285974"/>
              <a:gd name="connsiteY8" fmla="*/ 365550 h 543972"/>
              <a:gd name="connsiteX9" fmla="*/ 163484 w 285974"/>
              <a:gd name="connsiteY9" fmla="*/ 222675 h 543972"/>
              <a:gd name="connsiteX10" fmla="*/ 46009 w 285974"/>
              <a:gd name="connsiteY10" fmla="*/ 124250 h 543972"/>
              <a:gd name="connsiteX11" fmla="*/ 68234 w 285974"/>
              <a:gd name="connsiteY11" fmla="*/ 165525 h 543972"/>
              <a:gd name="connsiteX12" fmla="*/ 1559 w 285974"/>
              <a:gd name="connsiteY12" fmla="*/ 425 h 54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5974" h="543972">
                <a:moveTo>
                  <a:pt x="1559" y="425"/>
                </a:moveTo>
                <a:cubicBezTo>
                  <a:pt x="14788" y="9950"/>
                  <a:pt x="121151" y="187221"/>
                  <a:pt x="147609" y="222675"/>
                </a:cubicBezTo>
                <a:cubicBezTo>
                  <a:pt x="174067" y="258129"/>
                  <a:pt x="142847" y="191454"/>
                  <a:pt x="160309" y="213150"/>
                </a:cubicBezTo>
                <a:cubicBezTo>
                  <a:pt x="177771" y="234846"/>
                  <a:pt x="241801" y="336975"/>
                  <a:pt x="252384" y="352850"/>
                </a:cubicBezTo>
                <a:cubicBezTo>
                  <a:pt x="262967" y="368725"/>
                  <a:pt x="218517" y="289350"/>
                  <a:pt x="223809" y="308400"/>
                </a:cubicBezTo>
                <a:cubicBezTo>
                  <a:pt x="229101" y="327450"/>
                  <a:pt x="276726" y="447571"/>
                  <a:pt x="284134" y="467150"/>
                </a:cubicBezTo>
                <a:cubicBezTo>
                  <a:pt x="291542" y="486729"/>
                  <a:pt x="274609" y="413175"/>
                  <a:pt x="268259" y="425875"/>
                </a:cubicBezTo>
                <a:cubicBezTo>
                  <a:pt x="261909" y="438575"/>
                  <a:pt x="251326" y="553404"/>
                  <a:pt x="246034" y="543350"/>
                </a:cubicBezTo>
                <a:cubicBezTo>
                  <a:pt x="240742" y="533296"/>
                  <a:pt x="250267" y="418996"/>
                  <a:pt x="236509" y="365550"/>
                </a:cubicBezTo>
                <a:cubicBezTo>
                  <a:pt x="222751" y="312104"/>
                  <a:pt x="195234" y="262892"/>
                  <a:pt x="163484" y="222675"/>
                </a:cubicBezTo>
                <a:cubicBezTo>
                  <a:pt x="131734" y="182458"/>
                  <a:pt x="61884" y="133775"/>
                  <a:pt x="46009" y="124250"/>
                </a:cubicBezTo>
                <a:cubicBezTo>
                  <a:pt x="30134" y="114725"/>
                  <a:pt x="72996" y="186692"/>
                  <a:pt x="68234" y="165525"/>
                </a:cubicBezTo>
                <a:cubicBezTo>
                  <a:pt x="63472" y="144358"/>
                  <a:pt x="-11670" y="-9100"/>
                  <a:pt x="1559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B8CDCDB7-8B04-B30C-3FC2-75E74297225B}"/>
              </a:ext>
            </a:extLst>
          </p:cNvPr>
          <p:cNvSpPr/>
          <p:nvPr/>
        </p:nvSpPr>
        <p:spPr>
          <a:xfrm>
            <a:off x="5889330" y="4414953"/>
            <a:ext cx="302877" cy="605239"/>
          </a:xfrm>
          <a:custGeom>
            <a:avLst/>
            <a:gdLst>
              <a:gd name="connsiteX0" fmla="*/ 295 w 302877"/>
              <a:gd name="connsiteY0" fmla="*/ 1472 h 605239"/>
              <a:gd name="connsiteX1" fmla="*/ 149520 w 302877"/>
              <a:gd name="connsiteY1" fmla="*/ 303097 h 605239"/>
              <a:gd name="connsiteX2" fmla="*/ 111420 w 302877"/>
              <a:gd name="connsiteY2" fmla="*/ 287222 h 605239"/>
              <a:gd name="connsiteX3" fmla="*/ 174920 w 302877"/>
              <a:gd name="connsiteY3" fmla="*/ 468197 h 605239"/>
              <a:gd name="connsiteX4" fmla="*/ 171745 w 302877"/>
              <a:gd name="connsiteY4" fmla="*/ 430097 h 605239"/>
              <a:gd name="connsiteX5" fmla="*/ 301920 w 302877"/>
              <a:gd name="connsiteY5" fmla="*/ 601547 h 605239"/>
              <a:gd name="connsiteX6" fmla="*/ 225720 w 302877"/>
              <a:gd name="connsiteY6" fmla="*/ 528522 h 605239"/>
              <a:gd name="connsiteX7" fmla="*/ 130470 w 302877"/>
              <a:gd name="connsiteY7" fmla="*/ 309447 h 605239"/>
              <a:gd name="connsiteX8" fmla="*/ 111420 w 302877"/>
              <a:gd name="connsiteY8" fmla="*/ 191972 h 605239"/>
              <a:gd name="connsiteX9" fmla="*/ 295 w 302877"/>
              <a:gd name="connsiteY9" fmla="*/ 1472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2877" h="605239">
                <a:moveTo>
                  <a:pt x="295" y="1472"/>
                </a:moveTo>
                <a:cubicBezTo>
                  <a:pt x="6645" y="19993"/>
                  <a:pt x="130999" y="255472"/>
                  <a:pt x="149520" y="303097"/>
                </a:cubicBezTo>
                <a:cubicBezTo>
                  <a:pt x="168041" y="350722"/>
                  <a:pt x="107187" y="259705"/>
                  <a:pt x="111420" y="287222"/>
                </a:cubicBezTo>
                <a:cubicBezTo>
                  <a:pt x="115653" y="314739"/>
                  <a:pt x="164866" y="444385"/>
                  <a:pt x="174920" y="468197"/>
                </a:cubicBezTo>
                <a:cubicBezTo>
                  <a:pt x="184974" y="492009"/>
                  <a:pt x="150578" y="407872"/>
                  <a:pt x="171745" y="430097"/>
                </a:cubicBezTo>
                <a:cubicBezTo>
                  <a:pt x="192912" y="452322"/>
                  <a:pt x="292924" y="585143"/>
                  <a:pt x="301920" y="601547"/>
                </a:cubicBezTo>
                <a:cubicBezTo>
                  <a:pt x="310916" y="617951"/>
                  <a:pt x="254295" y="577205"/>
                  <a:pt x="225720" y="528522"/>
                </a:cubicBezTo>
                <a:cubicBezTo>
                  <a:pt x="197145" y="479839"/>
                  <a:pt x="149520" y="365539"/>
                  <a:pt x="130470" y="309447"/>
                </a:cubicBezTo>
                <a:cubicBezTo>
                  <a:pt x="111420" y="253355"/>
                  <a:pt x="130999" y="239597"/>
                  <a:pt x="111420" y="191972"/>
                </a:cubicBezTo>
                <a:cubicBezTo>
                  <a:pt x="91841" y="144347"/>
                  <a:pt x="-6055" y="-17049"/>
                  <a:pt x="295" y="1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4D40AB17-3D4E-B7DD-8C67-DEFA9FACBB42}"/>
              </a:ext>
            </a:extLst>
          </p:cNvPr>
          <p:cNvSpPr/>
          <p:nvPr/>
        </p:nvSpPr>
        <p:spPr>
          <a:xfrm>
            <a:off x="5631909" y="3900667"/>
            <a:ext cx="333840" cy="544976"/>
          </a:xfrm>
          <a:custGeom>
            <a:avLst/>
            <a:gdLst>
              <a:gd name="connsiteX0" fmla="*/ 541 w 333840"/>
              <a:gd name="connsiteY0" fmla="*/ 45858 h 544976"/>
              <a:gd name="connsiteX1" fmla="*/ 225966 w 333840"/>
              <a:gd name="connsiteY1" fmla="*/ 366533 h 544976"/>
              <a:gd name="connsiteX2" fmla="*/ 219616 w 333840"/>
              <a:gd name="connsiteY2" fmla="*/ 287158 h 544976"/>
              <a:gd name="connsiteX3" fmla="*/ 330741 w 333840"/>
              <a:gd name="connsiteY3" fmla="*/ 537983 h 544976"/>
              <a:gd name="connsiteX4" fmla="*/ 279941 w 333840"/>
              <a:gd name="connsiteY4" fmla="*/ 433208 h 544976"/>
              <a:gd name="connsiteX5" fmla="*/ 48166 w 333840"/>
              <a:gd name="connsiteY5" fmla="*/ 4583 h 544976"/>
              <a:gd name="connsiteX6" fmla="*/ 159291 w 333840"/>
              <a:gd name="connsiteY6" fmla="*/ 198258 h 544976"/>
              <a:gd name="connsiteX7" fmla="*/ 541 w 333840"/>
              <a:gd name="connsiteY7" fmla="*/ 45858 h 54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840" h="544976">
                <a:moveTo>
                  <a:pt x="541" y="45858"/>
                </a:moveTo>
                <a:cubicBezTo>
                  <a:pt x="11654" y="73904"/>
                  <a:pt x="189454" y="326316"/>
                  <a:pt x="225966" y="366533"/>
                </a:cubicBezTo>
                <a:cubicBezTo>
                  <a:pt x="262479" y="406750"/>
                  <a:pt x="202154" y="258583"/>
                  <a:pt x="219616" y="287158"/>
                </a:cubicBezTo>
                <a:cubicBezTo>
                  <a:pt x="237078" y="315733"/>
                  <a:pt x="320687" y="513641"/>
                  <a:pt x="330741" y="537983"/>
                </a:cubicBezTo>
                <a:cubicBezTo>
                  <a:pt x="340795" y="562325"/>
                  <a:pt x="327037" y="522108"/>
                  <a:pt x="279941" y="433208"/>
                </a:cubicBezTo>
                <a:cubicBezTo>
                  <a:pt x="232845" y="344308"/>
                  <a:pt x="68274" y="43741"/>
                  <a:pt x="48166" y="4583"/>
                </a:cubicBezTo>
                <a:cubicBezTo>
                  <a:pt x="28058" y="-34575"/>
                  <a:pt x="165641" y="189791"/>
                  <a:pt x="159291" y="198258"/>
                </a:cubicBezTo>
                <a:cubicBezTo>
                  <a:pt x="152941" y="206725"/>
                  <a:pt x="-10572" y="17812"/>
                  <a:pt x="541" y="45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898B5880-2AC8-5F83-8750-E25745A69E6B}"/>
              </a:ext>
            </a:extLst>
          </p:cNvPr>
          <p:cNvSpPr/>
          <p:nvPr/>
        </p:nvSpPr>
        <p:spPr>
          <a:xfrm>
            <a:off x="5406241" y="3469800"/>
            <a:ext cx="306592" cy="489822"/>
          </a:xfrm>
          <a:custGeom>
            <a:avLst/>
            <a:gdLst>
              <a:gd name="connsiteX0" fmla="*/ 784 w 306592"/>
              <a:gd name="connsiteY0" fmla="*/ 475 h 489822"/>
              <a:gd name="connsiteX1" fmla="*/ 254784 w 306592"/>
              <a:gd name="connsiteY1" fmla="*/ 343375 h 489822"/>
              <a:gd name="connsiteX2" fmla="*/ 238909 w 306592"/>
              <a:gd name="connsiteY2" fmla="*/ 327500 h 489822"/>
              <a:gd name="connsiteX3" fmla="*/ 305584 w 306592"/>
              <a:gd name="connsiteY3" fmla="*/ 489425 h 489822"/>
              <a:gd name="connsiteX4" fmla="*/ 178584 w 306592"/>
              <a:gd name="connsiteY4" fmla="*/ 273525 h 489822"/>
              <a:gd name="connsiteX5" fmla="*/ 784 w 306592"/>
              <a:gd name="connsiteY5" fmla="*/ 475 h 48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592" h="489822">
                <a:moveTo>
                  <a:pt x="784" y="475"/>
                </a:moveTo>
                <a:cubicBezTo>
                  <a:pt x="13484" y="12117"/>
                  <a:pt x="254784" y="343375"/>
                  <a:pt x="254784" y="343375"/>
                </a:cubicBezTo>
                <a:cubicBezTo>
                  <a:pt x="294472" y="397879"/>
                  <a:pt x="230442" y="303158"/>
                  <a:pt x="238909" y="327500"/>
                </a:cubicBezTo>
                <a:cubicBezTo>
                  <a:pt x="247376" y="351842"/>
                  <a:pt x="315638" y="498421"/>
                  <a:pt x="305584" y="489425"/>
                </a:cubicBezTo>
                <a:cubicBezTo>
                  <a:pt x="295530" y="480429"/>
                  <a:pt x="224092" y="352900"/>
                  <a:pt x="178584" y="273525"/>
                </a:cubicBezTo>
                <a:cubicBezTo>
                  <a:pt x="133076" y="194150"/>
                  <a:pt x="-11916" y="-11167"/>
                  <a:pt x="784" y="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FF12A138-7BC5-A352-997E-EF7C6E0AE196}"/>
              </a:ext>
            </a:extLst>
          </p:cNvPr>
          <p:cNvSpPr/>
          <p:nvPr/>
        </p:nvSpPr>
        <p:spPr>
          <a:xfrm>
            <a:off x="3717738" y="4772841"/>
            <a:ext cx="757842" cy="178387"/>
          </a:xfrm>
          <a:custGeom>
            <a:avLst/>
            <a:gdLst>
              <a:gd name="connsiteX0" fmla="*/ 285 w 757842"/>
              <a:gd name="connsiteY0" fmla="*/ 161696 h 178387"/>
              <a:gd name="connsiteX1" fmla="*/ 330597 w 757842"/>
              <a:gd name="connsiteY1" fmla="*/ 97245 h 178387"/>
              <a:gd name="connsiteX2" fmla="*/ 274202 w 757842"/>
              <a:gd name="connsiteY2" fmla="*/ 141555 h 178387"/>
              <a:gd name="connsiteX3" fmla="*/ 495753 w 757842"/>
              <a:gd name="connsiteY3" fmla="*/ 52935 h 178387"/>
              <a:gd name="connsiteX4" fmla="*/ 443386 w 757842"/>
              <a:gd name="connsiteY4" fmla="*/ 85161 h 178387"/>
              <a:gd name="connsiteX5" fmla="*/ 552147 w 757842"/>
              <a:gd name="connsiteY5" fmla="*/ 73076 h 178387"/>
              <a:gd name="connsiteX6" fmla="*/ 681050 w 757842"/>
              <a:gd name="connsiteY6" fmla="*/ 569 h 178387"/>
              <a:gd name="connsiteX7" fmla="*/ 544091 w 757842"/>
              <a:gd name="connsiteY7" fmla="*/ 52935 h 178387"/>
              <a:gd name="connsiteX8" fmla="*/ 632711 w 757842"/>
              <a:gd name="connsiteY8" fmla="*/ 93217 h 178387"/>
              <a:gd name="connsiteX9" fmla="*/ 544091 w 757842"/>
              <a:gd name="connsiteY9" fmla="*/ 109330 h 178387"/>
              <a:gd name="connsiteX10" fmla="*/ 757585 w 757842"/>
              <a:gd name="connsiteY10" fmla="*/ 177809 h 178387"/>
              <a:gd name="connsiteX11" fmla="*/ 584373 w 757842"/>
              <a:gd name="connsiteY11" fmla="*/ 141555 h 178387"/>
              <a:gd name="connsiteX12" fmla="*/ 435330 w 757842"/>
              <a:gd name="connsiteY12" fmla="*/ 129471 h 178387"/>
              <a:gd name="connsiteX13" fmla="*/ 346710 w 757842"/>
              <a:gd name="connsiteY13" fmla="*/ 137527 h 178387"/>
              <a:gd name="connsiteX14" fmla="*/ 527978 w 757842"/>
              <a:gd name="connsiteY14" fmla="*/ 89189 h 178387"/>
              <a:gd name="connsiteX15" fmla="*/ 370879 w 757842"/>
              <a:gd name="connsiteY15" fmla="*/ 8625 h 178387"/>
              <a:gd name="connsiteX16" fmla="*/ 395048 w 757842"/>
              <a:gd name="connsiteY16" fmla="*/ 8625 h 178387"/>
              <a:gd name="connsiteX17" fmla="*/ 306428 w 757842"/>
              <a:gd name="connsiteY17" fmla="*/ 65020 h 178387"/>
              <a:gd name="connsiteX18" fmla="*/ 173497 w 757842"/>
              <a:gd name="connsiteY18" fmla="*/ 117386 h 178387"/>
              <a:gd name="connsiteX19" fmla="*/ 395048 w 757842"/>
              <a:gd name="connsiteY19" fmla="*/ 60992 h 178387"/>
              <a:gd name="connsiteX20" fmla="*/ 285 w 757842"/>
              <a:gd name="connsiteY20" fmla="*/ 161696 h 17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7842" h="178387">
                <a:moveTo>
                  <a:pt x="285" y="161696"/>
                </a:moveTo>
                <a:cubicBezTo>
                  <a:pt x="-10457" y="167738"/>
                  <a:pt x="284944" y="100602"/>
                  <a:pt x="330597" y="97245"/>
                </a:cubicBezTo>
                <a:cubicBezTo>
                  <a:pt x="376250" y="93888"/>
                  <a:pt x="246676" y="148940"/>
                  <a:pt x="274202" y="141555"/>
                </a:cubicBezTo>
                <a:cubicBezTo>
                  <a:pt x="301728" y="134170"/>
                  <a:pt x="467556" y="62334"/>
                  <a:pt x="495753" y="52935"/>
                </a:cubicBezTo>
                <a:cubicBezTo>
                  <a:pt x="523950" y="43536"/>
                  <a:pt x="433987" y="81804"/>
                  <a:pt x="443386" y="85161"/>
                </a:cubicBezTo>
                <a:cubicBezTo>
                  <a:pt x="452785" y="88518"/>
                  <a:pt x="512536" y="87175"/>
                  <a:pt x="552147" y="73076"/>
                </a:cubicBezTo>
                <a:cubicBezTo>
                  <a:pt x="591758" y="58977"/>
                  <a:pt x="682393" y="3926"/>
                  <a:pt x="681050" y="569"/>
                </a:cubicBezTo>
                <a:cubicBezTo>
                  <a:pt x="679707" y="-2788"/>
                  <a:pt x="552147" y="37494"/>
                  <a:pt x="544091" y="52935"/>
                </a:cubicBezTo>
                <a:cubicBezTo>
                  <a:pt x="536035" y="68376"/>
                  <a:pt x="632711" y="83818"/>
                  <a:pt x="632711" y="93217"/>
                </a:cubicBezTo>
                <a:cubicBezTo>
                  <a:pt x="632711" y="102616"/>
                  <a:pt x="523279" y="95231"/>
                  <a:pt x="544091" y="109330"/>
                </a:cubicBezTo>
                <a:cubicBezTo>
                  <a:pt x="564903" y="123429"/>
                  <a:pt x="750871" y="172438"/>
                  <a:pt x="757585" y="177809"/>
                </a:cubicBezTo>
                <a:cubicBezTo>
                  <a:pt x="764299" y="183180"/>
                  <a:pt x="638082" y="149611"/>
                  <a:pt x="584373" y="141555"/>
                </a:cubicBezTo>
                <a:cubicBezTo>
                  <a:pt x="530664" y="133499"/>
                  <a:pt x="474940" y="130142"/>
                  <a:pt x="435330" y="129471"/>
                </a:cubicBezTo>
                <a:cubicBezTo>
                  <a:pt x="395720" y="128800"/>
                  <a:pt x="331269" y="144241"/>
                  <a:pt x="346710" y="137527"/>
                </a:cubicBezTo>
                <a:cubicBezTo>
                  <a:pt x="362151" y="130813"/>
                  <a:pt x="523950" y="110673"/>
                  <a:pt x="527978" y="89189"/>
                </a:cubicBezTo>
                <a:cubicBezTo>
                  <a:pt x="532006" y="67705"/>
                  <a:pt x="370879" y="8625"/>
                  <a:pt x="370879" y="8625"/>
                </a:cubicBezTo>
                <a:cubicBezTo>
                  <a:pt x="348724" y="-4802"/>
                  <a:pt x="405790" y="-774"/>
                  <a:pt x="395048" y="8625"/>
                </a:cubicBezTo>
                <a:cubicBezTo>
                  <a:pt x="384306" y="18024"/>
                  <a:pt x="343353" y="46893"/>
                  <a:pt x="306428" y="65020"/>
                </a:cubicBezTo>
                <a:cubicBezTo>
                  <a:pt x="269503" y="83147"/>
                  <a:pt x="158727" y="118057"/>
                  <a:pt x="173497" y="117386"/>
                </a:cubicBezTo>
                <a:cubicBezTo>
                  <a:pt x="188267" y="116715"/>
                  <a:pt x="425931" y="55621"/>
                  <a:pt x="395048" y="60992"/>
                </a:cubicBezTo>
                <a:cubicBezTo>
                  <a:pt x="364165" y="66363"/>
                  <a:pt x="11027" y="155654"/>
                  <a:pt x="285" y="161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9BA14ED4-B77D-7801-2DEB-FFF510D78D59}"/>
              </a:ext>
            </a:extLst>
          </p:cNvPr>
          <p:cNvSpPr/>
          <p:nvPr/>
        </p:nvSpPr>
        <p:spPr>
          <a:xfrm>
            <a:off x="3443631" y="4933648"/>
            <a:ext cx="612774" cy="449883"/>
          </a:xfrm>
          <a:custGeom>
            <a:avLst/>
            <a:gdLst>
              <a:gd name="connsiteX0" fmla="*/ 612760 w 612774"/>
              <a:gd name="connsiteY0" fmla="*/ 889 h 449883"/>
              <a:gd name="connsiteX1" fmla="*/ 205913 w 612774"/>
              <a:gd name="connsiteY1" fmla="*/ 170074 h 449883"/>
              <a:gd name="connsiteX2" fmla="*/ 282448 w 612774"/>
              <a:gd name="connsiteY2" fmla="*/ 121735 h 449883"/>
              <a:gd name="connsiteX3" fmla="*/ 173687 w 612774"/>
              <a:gd name="connsiteY3" fmla="*/ 274807 h 449883"/>
              <a:gd name="connsiteX4" fmla="*/ 306617 w 612774"/>
              <a:gd name="connsiteY4" fmla="*/ 162017 h 449883"/>
              <a:gd name="connsiteX5" fmla="*/ 44785 w 612774"/>
              <a:gd name="connsiteY5" fmla="*/ 443991 h 449883"/>
              <a:gd name="connsiteX6" fmla="*/ 113264 w 612774"/>
              <a:gd name="connsiteY6" fmla="*/ 359399 h 449883"/>
              <a:gd name="connsiteX7" fmla="*/ 475 w 612774"/>
              <a:gd name="connsiteY7" fmla="*/ 431906 h 449883"/>
              <a:gd name="connsiteX8" fmla="*/ 165631 w 612774"/>
              <a:gd name="connsiteY8" fmla="*/ 278835 h 449883"/>
              <a:gd name="connsiteX9" fmla="*/ 431491 w 612774"/>
              <a:gd name="connsiteY9" fmla="*/ 61312 h 449883"/>
              <a:gd name="connsiteX10" fmla="*/ 330787 w 612774"/>
              <a:gd name="connsiteY10" fmla="*/ 105622 h 449883"/>
              <a:gd name="connsiteX11" fmla="*/ 407322 w 612774"/>
              <a:gd name="connsiteY11" fmla="*/ 77425 h 449883"/>
              <a:gd name="connsiteX12" fmla="*/ 222025 w 612774"/>
              <a:gd name="connsiteY12" fmla="*/ 101594 h 449883"/>
              <a:gd name="connsiteX13" fmla="*/ 612760 w 612774"/>
              <a:gd name="connsiteY13" fmla="*/ 889 h 44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2774" h="449883">
                <a:moveTo>
                  <a:pt x="612760" y="889"/>
                </a:moveTo>
                <a:cubicBezTo>
                  <a:pt x="610075" y="12302"/>
                  <a:pt x="260965" y="149933"/>
                  <a:pt x="205913" y="170074"/>
                </a:cubicBezTo>
                <a:cubicBezTo>
                  <a:pt x="150861" y="190215"/>
                  <a:pt x="287819" y="104279"/>
                  <a:pt x="282448" y="121735"/>
                </a:cubicBezTo>
                <a:cubicBezTo>
                  <a:pt x="277077" y="139191"/>
                  <a:pt x="169659" y="268093"/>
                  <a:pt x="173687" y="274807"/>
                </a:cubicBezTo>
                <a:cubicBezTo>
                  <a:pt x="177715" y="281521"/>
                  <a:pt x="328101" y="133820"/>
                  <a:pt x="306617" y="162017"/>
                </a:cubicBezTo>
                <a:cubicBezTo>
                  <a:pt x="285133" y="190214"/>
                  <a:pt x="77010" y="411094"/>
                  <a:pt x="44785" y="443991"/>
                </a:cubicBezTo>
                <a:cubicBezTo>
                  <a:pt x="12560" y="476888"/>
                  <a:pt x="120649" y="361413"/>
                  <a:pt x="113264" y="359399"/>
                </a:cubicBezTo>
                <a:cubicBezTo>
                  <a:pt x="105879" y="357385"/>
                  <a:pt x="-8253" y="445333"/>
                  <a:pt x="475" y="431906"/>
                </a:cubicBezTo>
                <a:cubicBezTo>
                  <a:pt x="9203" y="418479"/>
                  <a:pt x="93795" y="340601"/>
                  <a:pt x="165631" y="278835"/>
                </a:cubicBezTo>
                <a:cubicBezTo>
                  <a:pt x="237467" y="217069"/>
                  <a:pt x="403965" y="90181"/>
                  <a:pt x="431491" y="61312"/>
                </a:cubicBezTo>
                <a:cubicBezTo>
                  <a:pt x="459017" y="32443"/>
                  <a:pt x="334815" y="102937"/>
                  <a:pt x="330787" y="105622"/>
                </a:cubicBezTo>
                <a:cubicBezTo>
                  <a:pt x="326759" y="108307"/>
                  <a:pt x="425449" y="78096"/>
                  <a:pt x="407322" y="77425"/>
                </a:cubicBezTo>
                <a:cubicBezTo>
                  <a:pt x="389195" y="76754"/>
                  <a:pt x="191142" y="111664"/>
                  <a:pt x="222025" y="101594"/>
                </a:cubicBezTo>
                <a:cubicBezTo>
                  <a:pt x="252908" y="91524"/>
                  <a:pt x="615445" y="-10524"/>
                  <a:pt x="612760" y="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34E724F9-FE80-431D-9439-658F9819A390}"/>
              </a:ext>
            </a:extLst>
          </p:cNvPr>
          <p:cNvSpPr/>
          <p:nvPr/>
        </p:nvSpPr>
        <p:spPr>
          <a:xfrm>
            <a:off x="3619739" y="5188286"/>
            <a:ext cx="284076" cy="234019"/>
          </a:xfrm>
          <a:custGeom>
            <a:avLst/>
            <a:gdLst>
              <a:gd name="connsiteX0" fmla="*/ 198989 w 284076"/>
              <a:gd name="connsiteY0" fmla="*/ 28 h 234019"/>
              <a:gd name="connsiteX1" fmla="*/ 150650 w 284076"/>
              <a:gd name="connsiteY1" fmla="*/ 60451 h 234019"/>
              <a:gd name="connsiteX2" fmla="*/ 106340 w 284076"/>
              <a:gd name="connsiteY2" fmla="*/ 88648 h 234019"/>
              <a:gd name="connsiteX3" fmla="*/ 9664 w 284076"/>
              <a:gd name="connsiteY3" fmla="*/ 100733 h 234019"/>
              <a:gd name="connsiteX4" fmla="*/ 203017 w 284076"/>
              <a:gd name="connsiteY4" fmla="*/ 76563 h 234019"/>
              <a:gd name="connsiteX5" fmla="*/ 5635 w 284076"/>
              <a:gd name="connsiteY5" fmla="*/ 161155 h 234019"/>
              <a:gd name="connsiteX6" fmla="*/ 74115 w 284076"/>
              <a:gd name="connsiteY6" fmla="*/ 149071 h 234019"/>
              <a:gd name="connsiteX7" fmla="*/ 283581 w 284076"/>
              <a:gd name="connsiteY7" fmla="*/ 233663 h 234019"/>
              <a:gd name="connsiteX8" fmla="*/ 130509 w 284076"/>
              <a:gd name="connsiteY8" fmla="*/ 177268 h 234019"/>
              <a:gd name="connsiteX9" fmla="*/ 70087 w 284076"/>
              <a:gd name="connsiteY9" fmla="*/ 124902 h 234019"/>
              <a:gd name="connsiteX10" fmla="*/ 146622 w 284076"/>
              <a:gd name="connsiteY10" fmla="*/ 68507 h 234019"/>
              <a:gd name="connsiteX11" fmla="*/ 198989 w 284076"/>
              <a:gd name="connsiteY11" fmla="*/ 28 h 23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4076" h="234019">
                <a:moveTo>
                  <a:pt x="198989" y="28"/>
                </a:moveTo>
                <a:cubicBezTo>
                  <a:pt x="199660" y="-1315"/>
                  <a:pt x="166091" y="45681"/>
                  <a:pt x="150650" y="60451"/>
                </a:cubicBezTo>
                <a:cubicBezTo>
                  <a:pt x="135209" y="75221"/>
                  <a:pt x="129838" y="81934"/>
                  <a:pt x="106340" y="88648"/>
                </a:cubicBezTo>
                <a:cubicBezTo>
                  <a:pt x="82842" y="95362"/>
                  <a:pt x="9664" y="100733"/>
                  <a:pt x="9664" y="100733"/>
                </a:cubicBezTo>
                <a:cubicBezTo>
                  <a:pt x="25777" y="98719"/>
                  <a:pt x="203689" y="66493"/>
                  <a:pt x="203017" y="76563"/>
                </a:cubicBezTo>
                <a:cubicBezTo>
                  <a:pt x="202346" y="86633"/>
                  <a:pt x="27119" y="149070"/>
                  <a:pt x="5635" y="161155"/>
                </a:cubicBezTo>
                <a:cubicBezTo>
                  <a:pt x="-15849" y="173240"/>
                  <a:pt x="27791" y="136986"/>
                  <a:pt x="74115" y="149071"/>
                </a:cubicBezTo>
                <a:cubicBezTo>
                  <a:pt x="120439" y="161156"/>
                  <a:pt x="274182" y="228964"/>
                  <a:pt x="283581" y="233663"/>
                </a:cubicBezTo>
                <a:cubicBezTo>
                  <a:pt x="292980" y="238362"/>
                  <a:pt x="166091" y="195395"/>
                  <a:pt x="130509" y="177268"/>
                </a:cubicBezTo>
                <a:cubicBezTo>
                  <a:pt x="94927" y="159141"/>
                  <a:pt x="67402" y="143029"/>
                  <a:pt x="70087" y="124902"/>
                </a:cubicBezTo>
                <a:cubicBezTo>
                  <a:pt x="72772" y="106775"/>
                  <a:pt x="125810" y="82606"/>
                  <a:pt x="146622" y="68507"/>
                </a:cubicBezTo>
                <a:cubicBezTo>
                  <a:pt x="167434" y="54408"/>
                  <a:pt x="198318" y="1371"/>
                  <a:pt x="198989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4836622B-E45A-5766-A53F-BB82B62885B8}"/>
              </a:ext>
            </a:extLst>
          </p:cNvPr>
          <p:cNvSpPr/>
          <p:nvPr/>
        </p:nvSpPr>
        <p:spPr>
          <a:xfrm>
            <a:off x="4584698" y="4987913"/>
            <a:ext cx="264210" cy="266758"/>
          </a:xfrm>
          <a:custGeom>
            <a:avLst/>
            <a:gdLst>
              <a:gd name="connsiteX0" fmla="*/ 2 w 264210"/>
              <a:gd name="connsiteY0" fmla="*/ 12 h 266758"/>
              <a:gd name="connsiteX1" fmla="*/ 123827 w 264210"/>
              <a:gd name="connsiteY1" fmla="*/ 168287 h 266758"/>
              <a:gd name="connsiteX2" fmla="*/ 120652 w 264210"/>
              <a:gd name="connsiteY2" fmla="*/ 60337 h 266758"/>
              <a:gd name="connsiteX3" fmla="*/ 149227 w 264210"/>
              <a:gd name="connsiteY3" fmla="*/ 174637 h 266758"/>
              <a:gd name="connsiteX4" fmla="*/ 206377 w 264210"/>
              <a:gd name="connsiteY4" fmla="*/ 225437 h 266758"/>
              <a:gd name="connsiteX5" fmla="*/ 206377 w 264210"/>
              <a:gd name="connsiteY5" fmla="*/ 200037 h 266758"/>
              <a:gd name="connsiteX6" fmla="*/ 263527 w 264210"/>
              <a:gd name="connsiteY6" fmla="*/ 266712 h 266758"/>
              <a:gd name="connsiteX7" fmla="*/ 161927 w 264210"/>
              <a:gd name="connsiteY7" fmla="*/ 209562 h 266758"/>
              <a:gd name="connsiteX8" fmla="*/ 111127 w 264210"/>
              <a:gd name="connsiteY8" fmla="*/ 152412 h 266758"/>
              <a:gd name="connsiteX9" fmla="*/ 28577 w 264210"/>
              <a:gd name="connsiteY9" fmla="*/ 76212 h 266758"/>
              <a:gd name="connsiteX10" fmla="*/ 127002 w 264210"/>
              <a:gd name="connsiteY10" fmla="*/ 158762 h 266758"/>
              <a:gd name="connsiteX11" fmla="*/ 2 w 264210"/>
              <a:gd name="connsiteY11" fmla="*/ 12 h 26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210" h="266758">
                <a:moveTo>
                  <a:pt x="2" y="12"/>
                </a:moveTo>
                <a:cubicBezTo>
                  <a:pt x="-527" y="1599"/>
                  <a:pt x="103719" y="158233"/>
                  <a:pt x="123827" y="168287"/>
                </a:cubicBezTo>
                <a:cubicBezTo>
                  <a:pt x="143935" y="178341"/>
                  <a:pt x="116419" y="59279"/>
                  <a:pt x="120652" y="60337"/>
                </a:cubicBezTo>
                <a:cubicBezTo>
                  <a:pt x="124885" y="61395"/>
                  <a:pt x="134940" y="147120"/>
                  <a:pt x="149227" y="174637"/>
                </a:cubicBezTo>
                <a:cubicBezTo>
                  <a:pt x="163515" y="202154"/>
                  <a:pt x="196852" y="221204"/>
                  <a:pt x="206377" y="225437"/>
                </a:cubicBezTo>
                <a:cubicBezTo>
                  <a:pt x="215902" y="229670"/>
                  <a:pt x="196852" y="193158"/>
                  <a:pt x="206377" y="200037"/>
                </a:cubicBezTo>
                <a:cubicBezTo>
                  <a:pt x="215902" y="206916"/>
                  <a:pt x="270935" y="265125"/>
                  <a:pt x="263527" y="266712"/>
                </a:cubicBezTo>
                <a:cubicBezTo>
                  <a:pt x="256119" y="268299"/>
                  <a:pt x="187327" y="228612"/>
                  <a:pt x="161927" y="209562"/>
                </a:cubicBezTo>
                <a:cubicBezTo>
                  <a:pt x="136527" y="190512"/>
                  <a:pt x="133352" y="174637"/>
                  <a:pt x="111127" y="152412"/>
                </a:cubicBezTo>
                <a:cubicBezTo>
                  <a:pt x="88902" y="130187"/>
                  <a:pt x="25931" y="75154"/>
                  <a:pt x="28577" y="76212"/>
                </a:cubicBezTo>
                <a:cubicBezTo>
                  <a:pt x="31223" y="77270"/>
                  <a:pt x="128590" y="168287"/>
                  <a:pt x="127002" y="158762"/>
                </a:cubicBezTo>
                <a:cubicBezTo>
                  <a:pt x="125415" y="149237"/>
                  <a:pt x="531" y="-1575"/>
                  <a:pt x="2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0AB7E8F3-EF6F-DF20-A587-6740A32A1D35}"/>
              </a:ext>
            </a:extLst>
          </p:cNvPr>
          <p:cNvSpPr/>
          <p:nvPr/>
        </p:nvSpPr>
        <p:spPr>
          <a:xfrm>
            <a:off x="3692250" y="5297739"/>
            <a:ext cx="969644" cy="259290"/>
          </a:xfrm>
          <a:custGeom>
            <a:avLst/>
            <a:gdLst>
              <a:gd name="connsiteX0" fmla="*/ 968650 w 969644"/>
              <a:gd name="connsiteY0" fmla="*/ 1336 h 259290"/>
              <a:gd name="connsiteX1" fmla="*/ 501925 w 969644"/>
              <a:gd name="connsiteY1" fmla="*/ 172786 h 259290"/>
              <a:gd name="connsiteX2" fmla="*/ 679725 w 969644"/>
              <a:gd name="connsiteY2" fmla="*/ 147386 h 259290"/>
              <a:gd name="connsiteX3" fmla="*/ 470175 w 969644"/>
              <a:gd name="connsiteY3" fmla="*/ 201361 h 259290"/>
              <a:gd name="connsiteX4" fmla="*/ 320950 w 969644"/>
              <a:gd name="connsiteY4" fmla="*/ 258511 h 259290"/>
              <a:gd name="connsiteX5" fmla="*/ 298725 w 969644"/>
              <a:gd name="connsiteY5" fmla="*/ 229936 h 259290"/>
              <a:gd name="connsiteX6" fmla="*/ 251100 w 969644"/>
              <a:gd name="connsiteY6" fmla="*/ 166436 h 259290"/>
              <a:gd name="connsiteX7" fmla="*/ 275 w 969644"/>
              <a:gd name="connsiteY7" fmla="*/ 182311 h 259290"/>
              <a:gd name="connsiteX8" fmla="*/ 209825 w 969644"/>
              <a:gd name="connsiteY8" fmla="*/ 201361 h 259290"/>
              <a:gd name="connsiteX9" fmla="*/ 559075 w 969644"/>
              <a:gd name="connsiteY9" fmla="*/ 163261 h 259290"/>
              <a:gd name="connsiteX10" fmla="*/ 746400 w 969644"/>
              <a:gd name="connsiteY10" fmla="*/ 80711 h 259290"/>
              <a:gd name="connsiteX11" fmla="*/ 628925 w 969644"/>
              <a:gd name="connsiteY11" fmla="*/ 90236 h 259290"/>
              <a:gd name="connsiteX12" fmla="*/ 968650 w 969644"/>
              <a:gd name="connsiteY12" fmla="*/ 1336 h 25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9644" h="259290">
                <a:moveTo>
                  <a:pt x="968650" y="1336"/>
                </a:moveTo>
                <a:cubicBezTo>
                  <a:pt x="947483" y="15094"/>
                  <a:pt x="550079" y="148444"/>
                  <a:pt x="501925" y="172786"/>
                </a:cubicBezTo>
                <a:cubicBezTo>
                  <a:pt x="453771" y="197128"/>
                  <a:pt x="685017" y="142624"/>
                  <a:pt x="679725" y="147386"/>
                </a:cubicBezTo>
                <a:cubicBezTo>
                  <a:pt x="674433" y="152149"/>
                  <a:pt x="529971" y="182840"/>
                  <a:pt x="470175" y="201361"/>
                </a:cubicBezTo>
                <a:cubicBezTo>
                  <a:pt x="410379" y="219882"/>
                  <a:pt x="349525" y="253749"/>
                  <a:pt x="320950" y="258511"/>
                </a:cubicBezTo>
                <a:cubicBezTo>
                  <a:pt x="292375" y="263273"/>
                  <a:pt x="310367" y="245282"/>
                  <a:pt x="298725" y="229936"/>
                </a:cubicBezTo>
                <a:cubicBezTo>
                  <a:pt x="287083" y="214590"/>
                  <a:pt x="300842" y="174374"/>
                  <a:pt x="251100" y="166436"/>
                </a:cubicBezTo>
                <a:cubicBezTo>
                  <a:pt x="201358" y="158498"/>
                  <a:pt x="7154" y="176490"/>
                  <a:pt x="275" y="182311"/>
                </a:cubicBezTo>
                <a:cubicBezTo>
                  <a:pt x="-6604" y="188132"/>
                  <a:pt x="116692" y="204536"/>
                  <a:pt x="209825" y="201361"/>
                </a:cubicBezTo>
                <a:cubicBezTo>
                  <a:pt x="302958" y="198186"/>
                  <a:pt x="469646" y="183369"/>
                  <a:pt x="559075" y="163261"/>
                </a:cubicBezTo>
                <a:cubicBezTo>
                  <a:pt x="648504" y="143153"/>
                  <a:pt x="734758" y="92882"/>
                  <a:pt x="746400" y="80711"/>
                </a:cubicBezTo>
                <a:cubicBezTo>
                  <a:pt x="758042" y="68540"/>
                  <a:pt x="591354" y="96057"/>
                  <a:pt x="628925" y="90236"/>
                </a:cubicBezTo>
                <a:cubicBezTo>
                  <a:pt x="666496" y="84415"/>
                  <a:pt x="989817" y="-12422"/>
                  <a:pt x="968650" y="1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266D6200-CFCE-580B-3547-60591CD759DF}"/>
              </a:ext>
            </a:extLst>
          </p:cNvPr>
          <p:cNvSpPr/>
          <p:nvPr/>
        </p:nvSpPr>
        <p:spPr>
          <a:xfrm>
            <a:off x="5428270" y="4727548"/>
            <a:ext cx="74048" cy="395598"/>
          </a:xfrm>
          <a:custGeom>
            <a:avLst/>
            <a:gdLst>
              <a:gd name="connsiteX0" fmla="*/ 74005 w 74048"/>
              <a:gd name="connsiteY0" fmla="*/ 27 h 395598"/>
              <a:gd name="connsiteX1" fmla="*/ 29555 w 74048"/>
              <a:gd name="connsiteY1" fmla="*/ 225452 h 395598"/>
              <a:gd name="connsiteX2" fmla="*/ 51780 w 74048"/>
              <a:gd name="connsiteY2" fmla="*/ 381027 h 395598"/>
              <a:gd name="connsiteX3" fmla="*/ 45430 w 74048"/>
              <a:gd name="connsiteY3" fmla="*/ 361977 h 395598"/>
              <a:gd name="connsiteX4" fmla="*/ 980 w 74048"/>
              <a:gd name="connsiteY4" fmla="*/ 142902 h 395598"/>
              <a:gd name="connsiteX5" fmla="*/ 20030 w 74048"/>
              <a:gd name="connsiteY5" fmla="*/ 209577 h 395598"/>
              <a:gd name="connsiteX6" fmla="*/ 74005 w 74048"/>
              <a:gd name="connsiteY6" fmla="*/ 27 h 39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48" h="395598">
                <a:moveTo>
                  <a:pt x="74005" y="27"/>
                </a:moveTo>
                <a:cubicBezTo>
                  <a:pt x="75593" y="2673"/>
                  <a:pt x="33259" y="161952"/>
                  <a:pt x="29555" y="225452"/>
                </a:cubicBezTo>
                <a:cubicBezTo>
                  <a:pt x="25851" y="288952"/>
                  <a:pt x="51780" y="381027"/>
                  <a:pt x="51780" y="381027"/>
                </a:cubicBezTo>
                <a:cubicBezTo>
                  <a:pt x="54426" y="403781"/>
                  <a:pt x="53897" y="401665"/>
                  <a:pt x="45430" y="361977"/>
                </a:cubicBezTo>
                <a:cubicBezTo>
                  <a:pt x="36963" y="322290"/>
                  <a:pt x="5213" y="168302"/>
                  <a:pt x="980" y="142902"/>
                </a:cubicBezTo>
                <a:cubicBezTo>
                  <a:pt x="-3253" y="117502"/>
                  <a:pt x="6801" y="229685"/>
                  <a:pt x="20030" y="209577"/>
                </a:cubicBezTo>
                <a:cubicBezTo>
                  <a:pt x="33259" y="189469"/>
                  <a:pt x="72417" y="-2619"/>
                  <a:pt x="74005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AA590155-D907-2644-98AC-8771C34E6002}"/>
              </a:ext>
            </a:extLst>
          </p:cNvPr>
          <p:cNvSpPr/>
          <p:nvPr/>
        </p:nvSpPr>
        <p:spPr>
          <a:xfrm>
            <a:off x="5422818" y="4819232"/>
            <a:ext cx="560707" cy="229267"/>
          </a:xfrm>
          <a:custGeom>
            <a:avLst/>
            <a:gdLst>
              <a:gd name="connsiteX0" fmla="*/ 558882 w 560707"/>
              <a:gd name="connsiteY0" fmla="*/ 418 h 229267"/>
              <a:gd name="connsiteX1" fmla="*/ 549357 w 560707"/>
              <a:gd name="connsiteY1" fmla="*/ 111543 h 229267"/>
              <a:gd name="connsiteX2" fmla="*/ 457282 w 560707"/>
              <a:gd name="connsiteY2" fmla="*/ 152818 h 229267"/>
              <a:gd name="connsiteX3" fmla="*/ 543007 w 560707"/>
              <a:gd name="connsiteY3" fmla="*/ 143293 h 229267"/>
              <a:gd name="connsiteX4" fmla="*/ 260432 w 560707"/>
              <a:gd name="connsiteY4" fmla="*/ 184568 h 229267"/>
              <a:gd name="connsiteX5" fmla="*/ 396957 w 560707"/>
              <a:gd name="connsiteY5" fmla="*/ 184568 h 229267"/>
              <a:gd name="connsiteX6" fmla="*/ 250907 w 560707"/>
              <a:gd name="connsiteY6" fmla="*/ 175043 h 229267"/>
              <a:gd name="connsiteX7" fmla="*/ 190582 w 560707"/>
              <a:gd name="connsiteY7" fmla="*/ 184568 h 229267"/>
              <a:gd name="connsiteX8" fmla="*/ 111207 w 560707"/>
              <a:gd name="connsiteY8" fmla="*/ 152818 h 229267"/>
              <a:gd name="connsiteX9" fmla="*/ 149307 w 560707"/>
              <a:gd name="connsiteY9" fmla="*/ 175043 h 229267"/>
              <a:gd name="connsiteX10" fmla="*/ 142957 w 560707"/>
              <a:gd name="connsiteY10" fmla="*/ 165518 h 229267"/>
              <a:gd name="connsiteX11" fmla="*/ 82 w 560707"/>
              <a:gd name="connsiteY11" fmla="*/ 229018 h 229267"/>
              <a:gd name="connsiteX12" fmla="*/ 127082 w 560707"/>
              <a:gd name="connsiteY12" fmla="*/ 187743 h 229267"/>
              <a:gd name="connsiteX13" fmla="*/ 409657 w 560707"/>
              <a:gd name="connsiteY13" fmla="*/ 190918 h 229267"/>
              <a:gd name="connsiteX14" fmla="*/ 511257 w 560707"/>
              <a:gd name="connsiteY14" fmla="*/ 136943 h 229267"/>
              <a:gd name="connsiteX15" fmla="*/ 530307 w 560707"/>
              <a:gd name="connsiteY15" fmla="*/ 57568 h 229267"/>
              <a:gd name="connsiteX16" fmla="*/ 546182 w 560707"/>
              <a:gd name="connsiteY16" fmla="*/ 155993 h 229267"/>
              <a:gd name="connsiteX17" fmla="*/ 558882 w 560707"/>
              <a:gd name="connsiteY17" fmla="*/ 418 h 2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0707" h="229267">
                <a:moveTo>
                  <a:pt x="558882" y="418"/>
                </a:moveTo>
                <a:cubicBezTo>
                  <a:pt x="559411" y="-6990"/>
                  <a:pt x="566290" y="86143"/>
                  <a:pt x="549357" y="111543"/>
                </a:cubicBezTo>
                <a:cubicBezTo>
                  <a:pt x="532424" y="136943"/>
                  <a:pt x="458340" y="147527"/>
                  <a:pt x="457282" y="152818"/>
                </a:cubicBezTo>
                <a:cubicBezTo>
                  <a:pt x="456224" y="158109"/>
                  <a:pt x="575815" y="138001"/>
                  <a:pt x="543007" y="143293"/>
                </a:cubicBezTo>
                <a:cubicBezTo>
                  <a:pt x="510199" y="148585"/>
                  <a:pt x="284774" y="177689"/>
                  <a:pt x="260432" y="184568"/>
                </a:cubicBezTo>
                <a:cubicBezTo>
                  <a:pt x="236090" y="191447"/>
                  <a:pt x="398544" y="186155"/>
                  <a:pt x="396957" y="184568"/>
                </a:cubicBezTo>
                <a:cubicBezTo>
                  <a:pt x="395370" y="182981"/>
                  <a:pt x="285303" y="175043"/>
                  <a:pt x="250907" y="175043"/>
                </a:cubicBezTo>
                <a:cubicBezTo>
                  <a:pt x="216511" y="175043"/>
                  <a:pt x="213865" y="188272"/>
                  <a:pt x="190582" y="184568"/>
                </a:cubicBezTo>
                <a:cubicBezTo>
                  <a:pt x="167299" y="180864"/>
                  <a:pt x="118086" y="154405"/>
                  <a:pt x="111207" y="152818"/>
                </a:cubicBezTo>
                <a:cubicBezTo>
                  <a:pt x="104328" y="151231"/>
                  <a:pt x="144015" y="172926"/>
                  <a:pt x="149307" y="175043"/>
                </a:cubicBezTo>
                <a:cubicBezTo>
                  <a:pt x="154599" y="177160"/>
                  <a:pt x="167828" y="156522"/>
                  <a:pt x="142957" y="165518"/>
                </a:cubicBezTo>
                <a:cubicBezTo>
                  <a:pt x="118086" y="174514"/>
                  <a:pt x="2728" y="225314"/>
                  <a:pt x="82" y="229018"/>
                </a:cubicBezTo>
                <a:cubicBezTo>
                  <a:pt x="-2564" y="232722"/>
                  <a:pt x="58819" y="194093"/>
                  <a:pt x="127082" y="187743"/>
                </a:cubicBezTo>
                <a:cubicBezTo>
                  <a:pt x="195344" y="181393"/>
                  <a:pt x="345628" y="199385"/>
                  <a:pt x="409657" y="190918"/>
                </a:cubicBezTo>
                <a:cubicBezTo>
                  <a:pt x="473686" y="182451"/>
                  <a:pt x="491149" y="159168"/>
                  <a:pt x="511257" y="136943"/>
                </a:cubicBezTo>
                <a:cubicBezTo>
                  <a:pt x="531365" y="114718"/>
                  <a:pt x="524486" y="54393"/>
                  <a:pt x="530307" y="57568"/>
                </a:cubicBezTo>
                <a:cubicBezTo>
                  <a:pt x="536128" y="60743"/>
                  <a:pt x="543536" y="163401"/>
                  <a:pt x="546182" y="155993"/>
                </a:cubicBezTo>
                <a:cubicBezTo>
                  <a:pt x="548828" y="148585"/>
                  <a:pt x="558353" y="7826"/>
                  <a:pt x="558882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C47C623A-C7D1-DC7A-63B5-101C8E0313FC}"/>
              </a:ext>
            </a:extLst>
          </p:cNvPr>
          <p:cNvSpPr/>
          <p:nvPr/>
        </p:nvSpPr>
        <p:spPr>
          <a:xfrm>
            <a:off x="5540311" y="4933461"/>
            <a:ext cx="273956" cy="105294"/>
          </a:xfrm>
          <a:custGeom>
            <a:avLst/>
            <a:gdLst>
              <a:gd name="connsiteX0" fmla="*/ 64 w 273956"/>
              <a:gd name="connsiteY0" fmla="*/ 89389 h 105294"/>
              <a:gd name="connsiteX1" fmla="*/ 158814 w 273956"/>
              <a:gd name="connsiteY1" fmla="*/ 3664 h 105294"/>
              <a:gd name="connsiteX2" fmla="*/ 146114 w 273956"/>
              <a:gd name="connsiteY2" fmla="*/ 25889 h 105294"/>
              <a:gd name="connsiteX3" fmla="*/ 174689 w 273956"/>
              <a:gd name="connsiteY3" fmla="*/ 105264 h 105294"/>
              <a:gd name="connsiteX4" fmla="*/ 200089 w 273956"/>
              <a:gd name="connsiteY4" fmla="*/ 35414 h 105294"/>
              <a:gd name="connsiteX5" fmla="*/ 273114 w 273956"/>
              <a:gd name="connsiteY5" fmla="*/ 44939 h 105294"/>
              <a:gd name="connsiteX6" fmla="*/ 146114 w 273956"/>
              <a:gd name="connsiteY6" fmla="*/ 41764 h 105294"/>
              <a:gd name="connsiteX7" fmla="*/ 139764 w 273956"/>
              <a:gd name="connsiteY7" fmla="*/ 489 h 105294"/>
              <a:gd name="connsiteX8" fmla="*/ 64 w 273956"/>
              <a:gd name="connsiteY8" fmla="*/ 89389 h 10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956" h="105294">
                <a:moveTo>
                  <a:pt x="64" y="89389"/>
                </a:moveTo>
                <a:cubicBezTo>
                  <a:pt x="3239" y="89918"/>
                  <a:pt x="134472" y="14247"/>
                  <a:pt x="158814" y="3664"/>
                </a:cubicBezTo>
                <a:cubicBezTo>
                  <a:pt x="183156" y="-6919"/>
                  <a:pt x="143468" y="8956"/>
                  <a:pt x="146114" y="25889"/>
                </a:cubicBezTo>
                <a:cubicBezTo>
                  <a:pt x="148760" y="42822"/>
                  <a:pt x="165693" y="103677"/>
                  <a:pt x="174689" y="105264"/>
                </a:cubicBezTo>
                <a:cubicBezTo>
                  <a:pt x="183685" y="106851"/>
                  <a:pt x="183685" y="45468"/>
                  <a:pt x="200089" y="35414"/>
                </a:cubicBezTo>
                <a:cubicBezTo>
                  <a:pt x="216493" y="25360"/>
                  <a:pt x="282110" y="43881"/>
                  <a:pt x="273114" y="44939"/>
                </a:cubicBezTo>
                <a:cubicBezTo>
                  <a:pt x="264118" y="45997"/>
                  <a:pt x="168339" y="49172"/>
                  <a:pt x="146114" y="41764"/>
                </a:cubicBezTo>
                <a:cubicBezTo>
                  <a:pt x="123889" y="34356"/>
                  <a:pt x="167281" y="-4803"/>
                  <a:pt x="139764" y="489"/>
                </a:cubicBezTo>
                <a:cubicBezTo>
                  <a:pt x="112247" y="5781"/>
                  <a:pt x="-3111" y="88860"/>
                  <a:pt x="64" y="89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245DB7B3-1E3D-B2ED-76BB-0F09C3B5744C}"/>
              </a:ext>
            </a:extLst>
          </p:cNvPr>
          <p:cNvSpPr/>
          <p:nvPr/>
        </p:nvSpPr>
        <p:spPr>
          <a:xfrm>
            <a:off x="5978446" y="4749501"/>
            <a:ext cx="86858" cy="308091"/>
          </a:xfrm>
          <a:custGeom>
            <a:avLst/>
            <a:gdLst>
              <a:gd name="connsiteX0" fmla="*/ 41354 w 86858"/>
              <a:gd name="connsiteY0" fmla="*/ 299 h 308091"/>
              <a:gd name="connsiteX1" fmla="*/ 15954 w 86858"/>
              <a:gd name="connsiteY1" fmla="*/ 149524 h 308091"/>
              <a:gd name="connsiteX2" fmla="*/ 85804 w 86858"/>
              <a:gd name="connsiteY2" fmla="*/ 305099 h 308091"/>
              <a:gd name="connsiteX3" fmla="*/ 54054 w 86858"/>
              <a:gd name="connsiteY3" fmla="*/ 241599 h 308091"/>
              <a:gd name="connsiteX4" fmla="*/ 79 w 86858"/>
              <a:gd name="connsiteY4" fmla="*/ 114599 h 308091"/>
              <a:gd name="connsiteX5" fmla="*/ 41354 w 86858"/>
              <a:gd name="connsiteY5" fmla="*/ 299 h 3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58" h="308091">
                <a:moveTo>
                  <a:pt x="41354" y="299"/>
                </a:moveTo>
                <a:cubicBezTo>
                  <a:pt x="44000" y="6120"/>
                  <a:pt x="8546" y="98724"/>
                  <a:pt x="15954" y="149524"/>
                </a:cubicBezTo>
                <a:cubicBezTo>
                  <a:pt x="23362" y="200324"/>
                  <a:pt x="79454" y="289753"/>
                  <a:pt x="85804" y="305099"/>
                </a:cubicBezTo>
                <a:cubicBezTo>
                  <a:pt x="92154" y="320445"/>
                  <a:pt x="68342" y="273349"/>
                  <a:pt x="54054" y="241599"/>
                </a:cubicBezTo>
                <a:cubicBezTo>
                  <a:pt x="39766" y="209849"/>
                  <a:pt x="2196" y="154286"/>
                  <a:pt x="79" y="114599"/>
                </a:cubicBezTo>
                <a:cubicBezTo>
                  <a:pt x="-2038" y="74912"/>
                  <a:pt x="38708" y="-5522"/>
                  <a:pt x="41354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C834C423-1B65-E395-E2C4-864E6DE81A11}"/>
              </a:ext>
            </a:extLst>
          </p:cNvPr>
          <p:cNvSpPr/>
          <p:nvPr/>
        </p:nvSpPr>
        <p:spPr>
          <a:xfrm>
            <a:off x="5618679" y="4978296"/>
            <a:ext cx="547319" cy="209971"/>
          </a:xfrm>
          <a:custGeom>
            <a:avLst/>
            <a:gdLst>
              <a:gd name="connsiteX0" fmla="*/ 1071 w 547319"/>
              <a:gd name="connsiteY0" fmla="*/ 50904 h 209971"/>
              <a:gd name="connsiteX1" fmla="*/ 70921 w 547319"/>
              <a:gd name="connsiteY1" fmla="*/ 66779 h 209971"/>
              <a:gd name="connsiteX2" fmla="*/ 175696 w 547319"/>
              <a:gd name="connsiteY2" fmla="*/ 85829 h 209971"/>
              <a:gd name="connsiteX3" fmla="*/ 182046 w 547319"/>
              <a:gd name="connsiteY3" fmla="*/ 69954 h 209971"/>
              <a:gd name="connsiteX4" fmla="*/ 216971 w 547319"/>
              <a:gd name="connsiteY4" fmla="*/ 76304 h 209971"/>
              <a:gd name="connsiteX5" fmla="*/ 207446 w 547319"/>
              <a:gd name="connsiteY5" fmla="*/ 89004 h 209971"/>
              <a:gd name="connsiteX6" fmla="*/ 439221 w 547319"/>
              <a:gd name="connsiteY6" fmla="*/ 98529 h 209971"/>
              <a:gd name="connsiteX7" fmla="*/ 353496 w 547319"/>
              <a:gd name="connsiteY7" fmla="*/ 104879 h 209971"/>
              <a:gd name="connsiteX8" fmla="*/ 439221 w 547319"/>
              <a:gd name="connsiteY8" fmla="*/ 69954 h 209971"/>
              <a:gd name="connsiteX9" fmla="*/ 547171 w 547319"/>
              <a:gd name="connsiteY9" fmla="*/ 209654 h 209971"/>
              <a:gd name="connsiteX10" fmla="*/ 461446 w 547319"/>
              <a:gd name="connsiteY10" fmla="*/ 104879 h 209971"/>
              <a:gd name="connsiteX11" fmla="*/ 410646 w 547319"/>
              <a:gd name="connsiteY11" fmla="*/ 104 h 209971"/>
              <a:gd name="connsiteX12" fmla="*/ 413821 w 547319"/>
              <a:gd name="connsiteY12" fmla="*/ 85829 h 209971"/>
              <a:gd name="connsiteX13" fmla="*/ 296346 w 547319"/>
              <a:gd name="connsiteY13" fmla="*/ 111229 h 209971"/>
              <a:gd name="connsiteX14" fmla="*/ 156646 w 547319"/>
              <a:gd name="connsiteY14" fmla="*/ 92179 h 209971"/>
              <a:gd name="connsiteX15" fmla="*/ 350321 w 547319"/>
              <a:gd name="connsiteY15" fmla="*/ 120754 h 209971"/>
              <a:gd name="connsiteX16" fmla="*/ 51871 w 547319"/>
              <a:gd name="connsiteY16" fmla="*/ 69954 h 209971"/>
              <a:gd name="connsiteX17" fmla="*/ 1071 w 547319"/>
              <a:gd name="connsiteY17" fmla="*/ 50904 h 20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7319" h="209971">
                <a:moveTo>
                  <a:pt x="1071" y="50904"/>
                </a:moveTo>
                <a:cubicBezTo>
                  <a:pt x="4246" y="50375"/>
                  <a:pt x="41817" y="60958"/>
                  <a:pt x="70921" y="66779"/>
                </a:cubicBezTo>
                <a:cubicBezTo>
                  <a:pt x="100025" y="72600"/>
                  <a:pt x="157175" y="85300"/>
                  <a:pt x="175696" y="85829"/>
                </a:cubicBezTo>
                <a:cubicBezTo>
                  <a:pt x="194217" y="86358"/>
                  <a:pt x="175167" y="71541"/>
                  <a:pt x="182046" y="69954"/>
                </a:cubicBezTo>
                <a:cubicBezTo>
                  <a:pt x="188925" y="68367"/>
                  <a:pt x="212738" y="73129"/>
                  <a:pt x="216971" y="76304"/>
                </a:cubicBezTo>
                <a:cubicBezTo>
                  <a:pt x="221204" y="79479"/>
                  <a:pt x="170404" y="85300"/>
                  <a:pt x="207446" y="89004"/>
                </a:cubicBezTo>
                <a:cubicBezTo>
                  <a:pt x="244488" y="92708"/>
                  <a:pt x="414879" y="95883"/>
                  <a:pt x="439221" y="98529"/>
                </a:cubicBezTo>
                <a:cubicBezTo>
                  <a:pt x="463563" y="101175"/>
                  <a:pt x="353496" y="109641"/>
                  <a:pt x="353496" y="104879"/>
                </a:cubicBezTo>
                <a:cubicBezTo>
                  <a:pt x="353496" y="100117"/>
                  <a:pt x="406942" y="52492"/>
                  <a:pt x="439221" y="69954"/>
                </a:cubicBezTo>
                <a:cubicBezTo>
                  <a:pt x="471500" y="87416"/>
                  <a:pt x="543467" y="203833"/>
                  <a:pt x="547171" y="209654"/>
                </a:cubicBezTo>
                <a:cubicBezTo>
                  <a:pt x="550875" y="215475"/>
                  <a:pt x="484200" y="139804"/>
                  <a:pt x="461446" y="104879"/>
                </a:cubicBezTo>
                <a:cubicBezTo>
                  <a:pt x="438692" y="69954"/>
                  <a:pt x="418584" y="3279"/>
                  <a:pt x="410646" y="104"/>
                </a:cubicBezTo>
                <a:cubicBezTo>
                  <a:pt x="402708" y="-3071"/>
                  <a:pt x="432871" y="67308"/>
                  <a:pt x="413821" y="85829"/>
                </a:cubicBezTo>
                <a:cubicBezTo>
                  <a:pt x="394771" y="104350"/>
                  <a:pt x="339208" y="110171"/>
                  <a:pt x="296346" y="111229"/>
                </a:cubicBezTo>
                <a:cubicBezTo>
                  <a:pt x="253484" y="112287"/>
                  <a:pt x="147650" y="90592"/>
                  <a:pt x="156646" y="92179"/>
                </a:cubicBezTo>
                <a:cubicBezTo>
                  <a:pt x="165642" y="93766"/>
                  <a:pt x="367783" y="124458"/>
                  <a:pt x="350321" y="120754"/>
                </a:cubicBezTo>
                <a:cubicBezTo>
                  <a:pt x="332859" y="117050"/>
                  <a:pt x="105317" y="80008"/>
                  <a:pt x="51871" y="69954"/>
                </a:cubicBezTo>
                <a:cubicBezTo>
                  <a:pt x="-1575" y="59900"/>
                  <a:pt x="-2104" y="51433"/>
                  <a:pt x="1071" y="50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9DEC790D-9568-B3C0-10FA-E7D2DA6A537B}"/>
              </a:ext>
            </a:extLst>
          </p:cNvPr>
          <p:cNvSpPr/>
          <p:nvPr/>
        </p:nvSpPr>
        <p:spPr>
          <a:xfrm>
            <a:off x="5279746" y="4738464"/>
            <a:ext cx="66970" cy="334381"/>
          </a:xfrm>
          <a:custGeom>
            <a:avLst/>
            <a:gdLst>
              <a:gd name="connsiteX0" fmla="*/ 66954 w 66970"/>
              <a:gd name="connsiteY0" fmla="*/ 1811 h 334381"/>
              <a:gd name="connsiteX1" fmla="*/ 9804 w 66970"/>
              <a:gd name="connsiteY1" fmla="*/ 265336 h 334381"/>
              <a:gd name="connsiteX2" fmla="*/ 16154 w 66970"/>
              <a:gd name="connsiteY2" fmla="*/ 328836 h 334381"/>
              <a:gd name="connsiteX3" fmla="*/ 3454 w 66970"/>
              <a:gd name="connsiteY3" fmla="*/ 157386 h 334381"/>
              <a:gd name="connsiteX4" fmla="*/ 66954 w 66970"/>
              <a:gd name="connsiteY4" fmla="*/ 1811 h 33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70" h="334381">
                <a:moveTo>
                  <a:pt x="66954" y="1811"/>
                </a:moveTo>
                <a:cubicBezTo>
                  <a:pt x="68012" y="19802"/>
                  <a:pt x="18271" y="210832"/>
                  <a:pt x="9804" y="265336"/>
                </a:cubicBezTo>
                <a:cubicBezTo>
                  <a:pt x="1337" y="319840"/>
                  <a:pt x="17212" y="346827"/>
                  <a:pt x="16154" y="328836"/>
                </a:cubicBezTo>
                <a:cubicBezTo>
                  <a:pt x="15096" y="310845"/>
                  <a:pt x="-8717" y="210303"/>
                  <a:pt x="3454" y="157386"/>
                </a:cubicBezTo>
                <a:cubicBezTo>
                  <a:pt x="15625" y="104469"/>
                  <a:pt x="65896" y="-16180"/>
                  <a:pt x="66954" y="1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28F0D7A8-F064-18CD-F98A-111E02C0DF7B}"/>
              </a:ext>
            </a:extLst>
          </p:cNvPr>
          <p:cNvSpPr/>
          <p:nvPr/>
        </p:nvSpPr>
        <p:spPr>
          <a:xfrm>
            <a:off x="5343117" y="5099630"/>
            <a:ext cx="282194" cy="603204"/>
          </a:xfrm>
          <a:custGeom>
            <a:avLst/>
            <a:gdLst>
              <a:gd name="connsiteX0" fmla="*/ 3583 w 282194"/>
              <a:gd name="connsiteY0" fmla="*/ 21645 h 603204"/>
              <a:gd name="connsiteX1" fmla="*/ 152808 w 282194"/>
              <a:gd name="connsiteY1" fmla="*/ 367720 h 603204"/>
              <a:gd name="connsiteX2" fmla="*/ 159158 w 282194"/>
              <a:gd name="connsiteY2" fmla="*/ 243895 h 603204"/>
              <a:gd name="connsiteX3" fmla="*/ 213133 w 282194"/>
              <a:gd name="connsiteY3" fmla="*/ 472495 h 603204"/>
              <a:gd name="connsiteX4" fmla="*/ 213133 w 282194"/>
              <a:gd name="connsiteY4" fmla="*/ 412170 h 603204"/>
              <a:gd name="connsiteX5" fmla="*/ 273458 w 282194"/>
              <a:gd name="connsiteY5" fmla="*/ 577270 h 603204"/>
              <a:gd name="connsiteX6" fmla="*/ 279808 w 282194"/>
              <a:gd name="connsiteY6" fmla="*/ 443920 h 603204"/>
              <a:gd name="connsiteX7" fmla="*/ 270283 w 282194"/>
              <a:gd name="connsiteY7" fmla="*/ 602670 h 603204"/>
              <a:gd name="connsiteX8" fmla="*/ 162333 w 282194"/>
              <a:gd name="connsiteY8" fmla="*/ 377245 h 603204"/>
              <a:gd name="connsiteX9" fmla="*/ 54383 w 282194"/>
              <a:gd name="connsiteY9" fmla="*/ 72445 h 603204"/>
              <a:gd name="connsiteX10" fmla="*/ 3583 w 282194"/>
              <a:gd name="connsiteY10" fmla="*/ 21645 h 60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2194" h="603204">
                <a:moveTo>
                  <a:pt x="3583" y="21645"/>
                </a:moveTo>
                <a:cubicBezTo>
                  <a:pt x="19987" y="70858"/>
                  <a:pt x="126879" y="330678"/>
                  <a:pt x="152808" y="367720"/>
                </a:cubicBezTo>
                <a:cubicBezTo>
                  <a:pt x="178737" y="404762"/>
                  <a:pt x="149104" y="226433"/>
                  <a:pt x="159158" y="243895"/>
                </a:cubicBezTo>
                <a:cubicBezTo>
                  <a:pt x="169212" y="261357"/>
                  <a:pt x="204137" y="444449"/>
                  <a:pt x="213133" y="472495"/>
                </a:cubicBezTo>
                <a:cubicBezTo>
                  <a:pt x="222129" y="500541"/>
                  <a:pt x="203079" y="394708"/>
                  <a:pt x="213133" y="412170"/>
                </a:cubicBezTo>
                <a:cubicBezTo>
                  <a:pt x="223187" y="429632"/>
                  <a:pt x="262346" y="571978"/>
                  <a:pt x="273458" y="577270"/>
                </a:cubicBezTo>
                <a:cubicBezTo>
                  <a:pt x="284571" y="582562"/>
                  <a:pt x="280337" y="439687"/>
                  <a:pt x="279808" y="443920"/>
                </a:cubicBezTo>
                <a:cubicBezTo>
                  <a:pt x="279279" y="448153"/>
                  <a:pt x="289862" y="613782"/>
                  <a:pt x="270283" y="602670"/>
                </a:cubicBezTo>
                <a:cubicBezTo>
                  <a:pt x="250704" y="591558"/>
                  <a:pt x="198316" y="465616"/>
                  <a:pt x="162333" y="377245"/>
                </a:cubicBezTo>
                <a:cubicBezTo>
                  <a:pt x="126350" y="288874"/>
                  <a:pt x="77666" y="130124"/>
                  <a:pt x="54383" y="72445"/>
                </a:cubicBezTo>
                <a:cubicBezTo>
                  <a:pt x="31100" y="14766"/>
                  <a:pt x="-12821" y="-27568"/>
                  <a:pt x="3583" y="21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55EA7750-F68B-809D-31C8-E47AC82450E3}"/>
              </a:ext>
            </a:extLst>
          </p:cNvPr>
          <p:cNvSpPr/>
          <p:nvPr/>
        </p:nvSpPr>
        <p:spPr>
          <a:xfrm>
            <a:off x="5770613" y="5356186"/>
            <a:ext cx="77771" cy="211764"/>
          </a:xfrm>
          <a:custGeom>
            <a:avLst/>
            <a:gdLst>
              <a:gd name="connsiteX0" fmla="*/ 77737 w 77771"/>
              <a:gd name="connsiteY0" fmla="*/ 39 h 211764"/>
              <a:gd name="connsiteX1" fmla="*/ 14237 w 77771"/>
              <a:gd name="connsiteY1" fmla="*/ 76239 h 211764"/>
              <a:gd name="connsiteX2" fmla="*/ 11062 w 77771"/>
              <a:gd name="connsiteY2" fmla="*/ 209589 h 211764"/>
              <a:gd name="connsiteX3" fmla="*/ 4712 w 77771"/>
              <a:gd name="connsiteY3" fmla="*/ 152439 h 211764"/>
              <a:gd name="connsiteX4" fmla="*/ 4712 w 77771"/>
              <a:gd name="connsiteY4" fmla="*/ 66714 h 211764"/>
              <a:gd name="connsiteX5" fmla="*/ 77737 w 77771"/>
              <a:gd name="connsiteY5" fmla="*/ 39 h 21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71" h="211764">
                <a:moveTo>
                  <a:pt x="77737" y="39"/>
                </a:moveTo>
                <a:cubicBezTo>
                  <a:pt x="79324" y="1626"/>
                  <a:pt x="25349" y="41314"/>
                  <a:pt x="14237" y="76239"/>
                </a:cubicBezTo>
                <a:cubicBezTo>
                  <a:pt x="3124" y="111164"/>
                  <a:pt x="12649" y="196889"/>
                  <a:pt x="11062" y="209589"/>
                </a:cubicBezTo>
                <a:cubicBezTo>
                  <a:pt x="9475" y="222289"/>
                  <a:pt x="5770" y="176251"/>
                  <a:pt x="4712" y="152439"/>
                </a:cubicBezTo>
                <a:cubicBezTo>
                  <a:pt x="3654" y="128627"/>
                  <a:pt x="-5342" y="88410"/>
                  <a:pt x="4712" y="66714"/>
                </a:cubicBezTo>
                <a:cubicBezTo>
                  <a:pt x="14766" y="45018"/>
                  <a:pt x="76150" y="-1548"/>
                  <a:pt x="77737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5215756F-D6C8-00A8-D49B-CC635BD89DA2}"/>
              </a:ext>
            </a:extLst>
          </p:cNvPr>
          <p:cNvSpPr/>
          <p:nvPr/>
        </p:nvSpPr>
        <p:spPr>
          <a:xfrm>
            <a:off x="5628742" y="5254153"/>
            <a:ext cx="64378" cy="127587"/>
          </a:xfrm>
          <a:custGeom>
            <a:avLst/>
            <a:gdLst>
              <a:gd name="connsiteX0" fmla="*/ 64033 w 64378"/>
              <a:gd name="connsiteY0" fmla="*/ 472 h 127587"/>
              <a:gd name="connsiteX1" fmla="*/ 25933 w 64378"/>
              <a:gd name="connsiteY1" fmla="*/ 54447 h 127587"/>
              <a:gd name="connsiteX2" fmla="*/ 25933 w 64378"/>
              <a:gd name="connsiteY2" fmla="*/ 127472 h 127587"/>
              <a:gd name="connsiteX3" fmla="*/ 22758 w 64378"/>
              <a:gd name="connsiteY3" fmla="*/ 70322 h 127587"/>
              <a:gd name="connsiteX4" fmla="*/ 533 w 64378"/>
              <a:gd name="connsiteY4" fmla="*/ 29047 h 127587"/>
              <a:gd name="connsiteX5" fmla="*/ 64033 w 64378"/>
              <a:gd name="connsiteY5" fmla="*/ 472 h 12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78" h="127587">
                <a:moveTo>
                  <a:pt x="64033" y="472"/>
                </a:moveTo>
                <a:cubicBezTo>
                  <a:pt x="68266" y="4705"/>
                  <a:pt x="32283" y="33280"/>
                  <a:pt x="25933" y="54447"/>
                </a:cubicBezTo>
                <a:cubicBezTo>
                  <a:pt x="19583" y="75614"/>
                  <a:pt x="26462" y="124826"/>
                  <a:pt x="25933" y="127472"/>
                </a:cubicBezTo>
                <a:cubicBezTo>
                  <a:pt x="25404" y="130118"/>
                  <a:pt x="26991" y="86726"/>
                  <a:pt x="22758" y="70322"/>
                </a:cubicBezTo>
                <a:cubicBezTo>
                  <a:pt x="18525" y="53918"/>
                  <a:pt x="-3700" y="36455"/>
                  <a:pt x="533" y="29047"/>
                </a:cubicBezTo>
                <a:cubicBezTo>
                  <a:pt x="4766" y="21639"/>
                  <a:pt x="59800" y="-3761"/>
                  <a:pt x="64033" y="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3AA70B58-42A8-89DB-E81A-EE499DFCD5BB}"/>
              </a:ext>
            </a:extLst>
          </p:cNvPr>
          <p:cNvSpPr/>
          <p:nvPr/>
        </p:nvSpPr>
        <p:spPr>
          <a:xfrm>
            <a:off x="6035626" y="5219415"/>
            <a:ext cx="187374" cy="186272"/>
          </a:xfrm>
          <a:custGeom>
            <a:avLst/>
            <a:gdLst>
              <a:gd name="connsiteX0" fmla="*/ 49 w 187374"/>
              <a:gd name="connsiteY0" fmla="*/ 285 h 186272"/>
              <a:gd name="connsiteX1" fmla="*/ 82599 w 187374"/>
              <a:gd name="connsiteY1" fmla="*/ 41560 h 186272"/>
              <a:gd name="connsiteX2" fmla="*/ 107999 w 187374"/>
              <a:gd name="connsiteY2" fmla="*/ 168560 h 186272"/>
              <a:gd name="connsiteX3" fmla="*/ 114349 w 187374"/>
              <a:gd name="connsiteY3" fmla="*/ 111410 h 186272"/>
              <a:gd name="connsiteX4" fmla="*/ 117524 w 187374"/>
              <a:gd name="connsiteY4" fmla="*/ 184435 h 186272"/>
              <a:gd name="connsiteX5" fmla="*/ 187374 w 187374"/>
              <a:gd name="connsiteY5" fmla="*/ 19335 h 186272"/>
              <a:gd name="connsiteX6" fmla="*/ 117524 w 187374"/>
              <a:gd name="connsiteY6" fmla="*/ 146335 h 186272"/>
              <a:gd name="connsiteX7" fmla="*/ 95299 w 187374"/>
              <a:gd name="connsiteY7" fmla="*/ 57435 h 186272"/>
              <a:gd name="connsiteX8" fmla="*/ 49 w 187374"/>
              <a:gd name="connsiteY8" fmla="*/ 285 h 18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374" h="186272">
                <a:moveTo>
                  <a:pt x="49" y="285"/>
                </a:moveTo>
                <a:cubicBezTo>
                  <a:pt x="-2068" y="-2361"/>
                  <a:pt x="64607" y="13514"/>
                  <a:pt x="82599" y="41560"/>
                </a:cubicBezTo>
                <a:cubicBezTo>
                  <a:pt x="100591" y="69606"/>
                  <a:pt x="102707" y="156918"/>
                  <a:pt x="107999" y="168560"/>
                </a:cubicBezTo>
                <a:cubicBezTo>
                  <a:pt x="113291" y="180202"/>
                  <a:pt x="112762" y="108764"/>
                  <a:pt x="114349" y="111410"/>
                </a:cubicBezTo>
                <a:cubicBezTo>
                  <a:pt x="115937" y="114056"/>
                  <a:pt x="105353" y="199781"/>
                  <a:pt x="117524" y="184435"/>
                </a:cubicBezTo>
                <a:cubicBezTo>
                  <a:pt x="129695" y="169089"/>
                  <a:pt x="187374" y="25685"/>
                  <a:pt x="187374" y="19335"/>
                </a:cubicBezTo>
                <a:cubicBezTo>
                  <a:pt x="187374" y="12985"/>
                  <a:pt x="132870" y="139985"/>
                  <a:pt x="117524" y="146335"/>
                </a:cubicBezTo>
                <a:cubicBezTo>
                  <a:pt x="102178" y="152685"/>
                  <a:pt x="108528" y="79660"/>
                  <a:pt x="95299" y="57435"/>
                </a:cubicBezTo>
                <a:cubicBezTo>
                  <a:pt x="82070" y="35210"/>
                  <a:pt x="2166" y="2931"/>
                  <a:pt x="49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22513FFD-501C-610D-CDDD-3494E2B23EBB}"/>
              </a:ext>
            </a:extLst>
          </p:cNvPr>
          <p:cNvSpPr/>
          <p:nvPr/>
        </p:nvSpPr>
        <p:spPr>
          <a:xfrm>
            <a:off x="5701825" y="5190076"/>
            <a:ext cx="119533" cy="77376"/>
          </a:xfrm>
          <a:custGeom>
            <a:avLst/>
            <a:gdLst>
              <a:gd name="connsiteX0" fmla="*/ 475 w 119533"/>
              <a:gd name="connsiteY0" fmla="*/ 4224 h 77376"/>
              <a:gd name="connsiteX1" fmla="*/ 86200 w 119533"/>
              <a:gd name="connsiteY1" fmla="*/ 29624 h 77376"/>
              <a:gd name="connsiteX2" fmla="*/ 117950 w 119533"/>
              <a:gd name="connsiteY2" fmla="*/ 77249 h 77376"/>
              <a:gd name="connsiteX3" fmla="*/ 108425 w 119533"/>
              <a:gd name="connsiteY3" fmla="*/ 42324 h 77376"/>
              <a:gd name="connsiteX4" fmla="*/ 54450 w 119533"/>
              <a:gd name="connsiteY4" fmla="*/ 4224 h 77376"/>
              <a:gd name="connsiteX5" fmla="*/ 475 w 119533"/>
              <a:gd name="connsiteY5" fmla="*/ 4224 h 7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533" h="77376">
                <a:moveTo>
                  <a:pt x="475" y="4224"/>
                </a:moveTo>
                <a:cubicBezTo>
                  <a:pt x="5767" y="8457"/>
                  <a:pt x="66621" y="17453"/>
                  <a:pt x="86200" y="29624"/>
                </a:cubicBezTo>
                <a:cubicBezTo>
                  <a:pt x="105779" y="41795"/>
                  <a:pt x="114246" y="75132"/>
                  <a:pt x="117950" y="77249"/>
                </a:cubicBezTo>
                <a:cubicBezTo>
                  <a:pt x="121654" y="79366"/>
                  <a:pt x="119008" y="54495"/>
                  <a:pt x="108425" y="42324"/>
                </a:cubicBezTo>
                <a:cubicBezTo>
                  <a:pt x="97842" y="30153"/>
                  <a:pt x="73500" y="11103"/>
                  <a:pt x="54450" y="4224"/>
                </a:cubicBezTo>
                <a:cubicBezTo>
                  <a:pt x="35400" y="-2655"/>
                  <a:pt x="-4817" y="-9"/>
                  <a:pt x="475" y="4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8F9CFC8D-D453-07E4-F806-B1A806DAF7D0}"/>
              </a:ext>
            </a:extLst>
          </p:cNvPr>
          <p:cNvSpPr/>
          <p:nvPr/>
        </p:nvSpPr>
        <p:spPr>
          <a:xfrm>
            <a:off x="4968488" y="5791072"/>
            <a:ext cx="98812" cy="463689"/>
          </a:xfrm>
          <a:custGeom>
            <a:avLst/>
            <a:gdLst>
              <a:gd name="connsiteX0" fmla="*/ 98812 w 98812"/>
              <a:gd name="connsiteY0" fmla="*/ 3303 h 463689"/>
              <a:gd name="connsiteX1" fmla="*/ 32137 w 98812"/>
              <a:gd name="connsiteY1" fmla="*/ 123953 h 463689"/>
              <a:gd name="connsiteX2" fmla="*/ 13087 w 98812"/>
              <a:gd name="connsiteY2" fmla="*/ 231903 h 463689"/>
              <a:gd name="connsiteX3" fmla="*/ 9912 w 98812"/>
              <a:gd name="connsiteY3" fmla="*/ 206503 h 463689"/>
              <a:gd name="connsiteX4" fmla="*/ 13087 w 98812"/>
              <a:gd name="connsiteY4" fmla="*/ 346203 h 463689"/>
              <a:gd name="connsiteX5" fmla="*/ 3562 w 98812"/>
              <a:gd name="connsiteY5" fmla="*/ 289053 h 463689"/>
              <a:gd name="connsiteX6" fmla="*/ 28962 w 98812"/>
              <a:gd name="connsiteY6" fmla="*/ 463678 h 463689"/>
              <a:gd name="connsiteX7" fmla="*/ 387 w 98812"/>
              <a:gd name="connsiteY7" fmla="*/ 279528 h 463689"/>
              <a:gd name="connsiteX8" fmla="*/ 13087 w 98812"/>
              <a:gd name="connsiteY8" fmla="*/ 89028 h 463689"/>
              <a:gd name="connsiteX9" fmla="*/ 22612 w 98812"/>
              <a:gd name="connsiteY9" fmla="*/ 174753 h 463689"/>
              <a:gd name="connsiteX10" fmla="*/ 32137 w 98812"/>
              <a:gd name="connsiteY10" fmla="*/ 44578 h 463689"/>
              <a:gd name="connsiteX11" fmla="*/ 98812 w 98812"/>
              <a:gd name="connsiteY11" fmla="*/ 3303 h 46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812" h="463689">
                <a:moveTo>
                  <a:pt x="98812" y="3303"/>
                </a:moveTo>
                <a:cubicBezTo>
                  <a:pt x="98812" y="16532"/>
                  <a:pt x="46424" y="85853"/>
                  <a:pt x="32137" y="123953"/>
                </a:cubicBezTo>
                <a:cubicBezTo>
                  <a:pt x="17850" y="162053"/>
                  <a:pt x="16791" y="218145"/>
                  <a:pt x="13087" y="231903"/>
                </a:cubicBezTo>
                <a:cubicBezTo>
                  <a:pt x="9383" y="245661"/>
                  <a:pt x="9912" y="187453"/>
                  <a:pt x="9912" y="206503"/>
                </a:cubicBezTo>
                <a:cubicBezTo>
                  <a:pt x="9912" y="225553"/>
                  <a:pt x="14145" y="332445"/>
                  <a:pt x="13087" y="346203"/>
                </a:cubicBezTo>
                <a:cubicBezTo>
                  <a:pt x="12029" y="359961"/>
                  <a:pt x="916" y="269474"/>
                  <a:pt x="3562" y="289053"/>
                </a:cubicBezTo>
                <a:cubicBezTo>
                  <a:pt x="6208" y="308632"/>
                  <a:pt x="29491" y="465265"/>
                  <a:pt x="28962" y="463678"/>
                </a:cubicBezTo>
                <a:cubicBezTo>
                  <a:pt x="28433" y="462091"/>
                  <a:pt x="3033" y="341970"/>
                  <a:pt x="387" y="279528"/>
                </a:cubicBezTo>
                <a:cubicBezTo>
                  <a:pt x="-2259" y="217086"/>
                  <a:pt x="9383" y="106490"/>
                  <a:pt x="13087" y="89028"/>
                </a:cubicBezTo>
                <a:cubicBezTo>
                  <a:pt x="16791" y="71566"/>
                  <a:pt x="19437" y="182161"/>
                  <a:pt x="22612" y="174753"/>
                </a:cubicBezTo>
                <a:cubicBezTo>
                  <a:pt x="25787" y="167345"/>
                  <a:pt x="18908" y="69978"/>
                  <a:pt x="32137" y="44578"/>
                </a:cubicBezTo>
                <a:cubicBezTo>
                  <a:pt x="45366" y="19178"/>
                  <a:pt x="98812" y="-9926"/>
                  <a:pt x="98812" y="3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88DC92A5-5330-E030-A27A-64778D94A121}"/>
              </a:ext>
            </a:extLst>
          </p:cNvPr>
          <p:cNvSpPr/>
          <p:nvPr/>
        </p:nvSpPr>
        <p:spPr>
          <a:xfrm>
            <a:off x="4984273" y="5400604"/>
            <a:ext cx="143016" cy="381358"/>
          </a:xfrm>
          <a:custGeom>
            <a:avLst/>
            <a:gdLst>
              <a:gd name="connsiteX0" fmla="*/ 86202 w 143016"/>
              <a:gd name="connsiteY0" fmla="*/ 71 h 381358"/>
              <a:gd name="connsiteX1" fmla="*/ 60802 w 143016"/>
              <a:gd name="connsiteY1" fmla="*/ 187396 h 381358"/>
              <a:gd name="connsiteX2" fmla="*/ 102077 w 143016"/>
              <a:gd name="connsiteY2" fmla="*/ 295346 h 381358"/>
              <a:gd name="connsiteX3" fmla="*/ 95727 w 143016"/>
              <a:gd name="connsiteY3" fmla="*/ 266771 h 381358"/>
              <a:gd name="connsiteX4" fmla="*/ 130652 w 143016"/>
              <a:gd name="connsiteY4" fmla="*/ 377896 h 381358"/>
              <a:gd name="connsiteX5" fmla="*/ 95727 w 143016"/>
              <a:gd name="connsiteY5" fmla="*/ 355671 h 381358"/>
              <a:gd name="connsiteX6" fmla="*/ 477 w 143016"/>
              <a:gd name="connsiteY6" fmla="*/ 381071 h 381358"/>
              <a:gd name="connsiteX7" fmla="*/ 140177 w 143016"/>
              <a:gd name="connsiteY7" fmla="*/ 352496 h 381358"/>
              <a:gd name="connsiteX8" fmla="*/ 89377 w 143016"/>
              <a:gd name="connsiteY8" fmla="*/ 260421 h 381358"/>
              <a:gd name="connsiteX9" fmla="*/ 29052 w 143016"/>
              <a:gd name="connsiteY9" fmla="*/ 193746 h 381358"/>
              <a:gd name="connsiteX10" fmla="*/ 57627 w 143016"/>
              <a:gd name="connsiteY10" fmla="*/ 209621 h 381358"/>
              <a:gd name="connsiteX11" fmla="*/ 86202 w 143016"/>
              <a:gd name="connsiteY11" fmla="*/ 71 h 38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016" h="381358">
                <a:moveTo>
                  <a:pt x="86202" y="71"/>
                </a:moveTo>
                <a:cubicBezTo>
                  <a:pt x="86731" y="-3633"/>
                  <a:pt x="58156" y="138184"/>
                  <a:pt x="60802" y="187396"/>
                </a:cubicBezTo>
                <a:cubicBezTo>
                  <a:pt x="63448" y="236609"/>
                  <a:pt x="96256" y="282117"/>
                  <a:pt x="102077" y="295346"/>
                </a:cubicBezTo>
                <a:cubicBezTo>
                  <a:pt x="107898" y="308575"/>
                  <a:pt x="90965" y="253013"/>
                  <a:pt x="95727" y="266771"/>
                </a:cubicBezTo>
                <a:cubicBezTo>
                  <a:pt x="100489" y="280529"/>
                  <a:pt x="130652" y="363079"/>
                  <a:pt x="130652" y="377896"/>
                </a:cubicBezTo>
                <a:cubicBezTo>
                  <a:pt x="130652" y="392713"/>
                  <a:pt x="117423" y="355142"/>
                  <a:pt x="95727" y="355671"/>
                </a:cubicBezTo>
                <a:cubicBezTo>
                  <a:pt x="74031" y="356200"/>
                  <a:pt x="-6931" y="381600"/>
                  <a:pt x="477" y="381071"/>
                </a:cubicBezTo>
                <a:cubicBezTo>
                  <a:pt x="7885" y="380542"/>
                  <a:pt x="125360" y="372604"/>
                  <a:pt x="140177" y="352496"/>
                </a:cubicBezTo>
                <a:cubicBezTo>
                  <a:pt x="154994" y="332388"/>
                  <a:pt x="107898" y="286879"/>
                  <a:pt x="89377" y="260421"/>
                </a:cubicBezTo>
                <a:cubicBezTo>
                  <a:pt x="70856" y="233963"/>
                  <a:pt x="34344" y="202213"/>
                  <a:pt x="29052" y="193746"/>
                </a:cubicBezTo>
                <a:cubicBezTo>
                  <a:pt x="23760" y="185279"/>
                  <a:pt x="47044" y="238196"/>
                  <a:pt x="57627" y="209621"/>
                </a:cubicBezTo>
                <a:cubicBezTo>
                  <a:pt x="68210" y="181046"/>
                  <a:pt x="85673" y="3775"/>
                  <a:pt x="86202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75EDEE19-2770-C5DF-CB49-609D6847B330}"/>
              </a:ext>
            </a:extLst>
          </p:cNvPr>
          <p:cNvSpPr/>
          <p:nvPr/>
        </p:nvSpPr>
        <p:spPr>
          <a:xfrm>
            <a:off x="4861388" y="6622091"/>
            <a:ext cx="392667" cy="57322"/>
          </a:xfrm>
          <a:custGeom>
            <a:avLst/>
            <a:gdLst>
              <a:gd name="connsiteX0" fmla="*/ 267 w 392667"/>
              <a:gd name="connsiteY0" fmla="*/ 57005 h 57322"/>
              <a:gd name="connsiteX1" fmla="*/ 159293 w 392667"/>
              <a:gd name="connsiteY1" fmla="*/ 210 h 57322"/>
              <a:gd name="connsiteX2" fmla="*/ 136575 w 392667"/>
              <a:gd name="connsiteY2" fmla="*/ 45646 h 57322"/>
              <a:gd name="connsiteX3" fmla="*/ 255844 w 392667"/>
              <a:gd name="connsiteY3" fmla="*/ 5889 h 57322"/>
              <a:gd name="connsiteX4" fmla="*/ 392152 w 392667"/>
              <a:gd name="connsiteY4" fmla="*/ 210 h 57322"/>
              <a:gd name="connsiteX5" fmla="*/ 295601 w 392667"/>
              <a:gd name="connsiteY5" fmla="*/ 5889 h 57322"/>
              <a:gd name="connsiteX6" fmla="*/ 125216 w 392667"/>
              <a:gd name="connsiteY6" fmla="*/ 22928 h 57322"/>
              <a:gd name="connsiteX7" fmla="*/ 267 w 392667"/>
              <a:gd name="connsiteY7" fmla="*/ 57005 h 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667" h="57322">
                <a:moveTo>
                  <a:pt x="267" y="57005"/>
                </a:moveTo>
                <a:cubicBezTo>
                  <a:pt x="5947" y="53219"/>
                  <a:pt x="136575" y="2103"/>
                  <a:pt x="159293" y="210"/>
                </a:cubicBezTo>
                <a:cubicBezTo>
                  <a:pt x="182011" y="-1683"/>
                  <a:pt x="120483" y="44700"/>
                  <a:pt x="136575" y="45646"/>
                </a:cubicBezTo>
                <a:cubicBezTo>
                  <a:pt x="152667" y="46592"/>
                  <a:pt x="213248" y="13462"/>
                  <a:pt x="255844" y="5889"/>
                </a:cubicBezTo>
                <a:cubicBezTo>
                  <a:pt x="298440" y="-1684"/>
                  <a:pt x="385526" y="210"/>
                  <a:pt x="392152" y="210"/>
                </a:cubicBezTo>
                <a:cubicBezTo>
                  <a:pt x="398778" y="210"/>
                  <a:pt x="340090" y="2103"/>
                  <a:pt x="295601" y="5889"/>
                </a:cubicBezTo>
                <a:cubicBezTo>
                  <a:pt x="251112" y="9675"/>
                  <a:pt x="169706" y="16302"/>
                  <a:pt x="125216" y="22928"/>
                </a:cubicBezTo>
                <a:cubicBezTo>
                  <a:pt x="80727" y="29554"/>
                  <a:pt x="-5413" y="60791"/>
                  <a:pt x="267" y="57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578246DE-6BFD-6725-BD52-096EA93F914A}"/>
              </a:ext>
            </a:extLst>
          </p:cNvPr>
          <p:cNvSpPr/>
          <p:nvPr/>
        </p:nvSpPr>
        <p:spPr>
          <a:xfrm>
            <a:off x="4168716" y="6451757"/>
            <a:ext cx="189264" cy="74029"/>
          </a:xfrm>
          <a:custGeom>
            <a:avLst/>
            <a:gdLst>
              <a:gd name="connsiteX0" fmla="*/ 39 w 189264"/>
              <a:gd name="connsiteY0" fmla="*/ 28556 h 74029"/>
              <a:gd name="connsiteX1" fmla="*/ 96591 w 189264"/>
              <a:gd name="connsiteY1" fmla="*/ 62633 h 74029"/>
              <a:gd name="connsiteX2" fmla="*/ 187463 w 189264"/>
              <a:gd name="connsiteY2" fmla="*/ 159 h 74029"/>
              <a:gd name="connsiteX3" fmla="*/ 153386 w 189264"/>
              <a:gd name="connsiteY3" fmla="*/ 45595 h 74029"/>
              <a:gd name="connsiteX4" fmla="*/ 107950 w 189264"/>
              <a:gd name="connsiteY4" fmla="*/ 73992 h 74029"/>
              <a:gd name="connsiteX5" fmla="*/ 39 w 189264"/>
              <a:gd name="connsiteY5" fmla="*/ 28556 h 7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64" h="74029">
                <a:moveTo>
                  <a:pt x="39" y="28556"/>
                </a:moveTo>
                <a:cubicBezTo>
                  <a:pt x="-1854" y="26663"/>
                  <a:pt x="65354" y="67366"/>
                  <a:pt x="96591" y="62633"/>
                </a:cubicBezTo>
                <a:cubicBezTo>
                  <a:pt x="127828" y="57900"/>
                  <a:pt x="187463" y="159"/>
                  <a:pt x="187463" y="159"/>
                </a:cubicBezTo>
                <a:cubicBezTo>
                  <a:pt x="196929" y="-2681"/>
                  <a:pt x="166638" y="33290"/>
                  <a:pt x="153386" y="45595"/>
                </a:cubicBezTo>
                <a:cubicBezTo>
                  <a:pt x="140134" y="57900"/>
                  <a:pt x="127828" y="74939"/>
                  <a:pt x="107950" y="73992"/>
                </a:cubicBezTo>
                <a:cubicBezTo>
                  <a:pt x="88072" y="73045"/>
                  <a:pt x="1932" y="30449"/>
                  <a:pt x="39" y="28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20B7E1DF-9C73-F57B-C93B-EC9036C713C5}"/>
              </a:ext>
            </a:extLst>
          </p:cNvPr>
          <p:cNvSpPr/>
          <p:nvPr/>
        </p:nvSpPr>
        <p:spPr>
          <a:xfrm>
            <a:off x="4531377" y="6735001"/>
            <a:ext cx="92814" cy="132695"/>
          </a:xfrm>
          <a:custGeom>
            <a:avLst/>
            <a:gdLst>
              <a:gd name="connsiteX0" fmla="*/ 40623 w 92814"/>
              <a:gd name="connsiteY0" fmla="*/ 890 h 132695"/>
              <a:gd name="connsiteX1" fmla="*/ 17905 w 92814"/>
              <a:gd name="connsiteY1" fmla="*/ 57685 h 132695"/>
              <a:gd name="connsiteX2" fmla="*/ 91739 w 92814"/>
              <a:gd name="connsiteY2" fmla="*/ 131518 h 132695"/>
              <a:gd name="connsiteX3" fmla="*/ 57662 w 92814"/>
              <a:gd name="connsiteY3" fmla="*/ 103121 h 132695"/>
              <a:gd name="connsiteX4" fmla="*/ 866 w 92814"/>
              <a:gd name="connsiteY4" fmla="*/ 103121 h 132695"/>
              <a:gd name="connsiteX5" fmla="*/ 40623 w 92814"/>
              <a:gd name="connsiteY5" fmla="*/ 890 h 13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814" h="132695">
                <a:moveTo>
                  <a:pt x="40623" y="890"/>
                </a:moveTo>
                <a:cubicBezTo>
                  <a:pt x="43463" y="-6683"/>
                  <a:pt x="9386" y="35914"/>
                  <a:pt x="17905" y="57685"/>
                </a:cubicBezTo>
                <a:cubicBezTo>
                  <a:pt x="26424" y="79456"/>
                  <a:pt x="91739" y="131518"/>
                  <a:pt x="91739" y="131518"/>
                </a:cubicBezTo>
                <a:cubicBezTo>
                  <a:pt x="98365" y="139091"/>
                  <a:pt x="72807" y="107854"/>
                  <a:pt x="57662" y="103121"/>
                </a:cubicBezTo>
                <a:cubicBezTo>
                  <a:pt x="42517" y="98388"/>
                  <a:pt x="8439" y="120160"/>
                  <a:pt x="866" y="103121"/>
                </a:cubicBezTo>
                <a:cubicBezTo>
                  <a:pt x="-6707" y="86083"/>
                  <a:pt x="37783" y="8463"/>
                  <a:pt x="40623" y="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8C2C8B5C-E8A6-C9B8-3E13-C1B854D667E9}"/>
              </a:ext>
            </a:extLst>
          </p:cNvPr>
          <p:cNvSpPr/>
          <p:nvPr/>
        </p:nvSpPr>
        <p:spPr>
          <a:xfrm>
            <a:off x="4025880" y="6974393"/>
            <a:ext cx="116150" cy="137893"/>
          </a:xfrm>
          <a:custGeom>
            <a:avLst/>
            <a:gdLst>
              <a:gd name="connsiteX0" fmla="*/ 888 w 116150"/>
              <a:gd name="connsiteY0" fmla="*/ 37 h 137893"/>
              <a:gd name="connsiteX1" fmla="*/ 52003 w 116150"/>
              <a:gd name="connsiteY1" fmla="*/ 90909 h 137893"/>
              <a:gd name="connsiteX2" fmla="*/ 114478 w 116150"/>
              <a:gd name="connsiteY2" fmla="*/ 136345 h 137893"/>
              <a:gd name="connsiteX3" fmla="*/ 91760 w 116150"/>
              <a:gd name="connsiteY3" fmla="*/ 124986 h 137893"/>
              <a:gd name="connsiteX4" fmla="*/ 23606 w 116150"/>
              <a:gd name="connsiteY4" fmla="*/ 102268 h 137893"/>
              <a:gd name="connsiteX5" fmla="*/ 888 w 116150"/>
              <a:gd name="connsiteY5" fmla="*/ 37 h 137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50" h="137893">
                <a:moveTo>
                  <a:pt x="888" y="37"/>
                </a:moveTo>
                <a:cubicBezTo>
                  <a:pt x="5621" y="-1856"/>
                  <a:pt x="33071" y="68191"/>
                  <a:pt x="52003" y="90909"/>
                </a:cubicBezTo>
                <a:cubicBezTo>
                  <a:pt x="70935" y="113627"/>
                  <a:pt x="114478" y="136345"/>
                  <a:pt x="114478" y="136345"/>
                </a:cubicBezTo>
                <a:cubicBezTo>
                  <a:pt x="121104" y="142025"/>
                  <a:pt x="106905" y="130665"/>
                  <a:pt x="91760" y="124986"/>
                </a:cubicBezTo>
                <a:cubicBezTo>
                  <a:pt x="76615" y="119307"/>
                  <a:pt x="35912" y="118360"/>
                  <a:pt x="23606" y="102268"/>
                </a:cubicBezTo>
                <a:cubicBezTo>
                  <a:pt x="11300" y="86176"/>
                  <a:pt x="-3845" y="1930"/>
                  <a:pt x="888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A04CAE21-5D0C-14EA-B3F0-552A9FFA37DB}"/>
              </a:ext>
            </a:extLst>
          </p:cNvPr>
          <p:cNvSpPr/>
          <p:nvPr/>
        </p:nvSpPr>
        <p:spPr>
          <a:xfrm>
            <a:off x="4651507" y="7127687"/>
            <a:ext cx="266952" cy="109070"/>
          </a:xfrm>
          <a:custGeom>
            <a:avLst/>
            <a:gdLst>
              <a:gd name="connsiteX0" fmla="*/ 6 w 266952"/>
              <a:gd name="connsiteY0" fmla="*/ 89 h 109070"/>
              <a:gd name="connsiteX1" fmla="*/ 153353 w 266952"/>
              <a:gd name="connsiteY1" fmla="*/ 90961 h 109070"/>
              <a:gd name="connsiteX2" fmla="*/ 266943 w 266952"/>
              <a:gd name="connsiteY2" fmla="*/ 108000 h 109070"/>
              <a:gd name="connsiteX3" fmla="*/ 147673 w 266952"/>
              <a:gd name="connsiteY3" fmla="*/ 73923 h 109070"/>
              <a:gd name="connsiteX4" fmla="*/ 6 w 266952"/>
              <a:gd name="connsiteY4" fmla="*/ 89 h 10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952" h="109070">
                <a:moveTo>
                  <a:pt x="6" y="89"/>
                </a:moveTo>
                <a:cubicBezTo>
                  <a:pt x="953" y="2929"/>
                  <a:pt x="108863" y="72976"/>
                  <a:pt x="153353" y="90961"/>
                </a:cubicBezTo>
                <a:cubicBezTo>
                  <a:pt x="197843" y="108946"/>
                  <a:pt x="267890" y="110840"/>
                  <a:pt x="266943" y="108000"/>
                </a:cubicBezTo>
                <a:cubicBezTo>
                  <a:pt x="265996" y="105160"/>
                  <a:pt x="190269" y="85282"/>
                  <a:pt x="147673" y="73923"/>
                </a:cubicBezTo>
                <a:cubicBezTo>
                  <a:pt x="105077" y="62564"/>
                  <a:pt x="-941" y="-2751"/>
                  <a:pt x="6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7BA9D7BF-1D0A-49ED-8F4B-B47C959105D9}"/>
              </a:ext>
            </a:extLst>
          </p:cNvPr>
          <p:cNvSpPr/>
          <p:nvPr/>
        </p:nvSpPr>
        <p:spPr>
          <a:xfrm>
            <a:off x="5151304" y="7229997"/>
            <a:ext cx="579476" cy="178873"/>
          </a:xfrm>
          <a:custGeom>
            <a:avLst/>
            <a:gdLst>
              <a:gd name="connsiteX0" fmla="*/ 5 w 579476"/>
              <a:gd name="connsiteY0" fmla="*/ 176075 h 178873"/>
              <a:gd name="connsiteX1" fmla="*/ 164711 w 579476"/>
              <a:gd name="connsiteY1" fmla="*/ 164716 h 178873"/>
              <a:gd name="connsiteX2" fmla="*/ 204467 w 579476"/>
              <a:gd name="connsiteY2" fmla="*/ 102242 h 178873"/>
              <a:gd name="connsiteX3" fmla="*/ 357814 w 579476"/>
              <a:gd name="connsiteY3" fmla="*/ 102242 h 178873"/>
              <a:gd name="connsiteX4" fmla="*/ 210147 w 579476"/>
              <a:gd name="connsiteY4" fmla="*/ 56805 h 178873"/>
              <a:gd name="connsiteX5" fmla="*/ 505481 w 579476"/>
              <a:gd name="connsiteY5" fmla="*/ 73844 h 178873"/>
              <a:gd name="connsiteX6" fmla="*/ 579315 w 579476"/>
              <a:gd name="connsiteY6" fmla="*/ 10 h 178873"/>
              <a:gd name="connsiteX7" fmla="*/ 494122 w 579476"/>
              <a:gd name="connsiteY7" fmla="*/ 79523 h 178873"/>
              <a:gd name="connsiteX8" fmla="*/ 272621 w 579476"/>
              <a:gd name="connsiteY8" fmla="*/ 90883 h 178873"/>
              <a:gd name="connsiteX9" fmla="*/ 170390 w 579476"/>
              <a:gd name="connsiteY9" fmla="*/ 124960 h 178873"/>
              <a:gd name="connsiteX10" fmla="*/ 5 w 579476"/>
              <a:gd name="connsiteY10" fmla="*/ 176075 h 17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9476" h="178873">
                <a:moveTo>
                  <a:pt x="5" y="176075"/>
                </a:moveTo>
                <a:cubicBezTo>
                  <a:pt x="-941" y="182701"/>
                  <a:pt x="130634" y="177021"/>
                  <a:pt x="164711" y="164716"/>
                </a:cubicBezTo>
                <a:cubicBezTo>
                  <a:pt x="198788" y="152411"/>
                  <a:pt x="172283" y="112654"/>
                  <a:pt x="204467" y="102242"/>
                </a:cubicBezTo>
                <a:cubicBezTo>
                  <a:pt x="236651" y="91830"/>
                  <a:pt x="356867" y="109815"/>
                  <a:pt x="357814" y="102242"/>
                </a:cubicBezTo>
                <a:cubicBezTo>
                  <a:pt x="358761" y="94669"/>
                  <a:pt x="185536" y="61538"/>
                  <a:pt x="210147" y="56805"/>
                </a:cubicBezTo>
                <a:cubicBezTo>
                  <a:pt x="234758" y="52072"/>
                  <a:pt x="443953" y="83310"/>
                  <a:pt x="505481" y="73844"/>
                </a:cubicBezTo>
                <a:cubicBezTo>
                  <a:pt x="567009" y="64378"/>
                  <a:pt x="581208" y="-936"/>
                  <a:pt x="579315" y="10"/>
                </a:cubicBezTo>
                <a:cubicBezTo>
                  <a:pt x="577422" y="956"/>
                  <a:pt x="545238" y="64378"/>
                  <a:pt x="494122" y="79523"/>
                </a:cubicBezTo>
                <a:cubicBezTo>
                  <a:pt x="443006" y="94668"/>
                  <a:pt x="326576" y="83310"/>
                  <a:pt x="272621" y="90883"/>
                </a:cubicBezTo>
                <a:cubicBezTo>
                  <a:pt x="218666" y="98456"/>
                  <a:pt x="210147" y="110761"/>
                  <a:pt x="170390" y="124960"/>
                </a:cubicBezTo>
                <a:cubicBezTo>
                  <a:pt x="130634" y="139159"/>
                  <a:pt x="951" y="169449"/>
                  <a:pt x="5" y="176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21E257CC-C2BD-DBB6-6182-82D58793F202}"/>
              </a:ext>
            </a:extLst>
          </p:cNvPr>
          <p:cNvSpPr/>
          <p:nvPr/>
        </p:nvSpPr>
        <p:spPr>
          <a:xfrm>
            <a:off x="4895565" y="6326936"/>
            <a:ext cx="58256" cy="170526"/>
          </a:xfrm>
          <a:custGeom>
            <a:avLst/>
            <a:gdLst>
              <a:gd name="connsiteX0" fmla="*/ 39923 w 58256"/>
              <a:gd name="connsiteY0" fmla="*/ 30 h 170526"/>
              <a:gd name="connsiteX1" fmla="*/ 56962 w 58256"/>
              <a:gd name="connsiteY1" fmla="*/ 113621 h 170526"/>
              <a:gd name="connsiteX2" fmla="*/ 167 w 58256"/>
              <a:gd name="connsiteY2" fmla="*/ 170416 h 170526"/>
              <a:gd name="connsiteX3" fmla="*/ 39923 w 58256"/>
              <a:gd name="connsiteY3" fmla="*/ 124980 h 170526"/>
              <a:gd name="connsiteX4" fmla="*/ 39923 w 58256"/>
              <a:gd name="connsiteY4" fmla="*/ 30 h 17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56" h="170526">
                <a:moveTo>
                  <a:pt x="39923" y="30"/>
                </a:moveTo>
                <a:cubicBezTo>
                  <a:pt x="42763" y="-1863"/>
                  <a:pt x="63588" y="85223"/>
                  <a:pt x="56962" y="113621"/>
                </a:cubicBezTo>
                <a:cubicBezTo>
                  <a:pt x="50336" y="142019"/>
                  <a:pt x="3007" y="168523"/>
                  <a:pt x="167" y="170416"/>
                </a:cubicBezTo>
                <a:cubicBezTo>
                  <a:pt x="-2673" y="172309"/>
                  <a:pt x="31404" y="149591"/>
                  <a:pt x="39923" y="124980"/>
                </a:cubicBezTo>
                <a:cubicBezTo>
                  <a:pt x="48442" y="100369"/>
                  <a:pt x="37083" y="1923"/>
                  <a:pt x="39923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B5AFD2BC-9010-F71B-1E1B-3FC1932D2479}"/>
              </a:ext>
            </a:extLst>
          </p:cNvPr>
          <p:cNvSpPr/>
          <p:nvPr/>
        </p:nvSpPr>
        <p:spPr>
          <a:xfrm>
            <a:off x="5990298" y="5854639"/>
            <a:ext cx="167070" cy="205540"/>
          </a:xfrm>
          <a:custGeom>
            <a:avLst/>
            <a:gdLst>
              <a:gd name="connsiteX0" fmla="*/ 1578 w 167070"/>
              <a:gd name="connsiteY0" fmla="*/ 929 h 205540"/>
              <a:gd name="connsiteX1" fmla="*/ 35655 w 167070"/>
              <a:gd name="connsiteY1" fmla="*/ 86121 h 205540"/>
              <a:gd name="connsiteX2" fmla="*/ 69732 w 167070"/>
              <a:gd name="connsiteY2" fmla="*/ 86121 h 205540"/>
              <a:gd name="connsiteX3" fmla="*/ 81091 w 167070"/>
              <a:gd name="connsiteY3" fmla="*/ 205391 h 205540"/>
              <a:gd name="connsiteX4" fmla="*/ 120847 w 167070"/>
              <a:gd name="connsiteY4" fmla="*/ 108839 h 205540"/>
              <a:gd name="connsiteX5" fmla="*/ 160604 w 167070"/>
              <a:gd name="connsiteY5" fmla="*/ 17967 h 205540"/>
              <a:gd name="connsiteX6" fmla="*/ 160604 w 167070"/>
              <a:gd name="connsiteY6" fmla="*/ 114519 h 205540"/>
              <a:gd name="connsiteX7" fmla="*/ 98129 w 167070"/>
              <a:gd name="connsiteY7" fmla="*/ 154275 h 205540"/>
              <a:gd name="connsiteX8" fmla="*/ 1578 w 167070"/>
              <a:gd name="connsiteY8" fmla="*/ 929 h 20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070" h="205540">
                <a:moveTo>
                  <a:pt x="1578" y="929"/>
                </a:moveTo>
                <a:cubicBezTo>
                  <a:pt x="-8834" y="-10430"/>
                  <a:pt x="35655" y="86121"/>
                  <a:pt x="35655" y="86121"/>
                </a:cubicBezTo>
                <a:cubicBezTo>
                  <a:pt x="47014" y="100320"/>
                  <a:pt x="62159" y="66243"/>
                  <a:pt x="69732" y="86121"/>
                </a:cubicBezTo>
                <a:cubicBezTo>
                  <a:pt x="77305" y="105999"/>
                  <a:pt x="72572" y="201605"/>
                  <a:pt x="81091" y="205391"/>
                </a:cubicBezTo>
                <a:cubicBezTo>
                  <a:pt x="89610" y="209177"/>
                  <a:pt x="107595" y="140076"/>
                  <a:pt x="120847" y="108839"/>
                </a:cubicBezTo>
                <a:cubicBezTo>
                  <a:pt x="134099" y="77602"/>
                  <a:pt x="153978" y="17020"/>
                  <a:pt x="160604" y="17967"/>
                </a:cubicBezTo>
                <a:cubicBezTo>
                  <a:pt x="167230" y="18914"/>
                  <a:pt x="171016" y="91801"/>
                  <a:pt x="160604" y="114519"/>
                </a:cubicBezTo>
                <a:cubicBezTo>
                  <a:pt x="150192" y="137237"/>
                  <a:pt x="120847" y="166581"/>
                  <a:pt x="98129" y="154275"/>
                </a:cubicBezTo>
                <a:cubicBezTo>
                  <a:pt x="75411" y="141969"/>
                  <a:pt x="11990" y="12288"/>
                  <a:pt x="1578" y="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8F69AD83-6464-4822-B2EF-2BEA573C4EF3}"/>
              </a:ext>
            </a:extLst>
          </p:cNvPr>
          <p:cNvSpPr/>
          <p:nvPr/>
        </p:nvSpPr>
        <p:spPr>
          <a:xfrm>
            <a:off x="5832841" y="6241749"/>
            <a:ext cx="119365" cy="124986"/>
          </a:xfrm>
          <a:custGeom>
            <a:avLst/>
            <a:gdLst>
              <a:gd name="connsiteX0" fmla="*/ 9 w 119365"/>
              <a:gd name="connsiteY0" fmla="*/ 25 h 124986"/>
              <a:gd name="connsiteX1" fmla="*/ 90881 w 119365"/>
              <a:gd name="connsiteY1" fmla="*/ 51140 h 124986"/>
              <a:gd name="connsiteX2" fmla="*/ 119278 w 119365"/>
              <a:gd name="connsiteY2" fmla="*/ 124974 h 124986"/>
              <a:gd name="connsiteX3" fmla="*/ 96560 w 119365"/>
              <a:gd name="connsiteY3" fmla="*/ 45461 h 124986"/>
              <a:gd name="connsiteX4" fmla="*/ 9 w 119365"/>
              <a:gd name="connsiteY4" fmla="*/ 25 h 12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65" h="124986">
                <a:moveTo>
                  <a:pt x="9" y="25"/>
                </a:moveTo>
                <a:cubicBezTo>
                  <a:pt x="-937" y="971"/>
                  <a:pt x="71003" y="30315"/>
                  <a:pt x="90881" y="51140"/>
                </a:cubicBezTo>
                <a:cubicBezTo>
                  <a:pt x="110759" y="71965"/>
                  <a:pt x="118332" y="125920"/>
                  <a:pt x="119278" y="124974"/>
                </a:cubicBezTo>
                <a:cubicBezTo>
                  <a:pt x="120224" y="124028"/>
                  <a:pt x="113598" y="66286"/>
                  <a:pt x="96560" y="45461"/>
                </a:cubicBezTo>
                <a:cubicBezTo>
                  <a:pt x="79522" y="24636"/>
                  <a:pt x="955" y="-921"/>
                  <a:pt x="9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71DA38FE-41A7-686B-A797-AF1D62BB1EED}"/>
              </a:ext>
            </a:extLst>
          </p:cNvPr>
          <p:cNvSpPr/>
          <p:nvPr/>
        </p:nvSpPr>
        <p:spPr>
          <a:xfrm>
            <a:off x="4736997" y="4168768"/>
            <a:ext cx="346422" cy="612800"/>
          </a:xfrm>
          <a:custGeom>
            <a:avLst/>
            <a:gdLst>
              <a:gd name="connsiteX0" fmla="*/ 82653 w 346422"/>
              <a:gd name="connsiteY0" fmla="*/ 7 h 612800"/>
              <a:gd name="connsiteX1" fmla="*/ 101703 w 346422"/>
              <a:gd name="connsiteY1" fmla="*/ 158757 h 612800"/>
              <a:gd name="connsiteX2" fmla="*/ 193778 w 346422"/>
              <a:gd name="connsiteY2" fmla="*/ 244482 h 612800"/>
              <a:gd name="connsiteX3" fmla="*/ 196953 w 346422"/>
              <a:gd name="connsiteY3" fmla="*/ 327032 h 612800"/>
              <a:gd name="connsiteX4" fmla="*/ 231878 w 346422"/>
              <a:gd name="connsiteY4" fmla="*/ 279407 h 612800"/>
              <a:gd name="connsiteX5" fmla="*/ 193778 w 346422"/>
              <a:gd name="connsiteY5" fmla="*/ 387357 h 612800"/>
              <a:gd name="connsiteX6" fmla="*/ 206478 w 346422"/>
              <a:gd name="connsiteY6" fmla="*/ 457207 h 612800"/>
              <a:gd name="connsiteX7" fmla="*/ 187428 w 346422"/>
              <a:gd name="connsiteY7" fmla="*/ 409582 h 612800"/>
              <a:gd name="connsiteX8" fmla="*/ 193778 w 346422"/>
              <a:gd name="connsiteY8" fmla="*/ 612782 h 612800"/>
              <a:gd name="connsiteX9" fmla="*/ 177903 w 346422"/>
              <a:gd name="connsiteY9" fmla="*/ 396882 h 612800"/>
              <a:gd name="connsiteX10" fmla="*/ 231878 w 346422"/>
              <a:gd name="connsiteY10" fmla="*/ 279407 h 612800"/>
              <a:gd name="connsiteX11" fmla="*/ 346178 w 346422"/>
              <a:gd name="connsiteY11" fmla="*/ 136532 h 612800"/>
              <a:gd name="connsiteX12" fmla="*/ 260453 w 346422"/>
              <a:gd name="connsiteY12" fmla="*/ 241307 h 612800"/>
              <a:gd name="connsiteX13" fmla="*/ 200128 w 346422"/>
              <a:gd name="connsiteY13" fmla="*/ 247657 h 612800"/>
              <a:gd name="connsiteX14" fmla="*/ 79478 w 346422"/>
              <a:gd name="connsiteY14" fmla="*/ 231782 h 612800"/>
              <a:gd name="connsiteX15" fmla="*/ 103 w 346422"/>
              <a:gd name="connsiteY15" fmla="*/ 219082 h 612800"/>
              <a:gd name="connsiteX16" fmla="*/ 95353 w 346422"/>
              <a:gd name="connsiteY16" fmla="*/ 231782 h 612800"/>
              <a:gd name="connsiteX17" fmla="*/ 82653 w 346422"/>
              <a:gd name="connsiteY17" fmla="*/ 165107 h 612800"/>
              <a:gd name="connsiteX18" fmla="*/ 82653 w 346422"/>
              <a:gd name="connsiteY18" fmla="*/ 7 h 6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6422" h="612800">
                <a:moveTo>
                  <a:pt x="82653" y="7"/>
                </a:moveTo>
                <a:cubicBezTo>
                  <a:pt x="85828" y="-1051"/>
                  <a:pt x="83182" y="118011"/>
                  <a:pt x="101703" y="158757"/>
                </a:cubicBezTo>
                <a:cubicBezTo>
                  <a:pt x="120224" y="199503"/>
                  <a:pt x="177903" y="216436"/>
                  <a:pt x="193778" y="244482"/>
                </a:cubicBezTo>
                <a:cubicBezTo>
                  <a:pt x="209653" y="272528"/>
                  <a:pt x="190603" y="321211"/>
                  <a:pt x="196953" y="327032"/>
                </a:cubicBezTo>
                <a:cubicBezTo>
                  <a:pt x="203303" y="332853"/>
                  <a:pt x="232407" y="269353"/>
                  <a:pt x="231878" y="279407"/>
                </a:cubicBezTo>
                <a:cubicBezTo>
                  <a:pt x="231349" y="289461"/>
                  <a:pt x="198011" y="357724"/>
                  <a:pt x="193778" y="387357"/>
                </a:cubicBezTo>
                <a:cubicBezTo>
                  <a:pt x="189545" y="416990"/>
                  <a:pt x="207536" y="453503"/>
                  <a:pt x="206478" y="457207"/>
                </a:cubicBezTo>
                <a:cubicBezTo>
                  <a:pt x="205420" y="460911"/>
                  <a:pt x="189545" y="383653"/>
                  <a:pt x="187428" y="409582"/>
                </a:cubicBezTo>
                <a:cubicBezTo>
                  <a:pt x="185311" y="435511"/>
                  <a:pt x="195366" y="614899"/>
                  <a:pt x="193778" y="612782"/>
                </a:cubicBezTo>
                <a:cubicBezTo>
                  <a:pt x="192190" y="610665"/>
                  <a:pt x="171553" y="452444"/>
                  <a:pt x="177903" y="396882"/>
                </a:cubicBezTo>
                <a:cubicBezTo>
                  <a:pt x="184253" y="341320"/>
                  <a:pt x="203832" y="322799"/>
                  <a:pt x="231878" y="279407"/>
                </a:cubicBezTo>
                <a:cubicBezTo>
                  <a:pt x="259924" y="236015"/>
                  <a:pt x="341416" y="142882"/>
                  <a:pt x="346178" y="136532"/>
                </a:cubicBezTo>
                <a:cubicBezTo>
                  <a:pt x="350940" y="130182"/>
                  <a:pt x="284795" y="222786"/>
                  <a:pt x="260453" y="241307"/>
                </a:cubicBezTo>
                <a:cubicBezTo>
                  <a:pt x="236111" y="259828"/>
                  <a:pt x="230290" y="249244"/>
                  <a:pt x="200128" y="247657"/>
                </a:cubicBezTo>
                <a:cubicBezTo>
                  <a:pt x="169966" y="246070"/>
                  <a:pt x="112815" y="236544"/>
                  <a:pt x="79478" y="231782"/>
                </a:cubicBezTo>
                <a:cubicBezTo>
                  <a:pt x="46141" y="227020"/>
                  <a:pt x="-2543" y="219082"/>
                  <a:pt x="103" y="219082"/>
                </a:cubicBezTo>
                <a:cubicBezTo>
                  <a:pt x="2749" y="219082"/>
                  <a:pt x="81595" y="240778"/>
                  <a:pt x="95353" y="231782"/>
                </a:cubicBezTo>
                <a:cubicBezTo>
                  <a:pt x="109111" y="222786"/>
                  <a:pt x="83182" y="198974"/>
                  <a:pt x="82653" y="165107"/>
                </a:cubicBezTo>
                <a:cubicBezTo>
                  <a:pt x="82124" y="131240"/>
                  <a:pt x="79478" y="1065"/>
                  <a:pt x="8265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49D8BEFE-535E-C504-CEC5-94BB99F442AC}"/>
              </a:ext>
            </a:extLst>
          </p:cNvPr>
          <p:cNvSpPr/>
          <p:nvPr/>
        </p:nvSpPr>
        <p:spPr>
          <a:xfrm>
            <a:off x="4708519" y="6105265"/>
            <a:ext cx="42817" cy="98819"/>
          </a:xfrm>
          <a:custGeom>
            <a:avLst/>
            <a:gdLst>
              <a:gd name="connsiteX0" fmla="*/ 6 w 42817"/>
              <a:gd name="connsiteY0" fmla="*/ 260 h 98819"/>
              <a:gd name="connsiteX1" fmla="*/ 38106 w 42817"/>
              <a:gd name="connsiteY1" fmla="*/ 47885 h 98819"/>
              <a:gd name="connsiteX2" fmla="*/ 41281 w 42817"/>
              <a:gd name="connsiteY2" fmla="*/ 98685 h 98819"/>
              <a:gd name="connsiteX3" fmla="*/ 41281 w 42817"/>
              <a:gd name="connsiteY3" fmla="*/ 32010 h 98819"/>
              <a:gd name="connsiteX4" fmla="*/ 6 w 42817"/>
              <a:gd name="connsiteY4" fmla="*/ 260 h 9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17" h="98819">
                <a:moveTo>
                  <a:pt x="6" y="260"/>
                </a:moveTo>
                <a:cubicBezTo>
                  <a:pt x="-523" y="2906"/>
                  <a:pt x="31227" y="31481"/>
                  <a:pt x="38106" y="47885"/>
                </a:cubicBezTo>
                <a:cubicBezTo>
                  <a:pt x="44985" y="64289"/>
                  <a:pt x="40752" y="101331"/>
                  <a:pt x="41281" y="98685"/>
                </a:cubicBezTo>
                <a:cubicBezTo>
                  <a:pt x="41810" y="96039"/>
                  <a:pt x="44456" y="48414"/>
                  <a:pt x="41281" y="32010"/>
                </a:cubicBezTo>
                <a:cubicBezTo>
                  <a:pt x="38106" y="15606"/>
                  <a:pt x="535" y="-2386"/>
                  <a:pt x="6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3DAFD551-E04A-D754-E5CD-7DB7622EA33B}"/>
              </a:ext>
            </a:extLst>
          </p:cNvPr>
          <p:cNvSpPr/>
          <p:nvPr/>
        </p:nvSpPr>
        <p:spPr>
          <a:xfrm>
            <a:off x="4257159" y="6456723"/>
            <a:ext cx="296676" cy="122916"/>
          </a:xfrm>
          <a:custGeom>
            <a:avLst/>
            <a:gdLst>
              <a:gd name="connsiteX0" fmla="*/ 516 w 296676"/>
              <a:gd name="connsiteY0" fmla="*/ 106002 h 122916"/>
              <a:gd name="connsiteX1" fmla="*/ 92591 w 296676"/>
              <a:gd name="connsiteY1" fmla="*/ 121877 h 122916"/>
              <a:gd name="connsiteX2" fmla="*/ 213241 w 296676"/>
              <a:gd name="connsiteY2" fmla="*/ 74252 h 122916"/>
              <a:gd name="connsiteX3" fmla="*/ 191016 w 296676"/>
              <a:gd name="connsiteY3" fmla="*/ 96477 h 122916"/>
              <a:gd name="connsiteX4" fmla="*/ 295791 w 296676"/>
              <a:gd name="connsiteY4" fmla="*/ 1227 h 122916"/>
              <a:gd name="connsiteX5" fmla="*/ 235466 w 296676"/>
              <a:gd name="connsiteY5" fmla="*/ 45677 h 122916"/>
              <a:gd name="connsiteX6" fmla="*/ 133866 w 296676"/>
              <a:gd name="connsiteY6" fmla="*/ 93302 h 122916"/>
              <a:gd name="connsiteX7" fmla="*/ 516 w 296676"/>
              <a:gd name="connsiteY7" fmla="*/ 106002 h 12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676" h="122916">
                <a:moveTo>
                  <a:pt x="516" y="106002"/>
                </a:moveTo>
                <a:cubicBezTo>
                  <a:pt x="-6363" y="110764"/>
                  <a:pt x="57137" y="127169"/>
                  <a:pt x="92591" y="121877"/>
                </a:cubicBezTo>
                <a:cubicBezTo>
                  <a:pt x="128045" y="116585"/>
                  <a:pt x="196837" y="78485"/>
                  <a:pt x="213241" y="74252"/>
                </a:cubicBezTo>
                <a:cubicBezTo>
                  <a:pt x="229645" y="70019"/>
                  <a:pt x="177258" y="108648"/>
                  <a:pt x="191016" y="96477"/>
                </a:cubicBezTo>
                <a:cubicBezTo>
                  <a:pt x="204774" y="84306"/>
                  <a:pt x="288383" y="9694"/>
                  <a:pt x="295791" y="1227"/>
                </a:cubicBezTo>
                <a:cubicBezTo>
                  <a:pt x="303199" y="-7240"/>
                  <a:pt x="262453" y="30331"/>
                  <a:pt x="235466" y="45677"/>
                </a:cubicBezTo>
                <a:cubicBezTo>
                  <a:pt x="208479" y="61023"/>
                  <a:pt x="170908" y="80073"/>
                  <a:pt x="133866" y="93302"/>
                </a:cubicBezTo>
                <a:cubicBezTo>
                  <a:pt x="96824" y="106531"/>
                  <a:pt x="7395" y="101240"/>
                  <a:pt x="516" y="106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80513A98-54D8-B251-4B0A-F8FBE40874AC}"/>
              </a:ext>
            </a:extLst>
          </p:cNvPr>
          <p:cNvSpPr/>
          <p:nvPr/>
        </p:nvSpPr>
        <p:spPr>
          <a:xfrm>
            <a:off x="5936797" y="5962650"/>
            <a:ext cx="109664" cy="128192"/>
          </a:xfrm>
          <a:custGeom>
            <a:avLst/>
            <a:gdLst>
              <a:gd name="connsiteX0" fmla="*/ 453 w 109664"/>
              <a:gd name="connsiteY0" fmla="*/ 0 h 128192"/>
              <a:gd name="connsiteX1" fmla="*/ 29028 w 109664"/>
              <a:gd name="connsiteY1" fmla="*/ 85725 h 128192"/>
              <a:gd name="connsiteX2" fmla="*/ 108403 w 109664"/>
              <a:gd name="connsiteY2" fmla="*/ 127000 h 128192"/>
              <a:gd name="connsiteX3" fmla="*/ 73478 w 109664"/>
              <a:gd name="connsiteY3" fmla="*/ 114300 h 128192"/>
              <a:gd name="connsiteX4" fmla="*/ 16328 w 109664"/>
              <a:gd name="connsiteY4" fmla="*/ 85725 h 128192"/>
              <a:gd name="connsiteX5" fmla="*/ 453 w 109664"/>
              <a:gd name="connsiteY5" fmla="*/ 0 h 12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664" h="128192">
                <a:moveTo>
                  <a:pt x="453" y="0"/>
                </a:moveTo>
                <a:cubicBezTo>
                  <a:pt x="2570" y="0"/>
                  <a:pt x="11036" y="64558"/>
                  <a:pt x="29028" y="85725"/>
                </a:cubicBezTo>
                <a:cubicBezTo>
                  <a:pt x="47020" y="106892"/>
                  <a:pt x="100995" y="122238"/>
                  <a:pt x="108403" y="127000"/>
                </a:cubicBezTo>
                <a:cubicBezTo>
                  <a:pt x="115811" y="131763"/>
                  <a:pt x="88824" y="121179"/>
                  <a:pt x="73478" y="114300"/>
                </a:cubicBezTo>
                <a:cubicBezTo>
                  <a:pt x="58132" y="107421"/>
                  <a:pt x="29028" y="103717"/>
                  <a:pt x="16328" y="85725"/>
                </a:cubicBezTo>
                <a:cubicBezTo>
                  <a:pt x="3628" y="67733"/>
                  <a:pt x="-1664" y="0"/>
                  <a:pt x="45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2773B609-D25B-AC34-9C0F-BF12D17DFB97}"/>
              </a:ext>
            </a:extLst>
          </p:cNvPr>
          <p:cNvSpPr/>
          <p:nvPr/>
        </p:nvSpPr>
        <p:spPr>
          <a:xfrm>
            <a:off x="5937177" y="6235700"/>
            <a:ext cx="65424" cy="152445"/>
          </a:xfrm>
          <a:custGeom>
            <a:avLst/>
            <a:gdLst>
              <a:gd name="connsiteX0" fmla="*/ 73 w 65424"/>
              <a:gd name="connsiteY0" fmla="*/ 0 h 152445"/>
              <a:gd name="connsiteX1" fmla="*/ 50873 w 65424"/>
              <a:gd name="connsiteY1" fmla="*/ 60325 h 152445"/>
              <a:gd name="connsiteX2" fmla="*/ 50873 w 65424"/>
              <a:gd name="connsiteY2" fmla="*/ 98425 h 152445"/>
              <a:gd name="connsiteX3" fmla="*/ 47698 w 65424"/>
              <a:gd name="connsiteY3" fmla="*/ 152400 h 152445"/>
              <a:gd name="connsiteX4" fmla="*/ 57223 w 65424"/>
              <a:gd name="connsiteY4" fmla="*/ 88900 h 152445"/>
              <a:gd name="connsiteX5" fmla="*/ 63573 w 65424"/>
              <a:gd name="connsiteY5" fmla="*/ 60325 h 152445"/>
              <a:gd name="connsiteX6" fmla="*/ 73 w 65424"/>
              <a:gd name="connsiteY6" fmla="*/ 0 h 15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424" h="152445">
                <a:moveTo>
                  <a:pt x="73" y="0"/>
                </a:moveTo>
                <a:cubicBezTo>
                  <a:pt x="-2044" y="0"/>
                  <a:pt x="42406" y="43921"/>
                  <a:pt x="50873" y="60325"/>
                </a:cubicBezTo>
                <a:cubicBezTo>
                  <a:pt x="59340" y="76729"/>
                  <a:pt x="51402" y="83079"/>
                  <a:pt x="50873" y="98425"/>
                </a:cubicBezTo>
                <a:cubicBezTo>
                  <a:pt x="50344" y="113771"/>
                  <a:pt x="46640" y="153988"/>
                  <a:pt x="47698" y="152400"/>
                </a:cubicBezTo>
                <a:cubicBezTo>
                  <a:pt x="48756" y="150812"/>
                  <a:pt x="54577" y="104246"/>
                  <a:pt x="57223" y="88900"/>
                </a:cubicBezTo>
                <a:cubicBezTo>
                  <a:pt x="59869" y="73554"/>
                  <a:pt x="69394" y="74083"/>
                  <a:pt x="63573" y="60325"/>
                </a:cubicBezTo>
                <a:cubicBezTo>
                  <a:pt x="57752" y="46567"/>
                  <a:pt x="2190" y="0"/>
                  <a:pt x="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DA26CA03-A547-9C0D-603F-6FBBEDA41D3F}"/>
              </a:ext>
            </a:extLst>
          </p:cNvPr>
          <p:cNvSpPr/>
          <p:nvPr/>
        </p:nvSpPr>
        <p:spPr>
          <a:xfrm>
            <a:off x="4698995" y="5625889"/>
            <a:ext cx="52635" cy="92457"/>
          </a:xfrm>
          <a:custGeom>
            <a:avLst/>
            <a:gdLst>
              <a:gd name="connsiteX0" fmla="*/ 5 w 52635"/>
              <a:gd name="connsiteY0" fmla="*/ 211 h 92457"/>
              <a:gd name="connsiteX1" fmla="*/ 47630 w 52635"/>
              <a:gd name="connsiteY1" fmla="*/ 51011 h 92457"/>
              <a:gd name="connsiteX2" fmla="*/ 44455 w 52635"/>
              <a:gd name="connsiteY2" fmla="*/ 92286 h 92457"/>
              <a:gd name="connsiteX3" fmla="*/ 50805 w 52635"/>
              <a:gd name="connsiteY3" fmla="*/ 35136 h 92457"/>
              <a:gd name="connsiteX4" fmla="*/ 5 w 52635"/>
              <a:gd name="connsiteY4" fmla="*/ 211 h 9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35" h="92457">
                <a:moveTo>
                  <a:pt x="5" y="211"/>
                </a:moveTo>
                <a:cubicBezTo>
                  <a:pt x="-524" y="2857"/>
                  <a:pt x="40222" y="35665"/>
                  <a:pt x="47630" y="51011"/>
                </a:cubicBezTo>
                <a:cubicBezTo>
                  <a:pt x="55038" y="66357"/>
                  <a:pt x="43926" y="94932"/>
                  <a:pt x="44455" y="92286"/>
                </a:cubicBezTo>
                <a:cubicBezTo>
                  <a:pt x="44984" y="89640"/>
                  <a:pt x="57155" y="49953"/>
                  <a:pt x="50805" y="35136"/>
                </a:cubicBezTo>
                <a:cubicBezTo>
                  <a:pt x="44455" y="20319"/>
                  <a:pt x="534" y="-2435"/>
                  <a:pt x="5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584AF488-3462-8C2C-A9BD-8DD3D5E871F4}"/>
              </a:ext>
            </a:extLst>
          </p:cNvPr>
          <p:cNvSpPr/>
          <p:nvPr/>
        </p:nvSpPr>
        <p:spPr>
          <a:xfrm>
            <a:off x="4375077" y="5587993"/>
            <a:ext cx="65539" cy="95262"/>
          </a:xfrm>
          <a:custGeom>
            <a:avLst/>
            <a:gdLst>
              <a:gd name="connsiteX0" fmla="*/ 73 w 65539"/>
              <a:gd name="connsiteY0" fmla="*/ 7 h 95262"/>
              <a:gd name="connsiteX1" fmla="*/ 50873 w 65539"/>
              <a:gd name="connsiteY1" fmla="*/ 41282 h 95262"/>
              <a:gd name="connsiteX2" fmla="*/ 50873 w 65539"/>
              <a:gd name="connsiteY2" fmla="*/ 95257 h 95262"/>
              <a:gd name="connsiteX3" fmla="*/ 63573 w 65539"/>
              <a:gd name="connsiteY3" fmla="*/ 44457 h 95262"/>
              <a:gd name="connsiteX4" fmla="*/ 73 w 65539"/>
              <a:gd name="connsiteY4" fmla="*/ 7 h 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9" h="95262">
                <a:moveTo>
                  <a:pt x="73" y="7"/>
                </a:moveTo>
                <a:cubicBezTo>
                  <a:pt x="-2044" y="-522"/>
                  <a:pt x="42406" y="25407"/>
                  <a:pt x="50873" y="41282"/>
                </a:cubicBezTo>
                <a:cubicBezTo>
                  <a:pt x="59340" y="57157"/>
                  <a:pt x="48756" y="94728"/>
                  <a:pt x="50873" y="95257"/>
                </a:cubicBezTo>
                <a:cubicBezTo>
                  <a:pt x="52990" y="95786"/>
                  <a:pt x="71511" y="59274"/>
                  <a:pt x="63573" y="44457"/>
                </a:cubicBezTo>
                <a:cubicBezTo>
                  <a:pt x="55636" y="29640"/>
                  <a:pt x="2190" y="536"/>
                  <a:pt x="7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81809733-AB24-2684-23AC-04DE285812CC}"/>
              </a:ext>
            </a:extLst>
          </p:cNvPr>
          <p:cNvSpPr/>
          <p:nvPr/>
        </p:nvSpPr>
        <p:spPr>
          <a:xfrm>
            <a:off x="4851400" y="4536950"/>
            <a:ext cx="44617" cy="232585"/>
          </a:xfrm>
          <a:custGeom>
            <a:avLst/>
            <a:gdLst>
              <a:gd name="connsiteX0" fmla="*/ 34925 w 44617"/>
              <a:gd name="connsiteY0" fmla="*/ 125 h 232585"/>
              <a:gd name="connsiteX1" fmla="*/ 3175 w 44617"/>
              <a:gd name="connsiteY1" fmla="*/ 101725 h 232585"/>
              <a:gd name="connsiteX2" fmla="*/ 19050 w 44617"/>
              <a:gd name="connsiteY2" fmla="*/ 82675 h 232585"/>
              <a:gd name="connsiteX3" fmla="*/ 44450 w 44617"/>
              <a:gd name="connsiteY3" fmla="*/ 228725 h 232585"/>
              <a:gd name="connsiteX4" fmla="*/ 28575 w 44617"/>
              <a:gd name="connsiteY4" fmla="*/ 181100 h 232585"/>
              <a:gd name="connsiteX5" fmla="*/ 0 w 44617"/>
              <a:gd name="connsiteY5" fmla="*/ 82675 h 232585"/>
              <a:gd name="connsiteX6" fmla="*/ 34925 w 44617"/>
              <a:gd name="connsiteY6" fmla="*/ 125 h 23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17" h="232585">
                <a:moveTo>
                  <a:pt x="34925" y="125"/>
                </a:moveTo>
                <a:cubicBezTo>
                  <a:pt x="35454" y="3300"/>
                  <a:pt x="3175" y="101725"/>
                  <a:pt x="3175" y="101725"/>
                </a:cubicBezTo>
                <a:cubicBezTo>
                  <a:pt x="529" y="115483"/>
                  <a:pt x="12171" y="61509"/>
                  <a:pt x="19050" y="82675"/>
                </a:cubicBezTo>
                <a:cubicBezTo>
                  <a:pt x="25929" y="103841"/>
                  <a:pt x="42863" y="212321"/>
                  <a:pt x="44450" y="228725"/>
                </a:cubicBezTo>
                <a:cubicBezTo>
                  <a:pt x="46037" y="245129"/>
                  <a:pt x="35983" y="205442"/>
                  <a:pt x="28575" y="181100"/>
                </a:cubicBezTo>
                <a:cubicBezTo>
                  <a:pt x="21167" y="156758"/>
                  <a:pt x="0" y="110721"/>
                  <a:pt x="0" y="82675"/>
                </a:cubicBezTo>
                <a:cubicBezTo>
                  <a:pt x="0" y="54629"/>
                  <a:pt x="34396" y="-3050"/>
                  <a:pt x="34925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5E07EECD-A370-38C7-307E-C448E0DE6A6D}"/>
              </a:ext>
            </a:extLst>
          </p:cNvPr>
          <p:cNvSpPr/>
          <p:nvPr/>
        </p:nvSpPr>
        <p:spPr>
          <a:xfrm>
            <a:off x="4819010" y="4654423"/>
            <a:ext cx="49916" cy="327347"/>
          </a:xfrm>
          <a:custGeom>
            <a:avLst/>
            <a:gdLst>
              <a:gd name="connsiteX0" fmla="*/ 3815 w 49916"/>
              <a:gd name="connsiteY0" fmla="*/ 127 h 327347"/>
              <a:gd name="connsiteX1" fmla="*/ 3815 w 49916"/>
              <a:gd name="connsiteY1" fmla="*/ 143002 h 327347"/>
              <a:gd name="connsiteX2" fmla="*/ 48265 w 49916"/>
              <a:gd name="connsiteY2" fmla="*/ 104902 h 327347"/>
              <a:gd name="connsiteX3" fmla="*/ 38740 w 49916"/>
              <a:gd name="connsiteY3" fmla="*/ 228727 h 327347"/>
              <a:gd name="connsiteX4" fmla="*/ 22865 w 49916"/>
              <a:gd name="connsiteY4" fmla="*/ 209677 h 327347"/>
              <a:gd name="connsiteX5" fmla="*/ 19690 w 49916"/>
              <a:gd name="connsiteY5" fmla="*/ 327152 h 327347"/>
              <a:gd name="connsiteX6" fmla="*/ 26040 w 49916"/>
              <a:gd name="connsiteY6" fmla="*/ 235077 h 327347"/>
              <a:gd name="connsiteX7" fmla="*/ 29215 w 49916"/>
              <a:gd name="connsiteY7" fmla="*/ 143002 h 327347"/>
              <a:gd name="connsiteX8" fmla="*/ 16515 w 49916"/>
              <a:gd name="connsiteY8" fmla="*/ 171577 h 327347"/>
              <a:gd name="connsiteX9" fmla="*/ 3815 w 49916"/>
              <a:gd name="connsiteY9" fmla="*/ 127 h 32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916" h="327347">
                <a:moveTo>
                  <a:pt x="3815" y="127"/>
                </a:moveTo>
                <a:cubicBezTo>
                  <a:pt x="1698" y="-4635"/>
                  <a:pt x="-3593" y="125540"/>
                  <a:pt x="3815" y="143002"/>
                </a:cubicBezTo>
                <a:cubicBezTo>
                  <a:pt x="11223" y="160464"/>
                  <a:pt x="42444" y="90615"/>
                  <a:pt x="48265" y="104902"/>
                </a:cubicBezTo>
                <a:cubicBezTo>
                  <a:pt x="54086" y="119189"/>
                  <a:pt x="42973" y="211265"/>
                  <a:pt x="38740" y="228727"/>
                </a:cubicBezTo>
                <a:cubicBezTo>
                  <a:pt x="34507" y="246189"/>
                  <a:pt x="26040" y="193273"/>
                  <a:pt x="22865" y="209677"/>
                </a:cubicBezTo>
                <a:cubicBezTo>
                  <a:pt x="19690" y="226081"/>
                  <a:pt x="19161" y="322919"/>
                  <a:pt x="19690" y="327152"/>
                </a:cubicBezTo>
                <a:cubicBezTo>
                  <a:pt x="20219" y="331385"/>
                  <a:pt x="24453" y="265769"/>
                  <a:pt x="26040" y="235077"/>
                </a:cubicBezTo>
                <a:cubicBezTo>
                  <a:pt x="27628" y="204385"/>
                  <a:pt x="30803" y="153585"/>
                  <a:pt x="29215" y="143002"/>
                </a:cubicBezTo>
                <a:cubicBezTo>
                  <a:pt x="27628" y="132419"/>
                  <a:pt x="22336" y="191685"/>
                  <a:pt x="16515" y="171577"/>
                </a:cubicBezTo>
                <a:cubicBezTo>
                  <a:pt x="10694" y="151469"/>
                  <a:pt x="5932" y="4889"/>
                  <a:pt x="3815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15D0FDCB-B0A4-2423-473A-3F6748649BFA}"/>
              </a:ext>
            </a:extLst>
          </p:cNvPr>
          <p:cNvSpPr/>
          <p:nvPr/>
        </p:nvSpPr>
        <p:spPr>
          <a:xfrm>
            <a:off x="5118098" y="3463924"/>
            <a:ext cx="171455" cy="235141"/>
          </a:xfrm>
          <a:custGeom>
            <a:avLst/>
            <a:gdLst>
              <a:gd name="connsiteX0" fmla="*/ 2 w 171455"/>
              <a:gd name="connsiteY0" fmla="*/ 85726 h 235141"/>
              <a:gd name="connsiteX1" fmla="*/ 88902 w 171455"/>
              <a:gd name="connsiteY1" fmla="*/ 165101 h 235141"/>
              <a:gd name="connsiteX2" fmla="*/ 101602 w 171455"/>
              <a:gd name="connsiteY2" fmla="*/ 142876 h 235141"/>
              <a:gd name="connsiteX3" fmla="*/ 171452 w 171455"/>
              <a:gd name="connsiteY3" fmla="*/ 234951 h 235141"/>
              <a:gd name="connsiteX4" fmla="*/ 98427 w 171455"/>
              <a:gd name="connsiteY4" fmla="*/ 161926 h 235141"/>
              <a:gd name="connsiteX5" fmla="*/ 19052 w 171455"/>
              <a:gd name="connsiteY5" fmla="*/ 1 h 235141"/>
              <a:gd name="connsiteX6" fmla="*/ 92077 w 171455"/>
              <a:gd name="connsiteY6" fmla="*/ 158751 h 235141"/>
              <a:gd name="connsiteX7" fmla="*/ 2 w 171455"/>
              <a:gd name="connsiteY7" fmla="*/ 85726 h 23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455" h="235141">
                <a:moveTo>
                  <a:pt x="2" y="85726"/>
                </a:moveTo>
                <a:cubicBezTo>
                  <a:pt x="-527" y="86784"/>
                  <a:pt x="71969" y="155576"/>
                  <a:pt x="88902" y="165101"/>
                </a:cubicBezTo>
                <a:cubicBezTo>
                  <a:pt x="105835" y="174626"/>
                  <a:pt x="87844" y="131234"/>
                  <a:pt x="101602" y="142876"/>
                </a:cubicBezTo>
                <a:cubicBezTo>
                  <a:pt x="115360" y="154518"/>
                  <a:pt x="171981" y="231776"/>
                  <a:pt x="171452" y="234951"/>
                </a:cubicBezTo>
                <a:cubicBezTo>
                  <a:pt x="170923" y="238126"/>
                  <a:pt x="123827" y="201084"/>
                  <a:pt x="98427" y="161926"/>
                </a:cubicBezTo>
                <a:cubicBezTo>
                  <a:pt x="73027" y="122768"/>
                  <a:pt x="20110" y="530"/>
                  <a:pt x="19052" y="1"/>
                </a:cubicBezTo>
                <a:cubicBezTo>
                  <a:pt x="17994" y="-528"/>
                  <a:pt x="91019" y="141818"/>
                  <a:pt x="92077" y="158751"/>
                </a:cubicBezTo>
                <a:cubicBezTo>
                  <a:pt x="93135" y="175684"/>
                  <a:pt x="531" y="84668"/>
                  <a:pt x="2" y="85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316A02CC-35AE-23F4-27C1-8737E5E985ED}"/>
              </a:ext>
            </a:extLst>
          </p:cNvPr>
          <p:cNvSpPr/>
          <p:nvPr/>
        </p:nvSpPr>
        <p:spPr>
          <a:xfrm>
            <a:off x="3997325" y="3593498"/>
            <a:ext cx="142886" cy="249358"/>
          </a:xfrm>
          <a:custGeom>
            <a:avLst/>
            <a:gdLst>
              <a:gd name="connsiteX0" fmla="*/ 142875 w 142886"/>
              <a:gd name="connsiteY0" fmla="*/ 22827 h 249358"/>
              <a:gd name="connsiteX1" fmla="*/ 50800 w 142886"/>
              <a:gd name="connsiteY1" fmla="*/ 105377 h 249358"/>
              <a:gd name="connsiteX2" fmla="*/ 9525 w 142886"/>
              <a:gd name="connsiteY2" fmla="*/ 248252 h 249358"/>
              <a:gd name="connsiteX3" fmla="*/ 31750 w 142886"/>
              <a:gd name="connsiteY3" fmla="*/ 162527 h 249358"/>
              <a:gd name="connsiteX4" fmla="*/ 0 w 142886"/>
              <a:gd name="connsiteY4" fmla="*/ 602 h 249358"/>
              <a:gd name="connsiteX5" fmla="*/ 31750 w 142886"/>
              <a:gd name="connsiteY5" fmla="*/ 105377 h 249358"/>
              <a:gd name="connsiteX6" fmla="*/ 57150 w 142886"/>
              <a:gd name="connsiteY6" fmla="*/ 48227 h 249358"/>
              <a:gd name="connsiteX7" fmla="*/ 142875 w 142886"/>
              <a:gd name="connsiteY7" fmla="*/ 22827 h 24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86" h="249358">
                <a:moveTo>
                  <a:pt x="142875" y="22827"/>
                </a:moveTo>
                <a:cubicBezTo>
                  <a:pt x="141817" y="32352"/>
                  <a:pt x="73025" y="67806"/>
                  <a:pt x="50800" y="105377"/>
                </a:cubicBezTo>
                <a:cubicBezTo>
                  <a:pt x="28575" y="142948"/>
                  <a:pt x="12700" y="238727"/>
                  <a:pt x="9525" y="248252"/>
                </a:cubicBezTo>
                <a:cubicBezTo>
                  <a:pt x="6350" y="257777"/>
                  <a:pt x="33337" y="203802"/>
                  <a:pt x="31750" y="162527"/>
                </a:cubicBezTo>
                <a:cubicBezTo>
                  <a:pt x="30163" y="121252"/>
                  <a:pt x="0" y="10127"/>
                  <a:pt x="0" y="602"/>
                </a:cubicBezTo>
                <a:cubicBezTo>
                  <a:pt x="0" y="-8923"/>
                  <a:pt x="22225" y="97440"/>
                  <a:pt x="31750" y="105377"/>
                </a:cubicBezTo>
                <a:cubicBezTo>
                  <a:pt x="41275" y="113314"/>
                  <a:pt x="40746" y="58810"/>
                  <a:pt x="57150" y="48227"/>
                </a:cubicBezTo>
                <a:cubicBezTo>
                  <a:pt x="73554" y="37644"/>
                  <a:pt x="143933" y="13302"/>
                  <a:pt x="142875" y="22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C39A1370-FF23-59A8-46E2-9992060F22A5}"/>
              </a:ext>
            </a:extLst>
          </p:cNvPr>
          <p:cNvSpPr/>
          <p:nvPr/>
        </p:nvSpPr>
        <p:spPr>
          <a:xfrm>
            <a:off x="3693652" y="4387719"/>
            <a:ext cx="803908" cy="232485"/>
          </a:xfrm>
          <a:custGeom>
            <a:avLst/>
            <a:gdLst>
              <a:gd name="connsiteX0" fmla="*/ 113173 w 803908"/>
              <a:gd name="connsiteY0" fmla="*/ 82681 h 232485"/>
              <a:gd name="connsiteX1" fmla="*/ 357648 w 803908"/>
              <a:gd name="connsiteY1" fmla="*/ 28706 h 232485"/>
              <a:gd name="connsiteX2" fmla="*/ 265573 w 803908"/>
              <a:gd name="connsiteY2" fmla="*/ 50931 h 232485"/>
              <a:gd name="connsiteX3" fmla="*/ 798973 w 803908"/>
              <a:gd name="connsiteY3" fmla="*/ 131 h 232485"/>
              <a:gd name="connsiteX4" fmla="*/ 516398 w 803908"/>
              <a:gd name="connsiteY4" fmla="*/ 38231 h 232485"/>
              <a:gd name="connsiteX5" fmla="*/ 262398 w 803908"/>
              <a:gd name="connsiteY5" fmla="*/ 98556 h 232485"/>
              <a:gd name="connsiteX6" fmla="*/ 2048 w 803908"/>
              <a:gd name="connsiteY6" fmla="*/ 231906 h 232485"/>
              <a:gd name="connsiteX7" fmla="*/ 408448 w 803908"/>
              <a:gd name="connsiteY7" fmla="*/ 41406 h 232485"/>
              <a:gd name="connsiteX8" fmla="*/ 214773 w 803908"/>
              <a:gd name="connsiteY8" fmla="*/ 63631 h 232485"/>
              <a:gd name="connsiteX9" fmla="*/ 113173 w 803908"/>
              <a:gd name="connsiteY9" fmla="*/ 82681 h 23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3908" h="232485">
                <a:moveTo>
                  <a:pt x="113173" y="82681"/>
                </a:moveTo>
                <a:cubicBezTo>
                  <a:pt x="136986" y="76860"/>
                  <a:pt x="332248" y="33998"/>
                  <a:pt x="357648" y="28706"/>
                </a:cubicBezTo>
                <a:cubicBezTo>
                  <a:pt x="383048" y="23414"/>
                  <a:pt x="192019" y="55693"/>
                  <a:pt x="265573" y="50931"/>
                </a:cubicBezTo>
                <a:cubicBezTo>
                  <a:pt x="339127" y="46169"/>
                  <a:pt x="757169" y="2248"/>
                  <a:pt x="798973" y="131"/>
                </a:cubicBezTo>
                <a:cubicBezTo>
                  <a:pt x="840777" y="-1986"/>
                  <a:pt x="605827" y="21827"/>
                  <a:pt x="516398" y="38231"/>
                </a:cubicBezTo>
                <a:cubicBezTo>
                  <a:pt x="426969" y="54635"/>
                  <a:pt x="348123" y="66277"/>
                  <a:pt x="262398" y="98556"/>
                </a:cubicBezTo>
                <a:cubicBezTo>
                  <a:pt x="176673" y="130835"/>
                  <a:pt x="-22294" y="241431"/>
                  <a:pt x="2048" y="231906"/>
                </a:cubicBezTo>
                <a:cubicBezTo>
                  <a:pt x="26390" y="222381"/>
                  <a:pt x="372994" y="69452"/>
                  <a:pt x="408448" y="41406"/>
                </a:cubicBezTo>
                <a:cubicBezTo>
                  <a:pt x="443902" y="13360"/>
                  <a:pt x="260811" y="57281"/>
                  <a:pt x="214773" y="63631"/>
                </a:cubicBezTo>
                <a:cubicBezTo>
                  <a:pt x="168735" y="69981"/>
                  <a:pt x="89360" y="88502"/>
                  <a:pt x="113173" y="82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BCF19721-490B-A4DA-5E82-F60022BB424B}"/>
              </a:ext>
            </a:extLst>
          </p:cNvPr>
          <p:cNvSpPr/>
          <p:nvPr/>
        </p:nvSpPr>
        <p:spPr>
          <a:xfrm>
            <a:off x="5128982" y="7246905"/>
            <a:ext cx="876931" cy="648432"/>
          </a:xfrm>
          <a:custGeom>
            <a:avLst/>
            <a:gdLst>
              <a:gd name="connsiteX0" fmla="*/ 8626 w 876931"/>
              <a:gd name="connsiteY0" fmla="*/ 648043 h 648432"/>
              <a:gd name="connsiteX1" fmla="*/ 621369 w 876931"/>
              <a:gd name="connsiteY1" fmla="*/ 525495 h 648432"/>
              <a:gd name="connsiteX2" fmla="*/ 508247 w 876931"/>
              <a:gd name="connsiteY2" fmla="*/ 567916 h 648432"/>
              <a:gd name="connsiteX3" fmla="*/ 687356 w 876931"/>
              <a:gd name="connsiteY3" fmla="*/ 398233 h 648432"/>
              <a:gd name="connsiteX4" fmla="*/ 654362 w 876931"/>
              <a:gd name="connsiteY4" fmla="*/ 459507 h 648432"/>
              <a:gd name="connsiteX5" fmla="*/ 875892 w 876931"/>
              <a:gd name="connsiteY5" fmla="*/ 2307 h 648432"/>
              <a:gd name="connsiteX6" fmla="*/ 729777 w 876931"/>
              <a:gd name="connsiteY6" fmla="*/ 289825 h 648432"/>
              <a:gd name="connsiteX7" fmla="*/ 550667 w 876931"/>
              <a:gd name="connsiteY7" fmla="*/ 459507 h 648432"/>
              <a:gd name="connsiteX8" fmla="*/ 428119 w 876931"/>
              <a:gd name="connsiteY8" fmla="*/ 539635 h 648432"/>
              <a:gd name="connsiteX9" fmla="*/ 272577 w 876931"/>
              <a:gd name="connsiteY9" fmla="*/ 563202 h 648432"/>
              <a:gd name="connsiteX10" fmla="*/ 8626 w 876931"/>
              <a:gd name="connsiteY10" fmla="*/ 648043 h 64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6931" h="648432">
                <a:moveTo>
                  <a:pt x="8626" y="648043"/>
                </a:moveTo>
                <a:cubicBezTo>
                  <a:pt x="66758" y="641758"/>
                  <a:pt x="538099" y="538849"/>
                  <a:pt x="621369" y="525495"/>
                </a:cubicBezTo>
                <a:cubicBezTo>
                  <a:pt x="704639" y="512141"/>
                  <a:pt x="497249" y="589126"/>
                  <a:pt x="508247" y="567916"/>
                </a:cubicBezTo>
                <a:cubicBezTo>
                  <a:pt x="519245" y="546706"/>
                  <a:pt x="663004" y="416301"/>
                  <a:pt x="687356" y="398233"/>
                </a:cubicBezTo>
                <a:cubicBezTo>
                  <a:pt x="711709" y="380165"/>
                  <a:pt x="622939" y="525495"/>
                  <a:pt x="654362" y="459507"/>
                </a:cubicBezTo>
                <a:cubicBezTo>
                  <a:pt x="685785" y="393519"/>
                  <a:pt x="863323" y="30587"/>
                  <a:pt x="875892" y="2307"/>
                </a:cubicBezTo>
                <a:cubicBezTo>
                  <a:pt x="888461" y="-25973"/>
                  <a:pt x="783981" y="213625"/>
                  <a:pt x="729777" y="289825"/>
                </a:cubicBezTo>
                <a:cubicBezTo>
                  <a:pt x="675573" y="366025"/>
                  <a:pt x="600943" y="417872"/>
                  <a:pt x="550667" y="459507"/>
                </a:cubicBezTo>
                <a:cubicBezTo>
                  <a:pt x="500391" y="501142"/>
                  <a:pt x="474467" y="522352"/>
                  <a:pt x="428119" y="539635"/>
                </a:cubicBezTo>
                <a:cubicBezTo>
                  <a:pt x="381771" y="556917"/>
                  <a:pt x="342493" y="543563"/>
                  <a:pt x="272577" y="563202"/>
                </a:cubicBezTo>
                <a:cubicBezTo>
                  <a:pt x="202662" y="582841"/>
                  <a:pt x="-49506" y="654328"/>
                  <a:pt x="8626" y="648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AABB4EEE-265C-BD1C-8153-671339378A69}"/>
              </a:ext>
            </a:extLst>
          </p:cNvPr>
          <p:cNvSpPr/>
          <p:nvPr/>
        </p:nvSpPr>
        <p:spPr>
          <a:xfrm>
            <a:off x="5748573" y="6640413"/>
            <a:ext cx="529801" cy="1145584"/>
          </a:xfrm>
          <a:custGeom>
            <a:avLst/>
            <a:gdLst>
              <a:gd name="connsiteX0" fmla="*/ 529679 w 529801"/>
              <a:gd name="connsiteY0" fmla="*/ 771 h 1145584"/>
              <a:gd name="connsiteX1" fmla="*/ 294008 w 529801"/>
              <a:gd name="connsiteY1" fmla="*/ 604086 h 1145584"/>
              <a:gd name="connsiteX2" fmla="*/ 345856 w 529801"/>
              <a:gd name="connsiteY2" fmla="*/ 533385 h 1145584"/>
              <a:gd name="connsiteX3" fmla="*/ 152606 w 529801"/>
              <a:gd name="connsiteY3" fmla="*/ 901030 h 1145584"/>
              <a:gd name="connsiteX4" fmla="*/ 232734 w 529801"/>
              <a:gd name="connsiteY4" fmla="*/ 806762 h 1145584"/>
              <a:gd name="connsiteX5" fmla="*/ 1778 w 529801"/>
              <a:gd name="connsiteY5" fmla="*/ 1141414 h 1145584"/>
              <a:gd name="connsiteX6" fmla="*/ 138466 w 529801"/>
              <a:gd name="connsiteY6" fmla="*/ 957591 h 1145584"/>
              <a:gd name="connsiteX7" fmla="*/ 364709 w 529801"/>
              <a:gd name="connsiteY7" fmla="*/ 439117 h 1145584"/>
              <a:gd name="connsiteX8" fmla="*/ 327002 w 529801"/>
              <a:gd name="connsiteY8" fmla="*/ 476824 h 1145584"/>
              <a:gd name="connsiteX9" fmla="*/ 529679 w 529801"/>
              <a:gd name="connsiteY9" fmla="*/ 771 h 114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9801" h="1145584">
                <a:moveTo>
                  <a:pt x="529679" y="771"/>
                </a:moveTo>
                <a:cubicBezTo>
                  <a:pt x="524180" y="21981"/>
                  <a:pt x="324645" y="515317"/>
                  <a:pt x="294008" y="604086"/>
                </a:cubicBezTo>
                <a:cubicBezTo>
                  <a:pt x="263371" y="692855"/>
                  <a:pt x="369423" y="483895"/>
                  <a:pt x="345856" y="533385"/>
                </a:cubicBezTo>
                <a:cubicBezTo>
                  <a:pt x="322289" y="582875"/>
                  <a:pt x="171460" y="855467"/>
                  <a:pt x="152606" y="901030"/>
                </a:cubicBezTo>
                <a:cubicBezTo>
                  <a:pt x="133752" y="946593"/>
                  <a:pt x="257872" y="766698"/>
                  <a:pt x="232734" y="806762"/>
                </a:cubicBezTo>
                <a:cubicBezTo>
                  <a:pt x="207596" y="846826"/>
                  <a:pt x="17489" y="1116276"/>
                  <a:pt x="1778" y="1141414"/>
                </a:cubicBezTo>
                <a:cubicBezTo>
                  <a:pt x="-13933" y="1166552"/>
                  <a:pt x="77978" y="1074640"/>
                  <a:pt x="138466" y="957591"/>
                </a:cubicBezTo>
                <a:cubicBezTo>
                  <a:pt x="198954" y="840542"/>
                  <a:pt x="333286" y="519245"/>
                  <a:pt x="364709" y="439117"/>
                </a:cubicBezTo>
                <a:cubicBezTo>
                  <a:pt x="396132" y="358989"/>
                  <a:pt x="299507" y="551453"/>
                  <a:pt x="327002" y="476824"/>
                </a:cubicBezTo>
                <a:cubicBezTo>
                  <a:pt x="354497" y="402195"/>
                  <a:pt x="535178" y="-20439"/>
                  <a:pt x="529679" y="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1BD3C191-3637-51EA-5330-FABFDFBCD68F}"/>
              </a:ext>
            </a:extLst>
          </p:cNvPr>
          <p:cNvSpPr/>
          <p:nvPr/>
        </p:nvSpPr>
        <p:spPr>
          <a:xfrm>
            <a:off x="5320169" y="4406779"/>
            <a:ext cx="584886" cy="587203"/>
          </a:xfrm>
          <a:custGeom>
            <a:avLst/>
            <a:gdLst>
              <a:gd name="connsiteX0" fmla="*/ 1131 w 584886"/>
              <a:gd name="connsiteY0" fmla="*/ 584321 h 587203"/>
              <a:gd name="connsiteX1" fmla="*/ 258306 w 584886"/>
              <a:gd name="connsiteY1" fmla="*/ 60446 h 587203"/>
              <a:gd name="connsiteX2" fmla="*/ 112256 w 584886"/>
              <a:gd name="connsiteY2" fmla="*/ 216021 h 587203"/>
              <a:gd name="connsiteX3" fmla="*/ 283706 w 584886"/>
              <a:gd name="connsiteY3" fmla="*/ 44571 h 587203"/>
              <a:gd name="connsiteX4" fmla="*/ 382131 w 584886"/>
              <a:gd name="connsiteY4" fmla="*/ 25521 h 587203"/>
              <a:gd name="connsiteX5" fmla="*/ 328156 w 584886"/>
              <a:gd name="connsiteY5" fmla="*/ 54096 h 587203"/>
              <a:gd name="connsiteX6" fmla="*/ 423406 w 584886"/>
              <a:gd name="connsiteY6" fmla="*/ 9646 h 587203"/>
              <a:gd name="connsiteX7" fmla="*/ 515481 w 584886"/>
              <a:gd name="connsiteY7" fmla="*/ 31871 h 587203"/>
              <a:gd name="connsiteX8" fmla="*/ 483731 w 584886"/>
              <a:gd name="connsiteY8" fmla="*/ 3296 h 587203"/>
              <a:gd name="connsiteX9" fmla="*/ 582156 w 584886"/>
              <a:gd name="connsiteY9" fmla="*/ 9646 h 587203"/>
              <a:gd name="connsiteX10" fmla="*/ 356731 w 584886"/>
              <a:gd name="connsiteY10" fmla="*/ 9646 h 587203"/>
              <a:gd name="connsiteX11" fmla="*/ 153531 w 584886"/>
              <a:gd name="connsiteY11" fmla="*/ 142996 h 587203"/>
              <a:gd name="connsiteX12" fmla="*/ 153531 w 584886"/>
              <a:gd name="connsiteY12" fmla="*/ 142996 h 587203"/>
              <a:gd name="connsiteX13" fmla="*/ 194806 w 584886"/>
              <a:gd name="connsiteY13" fmla="*/ 120771 h 587203"/>
              <a:gd name="connsiteX14" fmla="*/ 51931 w 584886"/>
              <a:gd name="connsiteY14" fmla="*/ 377946 h 587203"/>
              <a:gd name="connsiteX15" fmla="*/ 159881 w 584886"/>
              <a:gd name="connsiteY15" fmla="*/ 276346 h 587203"/>
              <a:gd name="connsiteX16" fmla="*/ 1131 w 584886"/>
              <a:gd name="connsiteY16" fmla="*/ 584321 h 58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886" h="587203">
                <a:moveTo>
                  <a:pt x="1131" y="584321"/>
                </a:moveTo>
                <a:cubicBezTo>
                  <a:pt x="17535" y="548338"/>
                  <a:pt x="239785" y="121829"/>
                  <a:pt x="258306" y="60446"/>
                </a:cubicBezTo>
                <a:cubicBezTo>
                  <a:pt x="276827" y="-937"/>
                  <a:pt x="108023" y="218667"/>
                  <a:pt x="112256" y="216021"/>
                </a:cubicBezTo>
                <a:cubicBezTo>
                  <a:pt x="116489" y="213375"/>
                  <a:pt x="238727" y="76321"/>
                  <a:pt x="283706" y="44571"/>
                </a:cubicBezTo>
                <a:cubicBezTo>
                  <a:pt x="328685" y="12821"/>
                  <a:pt x="374723" y="23934"/>
                  <a:pt x="382131" y="25521"/>
                </a:cubicBezTo>
                <a:cubicBezTo>
                  <a:pt x="389539" y="27108"/>
                  <a:pt x="321277" y="56742"/>
                  <a:pt x="328156" y="54096"/>
                </a:cubicBezTo>
                <a:cubicBezTo>
                  <a:pt x="335035" y="51450"/>
                  <a:pt x="392185" y="13350"/>
                  <a:pt x="423406" y="9646"/>
                </a:cubicBezTo>
                <a:cubicBezTo>
                  <a:pt x="454627" y="5942"/>
                  <a:pt x="505427" y="32929"/>
                  <a:pt x="515481" y="31871"/>
                </a:cubicBezTo>
                <a:cubicBezTo>
                  <a:pt x="525535" y="30813"/>
                  <a:pt x="472619" y="7000"/>
                  <a:pt x="483731" y="3296"/>
                </a:cubicBezTo>
                <a:cubicBezTo>
                  <a:pt x="494843" y="-408"/>
                  <a:pt x="603323" y="8588"/>
                  <a:pt x="582156" y="9646"/>
                </a:cubicBezTo>
                <a:cubicBezTo>
                  <a:pt x="560989" y="10704"/>
                  <a:pt x="428169" y="-12579"/>
                  <a:pt x="356731" y="9646"/>
                </a:cubicBezTo>
                <a:cubicBezTo>
                  <a:pt x="285294" y="31871"/>
                  <a:pt x="153531" y="142996"/>
                  <a:pt x="153531" y="142996"/>
                </a:cubicBezTo>
                <a:lnTo>
                  <a:pt x="153531" y="142996"/>
                </a:lnTo>
                <a:cubicBezTo>
                  <a:pt x="160410" y="139292"/>
                  <a:pt x="211739" y="81613"/>
                  <a:pt x="194806" y="120771"/>
                </a:cubicBezTo>
                <a:cubicBezTo>
                  <a:pt x="177873" y="159929"/>
                  <a:pt x="57752" y="352017"/>
                  <a:pt x="51931" y="377946"/>
                </a:cubicBezTo>
                <a:cubicBezTo>
                  <a:pt x="46110" y="403875"/>
                  <a:pt x="167818" y="244596"/>
                  <a:pt x="159881" y="276346"/>
                </a:cubicBezTo>
                <a:cubicBezTo>
                  <a:pt x="151944" y="308096"/>
                  <a:pt x="-15273" y="620304"/>
                  <a:pt x="1131" y="584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2203EC1A-8DF8-FC77-42EB-BDF09CAB6D1B}"/>
              </a:ext>
            </a:extLst>
          </p:cNvPr>
          <p:cNvSpPr/>
          <p:nvPr/>
        </p:nvSpPr>
        <p:spPr>
          <a:xfrm>
            <a:off x="4441722" y="4687965"/>
            <a:ext cx="302667" cy="370376"/>
          </a:xfrm>
          <a:custGeom>
            <a:avLst/>
            <a:gdLst>
              <a:gd name="connsiteX0" fmla="*/ 924 w 302667"/>
              <a:gd name="connsiteY0" fmla="*/ 80296 h 370376"/>
              <a:gd name="connsiteX1" fmla="*/ 223948 w 302667"/>
              <a:gd name="connsiteY1" fmla="*/ 312242 h 370376"/>
              <a:gd name="connsiteX2" fmla="*/ 223948 w 302667"/>
              <a:gd name="connsiteY2" fmla="*/ 223032 h 370376"/>
              <a:gd name="connsiteX3" fmla="*/ 299777 w 302667"/>
              <a:gd name="connsiteY3" fmla="*/ 370228 h 370376"/>
              <a:gd name="connsiteX4" fmla="*/ 286395 w 302667"/>
              <a:gd name="connsiteY4" fmla="*/ 245335 h 370376"/>
              <a:gd name="connsiteX5" fmla="*/ 281935 w 302667"/>
              <a:gd name="connsiteY5" fmla="*/ 8 h 370376"/>
              <a:gd name="connsiteX6" fmla="*/ 259632 w 302667"/>
              <a:gd name="connsiteY6" fmla="*/ 236414 h 370376"/>
              <a:gd name="connsiteX7" fmla="*/ 148120 w 302667"/>
              <a:gd name="connsiteY7" fmla="*/ 200730 h 370376"/>
              <a:gd name="connsiteX8" fmla="*/ 924 w 302667"/>
              <a:gd name="connsiteY8" fmla="*/ 80296 h 37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67" h="370376">
                <a:moveTo>
                  <a:pt x="924" y="80296"/>
                </a:moveTo>
                <a:cubicBezTo>
                  <a:pt x="13562" y="98881"/>
                  <a:pt x="186778" y="288453"/>
                  <a:pt x="223948" y="312242"/>
                </a:cubicBezTo>
                <a:cubicBezTo>
                  <a:pt x="261118" y="336031"/>
                  <a:pt x="211310" y="213368"/>
                  <a:pt x="223948" y="223032"/>
                </a:cubicBezTo>
                <a:cubicBezTo>
                  <a:pt x="236586" y="232696"/>
                  <a:pt x="289369" y="366511"/>
                  <a:pt x="299777" y="370228"/>
                </a:cubicBezTo>
                <a:cubicBezTo>
                  <a:pt x="310185" y="373945"/>
                  <a:pt x="289369" y="307038"/>
                  <a:pt x="286395" y="245335"/>
                </a:cubicBezTo>
                <a:cubicBezTo>
                  <a:pt x="283421" y="183632"/>
                  <a:pt x="286395" y="1495"/>
                  <a:pt x="281935" y="8"/>
                </a:cubicBezTo>
                <a:cubicBezTo>
                  <a:pt x="277475" y="-1479"/>
                  <a:pt x="281934" y="202960"/>
                  <a:pt x="259632" y="236414"/>
                </a:cubicBezTo>
                <a:cubicBezTo>
                  <a:pt x="237330" y="269868"/>
                  <a:pt x="187521" y="225263"/>
                  <a:pt x="148120" y="200730"/>
                </a:cubicBezTo>
                <a:cubicBezTo>
                  <a:pt x="108719" y="176197"/>
                  <a:pt x="-11714" y="61711"/>
                  <a:pt x="924" y="80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14ED6AD1-440D-243A-52ED-A4443F61D1AE}"/>
              </a:ext>
            </a:extLst>
          </p:cNvPr>
          <p:cNvSpPr/>
          <p:nvPr/>
        </p:nvSpPr>
        <p:spPr>
          <a:xfrm>
            <a:off x="4785968" y="4498254"/>
            <a:ext cx="55089" cy="863734"/>
          </a:xfrm>
          <a:custGeom>
            <a:avLst/>
            <a:gdLst>
              <a:gd name="connsiteX0" fmla="*/ 44740 w 55089"/>
              <a:gd name="connsiteY0" fmla="*/ 6839 h 863734"/>
              <a:gd name="connsiteX1" fmla="*/ 135 w 55089"/>
              <a:gd name="connsiteY1" fmla="*/ 412743 h 863734"/>
              <a:gd name="connsiteX2" fmla="*/ 31359 w 55089"/>
              <a:gd name="connsiteY2" fmla="*/ 546558 h 863734"/>
              <a:gd name="connsiteX3" fmla="*/ 44740 w 55089"/>
              <a:gd name="connsiteY3" fmla="*/ 385980 h 863734"/>
              <a:gd name="connsiteX4" fmla="*/ 53661 w 55089"/>
              <a:gd name="connsiteY4" fmla="*/ 675912 h 863734"/>
              <a:gd name="connsiteX5" fmla="*/ 13517 w 55089"/>
              <a:gd name="connsiteY5" fmla="*/ 863252 h 863734"/>
              <a:gd name="connsiteX6" fmla="*/ 49201 w 55089"/>
              <a:gd name="connsiteY6" fmla="*/ 622386 h 863734"/>
              <a:gd name="connsiteX7" fmla="*/ 13517 w 55089"/>
              <a:gd name="connsiteY7" fmla="*/ 189719 h 863734"/>
              <a:gd name="connsiteX8" fmla="*/ 44740 w 55089"/>
              <a:gd name="connsiteY8" fmla="*/ 6839 h 86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89" h="863734">
                <a:moveTo>
                  <a:pt x="44740" y="6839"/>
                </a:moveTo>
                <a:cubicBezTo>
                  <a:pt x="42510" y="44010"/>
                  <a:pt x="2365" y="322790"/>
                  <a:pt x="135" y="412743"/>
                </a:cubicBezTo>
                <a:cubicBezTo>
                  <a:pt x="-2095" y="502696"/>
                  <a:pt x="23925" y="551018"/>
                  <a:pt x="31359" y="546558"/>
                </a:cubicBezTo>
                <a:cubicBezTo>
                  <a:pt x="38793" y="542098"/>
                  <a:pt x="41023" y="364421"/>
                  <a:pt x="44740" y="385980"/>
                </a:cubicBezTo>
                <a:cubicBezTo>
                  <a:pt x="48457" y="407539"/>
                  <a:pt x="58865" y="596367"/>
                  <a:pt x="53661" y="675912"/>
                </a:cubicBezTo>
                <a:cubicBezTo>
                  <a:pt x="48457" y="755457"/>
                  <a:pt x="14260" y="872173"/>
                  <a:pt x="13517" y="863252"/>
                </a:cubicBezTo>
                <a:cubicBezTo>
                  <a:pt x="12774" y="854331"/>
                  <a:pt x="49201" y="734641"/>
                  <a:pt x="49201" y="622386"/>
                </a:cubicBezTo>
                <a:cubicBezTo>
                  <a:pt x="49201" y="510131"/>
                  <a:pt x="17977" y="287850"/>
                  <a:pt x="13517" y="189719"/>
                </a:cubicBezTo>
                <a:cubicBezTo>
                  <a:pt x="9057" y="91588"/>
                  <a:pt x="46970" y="-30332"/>
                  <a:pt x="44740" y="6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7F0BFFF0-ACAE-A6AB-2109-AC83152D59A3}"/>
              </a:ext>
            </a:extLst>
          </p:cNvPr>
          <p:cNvSpPr/>
          <p:nvPr/>
        </p:nvSpPr>
        <p:spPr>
          <a:xfrm>
            <a:off x="4577739" y="5851348"/>
            <a:ext cx="231287" cy="267983"/>
          </a:xfrm>
          <a:custGeom>
            <a:avLst/>
            <a:gdLst>
              <a:gd name="connsiteX0" fmla="*/ 107549 w 231287"/>
              <a:gd name="connsiteY0" fmla="*/ 7286 h 267983"/>
              <a:gd name="connsiteX1" fmla="*/ 228930 w 231287"/>
              <a:gd name="connsiteY1" fmla="*/ 169126 h 267983"/>
              <a:gd name="connsiteX2" fmla="*/ 188470 w 231287"/>
              <a:gd name="connsiteY2" fmla="*/ 266231 h 267983"/>
              <a:gd name="connsiteX3" fmla="*/ 196562 w 231287"/>
              <a:gd name="connsiteY3" fmla="*/ 88206 h 267983"/>
              <a:gd name="connsiteX4" fmla="*/ 204654 w 231287"/>
              <a:gd name="connsiteY4" fmla="*/ 7286 h 267983"/>
              <a:gd name="connsiteX5" fmla="*/ 2353 w 231287"/>
              <a:gd name="connsiteY5" fmla="*/ 23470 h 267983"/>
              <a:gd name="connsiteX6" fmla="*/ 107549 w 231287"/>
              <a:gd name="connsiteY6" fmla="*/ 7286 h 26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287" h="267983">
                <a:moveTo>
                  <a:pt x="107549" y="7286"/>
                </a:moveTo>
                <a:cubicBezTo>
                  <a:pt x="145312" y="31562"/>
                  <a:pt x="215443" y="125969"/>
                  <a:pt x="228930" y="169126"/>
                </a:cubicBezTo>
                <a:cubicBezTo>
                  <a:pt x="242417" y="212284"/>
                  <a:pt x="193865" y="279718"/>
                  <a:pt x="188470" y="266231"/>
                </a:cubicBezTo>
                <a:cubicBezTo>
                  <a:pt x="183075" y="252744"/>
                  <a:pt x="193865" y="131364"/>
                  <a:pt x="196562" y="88206"/>
                </a:cubicBezTo>
                <a:cubicBezTo>
                  <a:pt x="199259" y="45048"/>
                  <a:pt x="237022" y="18075"/>
                  <a:pt x="204654" y="7286"/>
                </a:cubicBezTo>
                <a:cubicBezTo>
                  <a:pt x="172286" y="-3503"/>
                  <a:pt x="19886" y="19424"/>
                  <a:pt x="2353" y="23470"/>
                </a:cubicBezTo>
                <a:cubicBezTo>
                  <a:pt x="-15180" y="27516"/>
                  <a:pt x="69786" y="-16990"/>
                  <a:pt x="107549" y="7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6FFBD8D0-E442-36C6-6399-CC4A5EC6E7D2}"/>
              </a:ext>
            </a:extLst>
          </p:cNvPr>
          <p:cNvSpPr/>
          <p:nvPr/>
        </p:nvSpPr>
        <p:spPr>
          <a:xfrm>
            <a:off x="2938480" y="6339917"/>
            <a:ext cx="1669866" cy="1605688"/>
          </a:xfrm>
          <a:custGeom>
            <a:avLst/>
            <a:gdLst>
              <a:gd name="connsiteX0" fmla="*/ 15113 w 1669866"/>
              <a:gd name="connsiteY0" fmla="*/ 28515 h 1605688"/>
              <a:gd name="connsiteX1" fmla="*/ 565371 w 1669866"/>
              <a:gd name="connsiteY1" fmla="*/ 918639 h 1605688"/>
              <a:gd name="connsiteX2" fmla="*/ 460175 w 1669866"/>
              <a:gd name="connsiteY2" fmla="*/ 789166 h 1605688"/>
              <a:gd name="connsiteX3" fmla="*/ 945697 w 1669866"/>
              <a:gd name="connsiteY3" fmla="*/ 1282780 h 1605688"/>
              <a:gd name="connsiteX4" fmla="*/ 880961 w 1669866"/>
              <a:gd name="connsiteY4" fmla="*/ 1088571 h 1605688"/>
              <a:gd name="connsiteX5" fmla="*/ 1657796 w 1669866"/>
              <a:gd name="connsiteY5" fmla="*/ 1598370 h 1605688"/>
              <a:gd name="connsiteX6" fmla="*/ 1261286 w 1669866"/>
              <a:gd name="connsiteY6" fmla="*/ 1323241 h 1605688"/>
              <a:gd name="connsiteX7" fmla="*/ 63665 w 1669866"/>
              <a:gd name="connsiteY7" fmla="*/ 441209 h 1605688"/>
              <a:gd name="connsiteX8" fmla="*/ 233598 w 1669866"/>
              <a:gd name="connsiteY8" fmla="*/ 562589 h 1605688"/>
              <a:gd name="connsiteX9" fmla="*/ 160770 w 1669866"/>
              <a:gd name="connsiteY9" fmla="*/ 247000 h 1605688"/>
              <a:gd name="connsiteX10" fmla="*/ 15113 w 1669866"/>
              <a:gd name="connsiteY10" fmla="*/ 28515 h 160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9866" h="1605688">
                <a:moveTo>
                  <a:pt x="15113" y="28515"/>
                </a:moveTo>
                <a:cubicBezTo>
                  <a:pt x="82546" y="140455"/>
                  <a:pt x="491194" y="791864"/>
                  <a:pt x="565371" y="918639"/>
                </a:cubicBezTo>
                <a:cubicBezTo>
                  <a:pt x="639548" y="1045414"/>
                  <a:pt x="396787" y="728476"/>
                  <a:pt x="460175" y="789166"/>
                </a:cubicBezTo>
                <a:cubicBezTo>
                  <a:pt x="523563" y="849856"/>
                  <a:pt x="875566" y="1232879"/>
                  <a:pt x="945697" y="1282780"/>
                </a:cubicBezTo>
                <a:cubicBezTo>
                  <a:pt x="1015828" y="1332681"/>
                  <a:pt x="762278" y="1035973"/>
                  <a:pt x="880961" y="1088571"/>
                </a:cubicBezTo>
                <a:cubicBezTo>
                  <a:pt x="999644" y="1141169"/>
                  <a:pt x="1594409" y="1559258"/>
                  <a:pt x="1657796" y="1598370"/>
                </a:cubicBezTo>
                <a:cubicBezTo>
                  <a:pt x="1721184" y="1637482"/>
                  <a:pt x="1526974" y="1516101"/>
                  <a:pt x="1261286" y="1323241"/>
                </a:cubicBezTo>
                <a:cubicBezTo>
                  <a:pt x="995598" y="1130381"/>
                  <a:pt x="234946" y="567984"/>
                  <a:pt x="63665" y="441209"/>
                </a:cubicBezTo>
                <a:cubicBezTo>
                  <a:pt x="-107616" y="314434"/>
                  <a:pt x="217414" y="594957"/>
                  <a:pt x="233598" y="562589"/>
                </a:cubicBezTo>
                <a:cubicBezTo>
                  <a:pt x="249782" y="530221"/>
                  <a:pt x="195836" y="329269"/>
                  <a:pt x="160770" y="247000"/>
                </a:cubicBezTo>
                <a:cubicBezTo>
                  <a:pt x="125705" y="164731"/>
                  <a:pt x="-52320" y="-83425"/>
                  <a:pt x="15113" y="28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A0E0D1BA-02FC-1986-63C0-30E1DBBED2DD}"/>
              </a:ext>
            </a:extLst>
          </p:cNvPr>
          <p:cNvSpPr/>
          <p:nvPr/>
        </p:nvSpPr>
        <p:spPr>
          <a:xfrm>
            <a:off x="5955738" y="5488001"/>
            <a:ext cx="438389" cy="1949568"/>
          </a:xfrm>
          <a:custGeom>
            <a:avLst/>
            <a:gdLst>
              <a:gd name="connsiteX0" fmla="*/ 436970 w 438389"/>
              <a:gd name="connsiteY0" fmla="*/ 22675 h 1949568"/>
              <a:gd name="connsiteX1" fmla="*/ 275129 w 438389"/>
              <a:gd name="connsiteY1" fmla="*/ 1066548 h 1949568"/>
              <a:gd name="connsiteX2" fmla="*/ 372234 w 438389"/>
              <a:gd name="connsiteY2" fmla="*/ 888523 h 1949568"/>
              <a:gd name="connsiteX3" fmla="*/ 161841 w 438389"/>
              <a:gd name="connsiteY3" fmla="*/ 1487334 h 1949568"/>
              <a:gd name="connsiteX4" fmla="*/ 258945 w 438389"/>
              <a:gd name="connsiteY4" fmla="*/ 1301217 h 1949568"/>
              <a:gd name="connsiteX5" fmla="*/ 0 w 438389"/>
              <a:gd name="connsiteY5" fmla="*/ 1948580 h 1949568"/>
              <a:gd name="connsiteX6" fmla="*/ 258945 w 438389"/>
              <a:gd name="connsiteY6" fmla="*/ 1422597 h 1949568"/>
              <a:gd name="connsiteX7" fmla="*/ 347958 w 438389"/>
              <a:gd name="connsiteY7" fmla="*/ 435369 h 1949568"/>
              <a:gd name="connsiteX8" fmla="*/ 436970 w 438389"/>
              <a:gd name="connsiteY8" fmla="*/ 22675 h 194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89" h="1949568">
                <a:moveTo>
                  <a:pt x="436970" y="22675"/>
                </a:moveTo>
                <a:cubicBezTo>
                  <a:pt x="424832" y="127871"/>
                  <a:pt x="285918" y="922240"/>
                  <a:pt x="275129" y="1066548"/>
                </a:cubicBezTo>
                <a:cubicBezTo>
                  <a:pt x="264340" y="1210856"/>
                  <a:pt x="391115" y="818392"/>
                  <a:pt x="372234" y="888523"/>
                </a:cubicBezTo>
                <a:cubicBezTo>
                  <a:pt x="353353" y="958654"/>
                  <a:pt x="180722" y="1418552"/>
                  <a:pt x="161841" y="1487334"/>
                </a:cubicBezTo>
                <a:cubicBezTo>
                  <a:pt x="142959" y="1556116"/>
                  <a:pt x="285918" y="1224343"/>
                  <a:pt x="258945" y="1301217"/>
                </a:cubicBezTo>
                <a:cubicBezTo>
                  <a:pt x="231972" y="1378091"/>
                  <a:pt x="0" y="1928350"/>
                  <a:pt x="0" y="1948580"/>
                </a:cubicBezTo>
                <a:cubicBezTo>
                  <a:pt x="0" y="1968810"/>
                  <a:pt x="200952" y="1674799"/>
                  <a:pt x="258945" y="1422597"/>
                </a:cubicBezTo>
                <a:cubicBezTo>
                  <a:pt x="316938" y="1170395"/>
                  <a:pt x="315590" y="671387"/>
                  <a:pt x="347958" y="435369"/>
                </a:cubicBezTo>
                <a:cubicBezTo>
                  <a:pt x="380326" y="199351"/>
                  <a:pt x="449108" y="-82521"/>
                  <a:pt x="436970" y="22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3F442B55-0A04-1306-12E8-3DC2905CDE10}"/>
              </a:ext>
            </a:extLst>
          </p:cNvPr>
          <p:cNvSpPr/>
          <p:nvPr/>
        </p:nvSpPr>
        <p:spPr>
          <a:xfrm>
            <a:off x="2466093" y="5962526"/>
            <a:ext cx="479487" cy="875348"/>
          </a:xfrm>
          <a:custGeom>
            <a:avLst/>
            <a:gdLst>
              <a:gd name="connsiteX0" fmla="*/ 1978 w 479487"/>
              <a:gd name="connsiteY0" fmla="*/ 381630 h 875348"/>
              <a:gd name="connsiteX1" fmla="*/ 325659 w 479487"/>
              <a:gd name="connsiteY1" fmla="*/ 567747 h 875348"/>
              <a:gd name="connsiteX2" fmla="*/ 285199 w 479487"/>
              <a:gd name="connsiteY2" fmla="*/ 713403 h 875348"/>
              <a:gd name="connsiteX3" fmla="*/ 479408 w 479487"/>
              <a:gd name="connsiteY3" fmla="*/ 875244 h 875348"/>
              <a:gd name="connsiteX4" fmla="*/ 309475 w 479487"/>
              <a:gd name="connsiteY4" fmla="*/ 689127 h 875348"/>
              <a:gd name="connsiteX5" fmla="*/ 349935 w 479487"/>
              <a:gd name="connsiteY5" fmla="*/ 567747 h 875348"/>
              <a:gd name="connsiteX6" fmla="*/ 220463 w 479487"/>
              <a:gd name="connsiteY6" fmla="*/ 470642 h 875348"/>
              <a:gd name="connsiteX7" fmla="*/ 228555 w 479487"/>
              <a:gd name="connsiteY7" fmla="*/ 1304 h 875348"/>
              <a:gd name="connsiteX8" fmla="*/ 204279 w 479487"/>
              <a:gd name="connsiteY8" fmla="*/ 333078 h 875348"/>
              <a:gd name="connsiteX9" fmla="*/ 188095 w 479487"/>
              <a:gd name="connsiteY9" fmla="*/ 413998 h 875348"/>
              <a:gd name="connsiteX10" fmla="*/ 1978 w 479487"/>
              <a:gd name="connsiteY10" fmla="*/ 381630 h 87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9487" h="875348">
                <a:moveTo>
                  <a:pt x="1978" y="381630"/>
                </a:moveTo>
                <a:cubicBezTo>
                  <a:pt x="24905" y="407255"/>
                  <a:pt x="278456" y="512452"/>
                  <a:pt x="325659" y="567747"/>
                </a:cubicBezTo>
                <a:cubicBezTo>
                  <a:pt x="372862" y="623042"/>
                  <a:pt x="259574" y="662154"/>
                  <a:pt x="285199" y="713403"/>
                </a:cubicBezTo>
                <a:cubicBezTo>
                  <a:pt x="310824" y="764652"/>
                  <a:pt x="475362" y="879290"/>
                  <a:pt x="479408" y="875244"/>
                </a:cubicBezTo>
                <a:cubicBezTo>
                  <a:pt x="483454" y="871198"/>
                  <a:pt x="331054" y="740376"/>
                  <a:pt x="309475" y="689127"/>
                </a:cubicBezTo>
                <a:cubicBezTo>
                  <a:pt x="287896" y="637878"/>
                  <a:pt x="364770" y="604161"/>
                  <a:pt x="349935" y="567747"/>
                </a:cubicBezTo>
                <a:cubicBezTo>
                  <a:pt x="335100" y="531333"/>
                  <a:pt x="240693" y="565049"/>
                  <a:pt x="220463" y="470642"/>
                </a:cubicBezTo>
                <a:cubicBezTo>
                  <a:pt x="200233" y="376235"/>
                  <a:pt x="231252" y="24231"/>
                  <a:pt x="228555" y="1304"/>
                </a:cubicBezTo>
                <a:cubicBezTo>
                  <a:pt x="225858" y="-21623"/>
                  <a:pt x="211022" y="264296"/>
                  <a:pt x="204279" y="333078"/>
                </a:cubicBezTo>
                <a:cubicBezTo>
                  <a:pt x="197536" y="401860"/>
                  <a:pt x="213720" y="407255"/>
                  <a:pt x="188095" y="413998"/>
                </a:cubicBezTo>
                <a:cubicBezTo>
                  <a:pt x="162470" y="420741"/>
                  <a:pt x="-20949" y="356005"/>
                  <a:pt x="1978" y="381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455C5216-D027-CD14-BA9F-54705A63E97F}"/>
              </a:ext>
            </a:extLst>
          </p:cNvPr>
          <p:cNvSpPr/>
          <p:nvPr/>
        </p:nvSpPr>
        <p:spPr>
          <a:xfrm>
            <a:off x="2927688" y="1780025"/>
            <a:ext cx="1952305" cy="1392056"/>
          </a:xfrm>
          <a:custGeom>
            <a:avLst/>
            <a:gdLst>
              <a:gd name="connsiteX0" fmla="*/ 1150698 w 1952305"/>
              <a:gd name="connsiteY0" fmla="*/ 1392053 h 1392056"/>
              <a:gd name="connsiteX1" fmla="*/ 260574 w 1952305"/>
              <a:gd name="connsiteY1" fmla="*/ 882255 h 1392056"/>
              <a:gd name="connsiteX2" fmla="*/ 114917 w 1952305"/>
              <a:gd name="connsiteY2" fmla="*/ 671862 h 1392056"/>
              <a:gd name="connsiteX3" fmla="*/ 632808 w 1952305"/>
              <a:gd name="connsiteY3" fmla="*/ 283444 h 1392056"/>
              <a:gd name="connsiteX4" fmla="*/ 276758 w 1952305"/>
              <a:gd name="connsiteY4" fmla="*/ 445285 h 1392056"/>
              <a:gd name="connsiteX5" fmla="*/ 1239710 w 1952305"/>
              <a:gd name="connsiteY5" fmla="*/ 145879 h 1392056"/>
              <a:gd name="connsiteX6" fmla="*/ 1951809 w 1952305"/>
              <a:gd name="connsiteY6" fmla="*/ 223 h 1392056"/>
              <a:gd name="connsiteX7" fmla="*/ 1134514 w 1952305"/>
              <a:gd name="connsiteY7" fmla="*/ 121603 h 1392056"/>
              <a:gd name="connsiteX8" fmla="*/ 9721 w 1952305"/>
              <a:gd name="connsiteY8" fmla="*/ 445285 h 1392056"/>
              <a:gd name="connsiteX9" fmla="*/ 584255 w 1952305"/>
              <a:gd name="connsiteY9" fmla="*/ 914623 h 1392056"/>
              <a:gd name="connsiteX10" fmla="*/ 495243 w 1952305"/>
              <a:gd name="connsiteY10" fmla="*/ 890347 h 1392056"/>
              <a:gd name="connsiteX11" fmla="*/ 1150698 w 1952305"/>
              <a:gd name="connsiteY11" fmla="*/ 1392053 h 139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52305" h="1392056">
                <a:moveTo>
                  <a:pt x="1150698" y="1392053"/>
                </a:moveTo>
                <a:cubicBezTo>
                  <a:pt x="1111587" y="1390704"/>
                  <a:pt x="433204" y="1002287"/>
                  <a:pt x="260574" y="882255"/>
                </a:cubicBezTo>
                <a:cubicBezTo>
                  <a:pt x="87944" y="762223"/>
                  <a:pt x="52878" y="771664"/>
                  <a:pt x="114917" y="671862"/>
                </a:cubicBezTo>
                <a:cubicBezTo>
                  <a:pt x="176956" y="572060"/>
                  <a:pt x="605834" y="321207"/>
                  <a:pt x="632808" y="283444"/>
                </a:cubicBezTo>
                <a:cubicBezTo>
                  <a:pt x="659782" y="245681"/>
                  <a:pt x="175608" y="468212"/>
                  <a:pt x="276758" y="445285"/>
                </a:cubicBezTo>
                <a:cubicBezTo>
                  <a:pt x="377908" y="422358"/>
                  <a:pt x="960535" y="220056"/>
                  <a:pt x="1239710" y="145879"/>
                </a:cubicBezTo>
                <a:cubicBezTo>
                  <a:pt x="1518885" y="71702"/>
                  <a:pt x="1969342" y="4269"/>
                  <a:pt x="1951809" y="223"/>
                </a:cubicBezTo>
                <a:cubicBezTo>
                  <a:pt x="1934276" y="-3823"/>
                  <a:pt x="1458195" y="47426"/>
                  <a:pt x="1134514" y="121603"/>
                </a:cubicBezTo>
                <a:cubicBezTo>
                  <a:pt x="810833" y="195780"/>
                  <a:pt x="101431" y="313115"/>
                  <a:pt x="9721" y="445285"/>
                </a:cubicBezTo>
                <a:cubicBezTo>
                  <a:pt x="-81989" y="577455"/>
                  <a:pt x="503335" y="840446"/>
                  <a:pt x="584255" y="914623"/>
                </a:cubicBezTo>
                <a:cubicBezTo>
                  <a:pt x="665175" y="988800"/>
                  <a:pt x="396790" y="804032"/>
                  <a:pt x="495243" y="890347"/>
                </a:cubicBezTo>
                <a:cubicBezTo>
                  <a:pt x="593696" y="976662"/>
                  <a:pt x="1189809" y="1393402"/>
                  <a:pt x="1150698" y="1392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15361A5D-2BB4-6E9A-AD4F-606A6A11BBEA}"/>
              </a:ext>
            </a:extLst>
          </p:cNvPr>
          <p:cNvSpPr/>
          <p:nvPr/>
        </p:nvSpPr>
        <p:spPr>
          <a:xfrm>
            <a:off x="3953455" y="1885404"/>
            <a:ext cx="2570419" cy="1981261"/>
          </a:xfrm>
          <a:custGeom>
            <a:avLst/>
            <a:gdLst>
              <a:gd name="connsiteX0" fmla="*/ 133023 w 2570419"/>
              <a:gd name="connsiteY0" fmla="*/ 1165293 h 1981261"/>
              <a:gd name="connsiteX1" fmla="*/ 133023 w 2570419"/>
              <a:gd name="connsiteY1" fmla="*/ 647403 h 1981261"/>
              <a:gd name="connsiteX2" fmla="*/ 764202 w 2570419"/>
              <a:gd name="connsiteY2" fmla="*/ 307538 h 1981261"/>
              <a:gd name="connsiteX3" fmla="*/ 1516761 w 2570419"/>
              <a:gd name="connsiteY3" fmla="*/ 695955 h 1981261"/>
              <a:gd name="connsiteX4" fmla="*/ 1241632 w 2570419"/>
              <a:gd name="connsiteY4" fmla="*/ 356090 h 1981261"/>
              <a:gd name="connsiteX5" fmla="*/ 1913271 w 2570419"/>
              <a:gd name="connsiteY5" fmla="*/ 995361 h 1981261"/>
              <a:gd name="connsiteX6" fmla="*/ 1864718 w 2570419"/>
              <a:gd name="connsiteY6" fmla="*/ 687863 h 1981261"/>
              <a:gd name="connsiteX7" fmla="*/ 2568726 w 2570419"/>
              <a:gd name="connsiteY7" fmla="*/ 1974497 h 1981261"/>
              <a:gd name="connsiteX8" fmla="*/ 2034651 w 2570419"/>
              <a:gd name="connsiteY8" fmla="*/ 1157201 h 1981261"/>
              <a:gd name="connsiteX9" fmla="*/ 1193080 w 2570419"/>
              <a:gd name="connsiteY9" fmla="*/ 323722 h 1981261"/>
              <a:gd name="connsiteX10" fmla="*/ 529533 w 2570419"/>
              <a:gd name="connsiteY10" fmla="*/ 40 h 1981261"/>
              <a:gd name="connsiteX11" fmla="*/ 788478 w 2570419"/>
              <a:gd name="connsiteY11" fmla="*/ 339906 h 1981261"/>
              <a:gd name="connsiteX12" fmla="*/ 294864 w 2570419"/>
              <a:gd name="connsiteY12" fmla="*/ 598851 h 1981261"/>
              <a:gd name="connsiteX13" fmla="*/ 3550 w 2570419"/>
              <a:gd name="connsiteY13" fmla="*/ 752600 h 1981261"/>
              <a:gd name="connsiteX14" fmla="*/ 133023 w 2570419"/>
              <a:gd name="connsiteY14" fmla="*/ 1165293 h 198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70419" h="1981261">
                <a:moveTo>
                  <a:pt x="133023" y="1165293"/>
                </a:moveTo>
                <a:cubicBezTo>
                  <a:pt x="154602" y="1147760"/>
                  <a:pt x="27827" y="790362"/>
                  <a:pt x="133023" y="647403"/>
                </a:cubicBezTo>
                <a:cubicBezTo>
                  <a:pt x="238219" y="504444"/>
                  <a:pt x="533579" y="299446"/>
                  <a:pt x="764202" y="307538"/>
                </a:cubicBezTo>
                <a:cubicBezTo>
                  <a:pt x="994825" y="315630"/>
                  <a:pt x="1437189" y="687863"/>
                  <a:pt x="1516761" y="695955"/>
                </a:cubicBezTo>
                <a:cubicBezTo>
                  <a:pt x="1596333" y="704047"/>
                  <a:pt x="1175547" y="306189"/>
                  <a:pt x="1241632" y="356090"/>
                </a:cubicBezTo>
                <a:cubicBezTo>
                  <a:pt x="1307717" y="405991"/>
                  <a:pt x="1809423" y="940066"/>
                  <a:pt x="1913271" y="995361"/>
                </a:cubicBezTo>
                <a:cubicBezTo>
                  <a:pt x="2017119" y="1050656"/>
                  <a:pt x="1755476" y="524674"/>
                  <a:pt x="1864718" y="687863"/>
                </a:cubicBezTo>
                <a:cubicBezTo>
                  <a:pt x="1973961" y="851052"/>
                  <a:pt x="2540404" y="1896274"/>
                  <a:pt x="2568726" y="1974497"/>
                </a:cubicBezTo>
                <a:cubicBezTo>
                  <a:pt x="2597048" y="2052720"/>
                  <a:pt x="2263925" y="1432330"/>
                  <a:pt x="2034651" y="1157201"/>
                </a:cubicBezTo>
                <a:cubicBezTo>
                  <a:pt x="1805377" y="882072"/>
                  <a:pt x="1443933" y="516582"/>
                  <a:pt x="1193080" y="323722"/>
                </a:cubicBezTo>
                <a:cubicBezTo>
                  <a:pt x="942227" y="130862"/>
                  <a:pt x="596966" y="-2657"/>
                  <a:pt x="529533" y="40"/>
                </a:cubicBezTo>
                <a:cubicBezTo>
                  <a:pt x="462100" y="2737"/>
                  <a:pt x="827590" y="240104"/>
                  <a:pt x="788478" y="339906"/>
                </a:cubicBezTo>
                <a:cubicBezTo>
                  <a:pt x="749367" y="439708"/>
                  <a:pt x="294864" y="598851"/>
                  <a:pt x="294864" y="598851"/>
                </a:cubicBezTo>
                <a:cubicBezTo>
                  <a:pt x="164043" y="667633"/>
                  <a:pt x="30523" y="663588"/>
                  <a:pt x="3550" y="752600"/>
                </a:cubicBezTo>
                <a:cubicBezTo>
                  <a:pt x="-23423" y="841612"/>
                  <a:pt x="111444" y="1182826"/>
                  <a:pt x="133023" y="1165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4A371032-E913-7A37-4C0C-A903AC55693C}"/>
              </a:ext>
            </a:extLst>
          </p:cNvPr>
          <p:cNvSpPr/>
          <p:nvPr/>
        </p:nvSpPr>
        <p:spPr>
          <a:xfrm>
            <a:off x="4432163" y="2855844"/>
            <a:ext cx="2418734" cy="2250944"/>
          </a:xfrm>
          <a:custGeom>
            <a:avLst/>
            <a:gdLst>
              <a:gd name="connsiteX0" fmla="*/ 34641 w 2418734"/>
              <a:gd name="connsiteY0" fmla="*/ 65381 h 2250944"/>
              <a:gd name="connsiteX1" fmla="*/ 67009 w 2418734"/>
              <a:gd name="connsiteY1" fmla="*/ 113933 h 2250944"/>
              <a:gd name="connsiteX2" fmla="*/ 471610 w 2418734"/>
              <a:gd name="connsiteY2" fmla="*/ 16829 h 2250944"/>
              <a:gd name="connsiteX3" fmla="*/ 876212 w 2418734"/>
              <a:gd name="connsiteY3" fmla="*/ 518535 h 2250944"/>
              <a:gd name="connsiteX4" fmla="*/ 722464 w 2418734"/>
              <a:gd name="connsiteY4" fmla="*/ 211037 h 2250944"/>
              <a:gd name="connsiteX5" fmla="*/ 1539759 w 2418734"/>
              <a:gd name="connsiteY5" fmla="*/ 720836 h 2250944"/>
              <a:gd name="connsiteX6" fmla="*/ 1418379 w 2418734"/>
              <a:gd name="connsiteY6" fmla="*/ 567087 h 2250944"/>
              <a:gd name="connsiteX7" fmla="*/ 2397515 w 2418734"/>
              <a:gd name="connsiteY7" fmla="*/ 2225954 h 2250944"/>
              <a:gd name="connsiteX8" fmla="*/ 2049557 w 2418734"/>
              <a:gd name="connsiteY8" fmla="*/ 1505763 h 2250944"/>
              <a:gd name="connsiteX9" fmla="*/ 1555943 w 2418734"/>
              <a:gd name="connsiteY9" fmla="*/ 680375 h 2250944"/>
              <a:gd name="connsiteX10" fmla="*/ 1062329 w 2418734"/>
              <a:gd name="connsiteY10" fmla="*/ 130117 h 2250944"/>
              <a:gd name="connsiteX11" fmla="*/ 1232262 w 2418734"/>
              <a:gd name="connsiteY11" fmla="*/ 445706 h 2250944"/>
              <a:gd name="connsiteX12" fmla="*/ 754832 w 2418734"/>
              <a:gd name="connsiteY12" fmla="*/ 170577 h 2250944"/>
              <a:gd name="connsiteX13" fmla="*/ 414966 w 2418734"/>
              <a:gd name="connsiteY13" fmla="*/ 65381 h 2250944"/>
              <a:gd name="connsiteX14" fmla="*/ 34641 w 2418734"/>
              <a:gd name="connsiteY14" fmla="*/ 65381 h 225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8734" h="2250944">
                <a:moveTo>
                  <a:pt x="34641" y="65381"/>
                </a:moveTo>
                <a:cubicBezTo>
                  <a:pt x="-23352" y="73473"/>
                  <a:pt x="-5819" y="122025"/>
                  <a:pt x="67009" y="113933"/>
                </a:cubicBezTo>
                <a:cubicBezTo>
                  <a:pt x="139837" y="105841"/>
                  <a:pt x="336743" y="-50605"/>
                  <a:pt x="471610" y="16829"/>
                </a:cubicBezTo>
                <a:cubicBezTo>
                  <a:pt x="606477" y="84263"/>
                  <a:pt x="834403" y="486167"/>
                  <a:pt x="876212" y="518535"/>
                </a:cubicBezTo>
                <a:cubicBezTo>
                  <a:pt x="918021" y="550903"/>
                  <a:pt x="611873" y="177320"/>
                  <a:pt x="722464" y="211037"/>
                </a:cubicBezTo>
                <a:cubicBezTo>
                  <a:pt x="833055" y="244754"/>
                  <a:pt x="1423773" y="661494"/>
                  <a:pt x="1539759" y="720836"/>
                </a:cubicBezTo>
                <a:cubicBezTo>
                  <a:pt x="1655745" y="780178"/>
                  <a:pt x="1275420" y="316234"/>
                  <a:pt x="1418379" y="567087"/>
                </a:cubicBezTo>
                <a:cubicBezTo>
                  <a:pt x="1561338" y="817940"/>
                  <a:pt x="2292319" y="2069508"/>
                  <a:pt x="2397515" y="2225954"/>
                </a:cubicBezTo>
                <a:cubicBezTo>
                  <a:pt x="2502711" y="2382400"/>
                  <a:pt x="2189819" y="1763359"/>
                  <a:pt x="2049557" y="1505763"/>
                </a:cubicBezTo>
                <a:cubicBezTo>
                  <a:pt x="1909295" y="1248167"/>
                  <a:pt x="1720481" y="909649"/>
                  <a:pt x="1555943" y="680375"/>
                </a:cubicBezTo>
                <a:cubicBezTo>
                  <a:pt x="1391405" y="451101"/>
                  <a:pt x="1116276" y="169229"/>
                  <a:pt x="1062329" y="130117"/>
                </a:cubicBezTo>
                <a:cubicBezTo>
                  <a:pt x="1008382" y="91006"/>
                  <a:pt x="1283512" y="438963"/>
                  <a:pt x="1232262" y="445706"/>
                </a:cubicBezTo>
                <a:cubicBezTo>
                  <a:pt x="1181013" y="452449"/>
                  <a:pt x="891048" y="233964"/>
                  <a:pt x="754832" y="170577"/>
                </a:cubicBezTo>
                <a:cubicBezTo>
                  <a:pt x="618616" y="107190"/>
                  <a:pt x="530952" y="82914"/>
                  <a:pt x="414966" y="65381"/>
                </a:cubicBezTo>
                <a:cubicBezTo>
                  <a:pt x="298980" y="47848"/>
                  <a:pt x="92634" y="57289"/>
                  <a:pt x="34641" y="65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1BE68981-745A-A106-B2A3-00E71BDB8754}"/>
              </a:ext>
            </a:extLst>
          </p:cNvPr>
          <p:cNvSpPr/>
          <p:nvPr/>
        </p:nvSpPr>
        <p:spPr>
          <a:xfrm>
            <a:off x="5154627" y="2929317"/>
            <a:ext cx="1941246" cy="3352167"/>
          </a:xfrm>
          <a:custGeom>
            <a:avLst/>
            <a:gdLst>
              <a:gd name="connsiteX0" fmla="*/ 0 w 1941246"/>
              <a:gd name="connsiteY0" fmla="*/ 0 h 3352167"/>
              <a:gd name="connsiteX1" fmla="*/ 946768 w 1941246"/>
              <a:gd name="connsiteY1" fmla="*/ 720191 h 3352167"/>
              <a:gd name="connsiteX2" fmla="*/ 995320 w 1941246"/>
              <a:gd name="connsiteY2" fmla="*/ 1262357 h 3352167"/>
              <a:gd name="connsiteX3" fmla="*/ 1051964 w 1941246"/>
              <a:gd name="connsiteY3" fmla="*/ 1149069 h 3352167"/>
              <a:gd name="connsiteX4" fmla="*/ 1327093 w 1941246"/>
              <a:gd name="connsiteY4" fmla="*/ 2152481 h 3352167"/>
              <a:gd name="connsiteX5" fmla="*/ 1820708 w 1941246"/>
              <a:gd name="connsiteY5" fmla="*/ 3002145 h 3352167"/>
              <a:gd name="connsiteX6" fmla="*/ 1933996 w 1941246"/>
              <a:gd name="connsiteY6" fmla="*/ 3350102 h 3352167"/>
              <a:gd name="connsiteX7" fmla="*/ 1675051 w 1941246"/>
              <a:gd name="connsiteY7" fmla="*/ 2864580 h 3352167"/>
              <a:gd name="connsiteX8" fmla="*/ 1335185 w 1941246"/>
              <a:gd name="connsiteY8" fmla="*/ 1933996 h 3352167"/>
              <a:gd name="connsiteX9" fmla="*/ 1221897 w 1941246"/>
              <a:gd name="connsiteY9" fmla="*/ 550258 h 3352167"/>
              <a:gd name="connsiteX10" fmla="*/ 1132885 w 1941246"/>
              <a:gd name="connsiteY10" fmla="*/ 817295 h 3352167"/>
              <a:gd name="connsiteX11" fmla="*/ 445061 w 1941246"/>
              <a:gd name="connsiteY11" fmla="*/ 323681 h 3352167"/>
              <a:gd name="connsiteX12" fmla="*/ 0 w 1941246"/>
              <a:gd name="connsiteY12" fmla="*/ 0 h 335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1246" h="3352167">
                <a:moveTo>
                  <a:pt x="0" y="0"/>
                </a:moveTo>
                <a:cubicBezTo>
                  <a:pt x="390440" y="254899"/>
                  <a:pt x="780881" y="509798"/>
                  <a:pt x="946768" y="720191"/>
                </a:cubicBezTo>
                <a:cubicBezTo>
                  <a:pt x="1112655" y="930584"/>
                  <a:pt x="977787" y="1190877"/>
                  <a:pt x="995320" y="1262357"/>
                </a:cubicBezTo>
                <a:cubicBezTo>
                  <a:pt x="1012853" y="1333837"/>
                  <a:pt x="996669" y="1000715"/>
                  <a:pt x="1051964" y="1149069"/>
                </a:cubicBezTo>
                <a:cubicBezTo>
                  <a:pt x="1107259" y="1297423"/>
                  <a:pt x="1198969" y="1843635"/>
                  <a:pt x="1327093" y="2152481"/>
                </a:cubicBezTo>
                <a:cubicBezTo>
                  <a:pt x="1455217" y="2461327"/>
                  <a:pt x="1719558" y="2802542"/>
                  <a:pt x="1820708" y="3002145"/>
                </a:cubicBezTo>
                <a:cubicBezTo>
                  <a:pt x="1921859" y="3201749"/>
                  <a:pt x="1958272" y="3373029"/>
                  <a:pt x="1933996" y="3350102"/>
                </a:cubicBezTo>
                <a:cubicBezTo>
                  <a:pt x="1909720" y="3327175"/>
                  <a:pt x="1774853" y="3100598"/>
                  <a:pt x="1675051" y="2864580"/>
                </a:cubicBezTo>
                <a:cubicBezTo>
                  <a:pt x="1575249" y="2628562"/>
                  <a:pt x="1410711" y="2319716"/>
                  <a:pt x="1335185" y="1933996"/>
                </a:cubicBezTo>
                <a:cubicBezTo>
                  <a:pt x="1259659" y="1548276"/>
                  <a:pt x="1255614" y="736375"/>
                  <a:pt x="1221897" y="550258"/>
                </a:cubicBezTo>
                <a:cubicBezTo>
                  <a:pt x="1188180" y="364141"/>
                  <a:pt x="1262358" y="855058"/>
                  <a:pt x="1132885" y="817295"/>
                </a:cubicBezTo>
                <a:cubicBezTo>
                  <a:pt x="1003412" y="779532"/>
                  <a:pt x="445061" y="323681"/>
                  <a:pt x="445061" y="323681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E41320FF-BB4D-3770-B0F6-B79B5F9E89B1}"/>
              </a:ext>
            </a:extLst>
          </p:cNvPr>
          <p:cNvSpPr/>
          <p:nvPr/>
        </p:nvSpPr>
        <p:spPr>
          <a:xfrm>
            <a:off x="6443356" y="5287009"/>
            <a:ext cx="597234" cy="1866740"/>
          </a:xfrm>
          <a:custGeom>
            <a:avLst/>
            <a:gdLst>
              <a:gd name="connsiteX0" fmla="*/ 22180 w 597234"/>
              <a:gd name="connsiteY0" fmla="*/ 29458 h 1866740"/>
              <a:gd name="connsiteX1" fmla="*/ 353954 w 597234"/>
              <a:gd name="connsiteY1" fmla="*/ 1057147 h 1866740"/>
              <a:gd name="connsiteX2" fmla="*/ 572439 w 597234"/>
              <a:gd name="connsiteY2" fmla="*/ 1340368 h 1866740"/>
              <a:gd name="connsiteX3" fmla="*/ 305402 w 597234"/>
              <a:gd name="connsiteY3" fmla="*/ 1866350 h 1866740"/>
              <a:gd name="connsiteX4" fmla="*/ 588623 w 597234"/>
              <a:gd name="connsiteY4" fmla="*/ 1421288 h 1866740"/>
              <a:gd name="connsiteX5" fmla="*/ 483426 w 597234"/>
              <a:gd name="connsiteY5" fmla="*/ 1154251 h 1866740"/>
              <a:gd name="connsiteX6" fmla="*/ 78825 w 597234"/>
              <a:gd name="connsiteY6" fmla="*/ 353140 h 1866740"/>
              <a:gd name="connsiteX7" fmla="*/ 22180 w 597234"/>
              <a:gd name="connsiteY7" fmla="*/ 29458 h 186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234" h="1866740">
                <a:moveTo>
                  <a:pt x="22180" y="29458"/>
                </a:moveTo>
                <a:cubicBezTo>
                  <a:pt x="68035" y="146792"/>
                  <a:pt x="262244" y="838662"/>
                  <a:pt x="353954" y="1057147"/>
                </a:cubicBezTo>
                <a:cubicBezTo>
                  <a:pt x="445664" y="1275632"/>
                  <a:pt x="580531" y="1205501"/>
                  <a:pt x="572439" y="1340368"/>
                </a:cubicBezTo>
                <a:cubicBezTo>
                  <a:pt x="564347" y="1475235"/>
                  <a:pt x="302705" y="1852863"/>
                  <a:pt x="305402" y="1866350"/>
                </a:cubicBezTo>
                <a:cubicBezTo>
                  <a:pt x="308099" y="1879837"/>
                  <a:pt x="558952" y="1539971"/>
                  <a:pt x="588623" y="1421288"/>
                </a:cubicBezTo>
                <a:cubicBezTo>
                  <a:pt x="618294" y="1302605"/>
                  <a:pt x="568392" y="1332276"/>
                  <a:pt x="483426" y="1154251"/>
                </a:cubicBezTo>
                <a:cubicBezTo>
                  <a:pt x="398460" y="976226"/>
                  <a:pt x="153002" y="535211"/>
                  <a:pt x="78825" y="353140"/>
                </a:cubicBezTo>
                <a:cubicBezTo>
                  <a:pt x="4648" y="171069"/>
                  <a:pt x="-23675" y="-87876"/>
                  <a:pt x="22180" y="29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64EBFE19-FFC4-FA82-E223-43BCB1AD0789}"/>
              </a:ext>
            </a:extLst>
          </p:cNvPr>
          <p:cNvSpPr/>
          <p:nvPr/>
        </p:nvSpPr>
        <p:spPr>
          <a:xfrm>
            <a:off x="6384284" y="5915022"/>
            <a:ext cx="579815" cy="2607038"/>
          </a:xfrm>
          <a:custGeom>
            <a:avLst/>
            <a:gdLst>
              <a:gd name="connsiteX0" fmla="*/ 332 w 579815"/>
              <a:gd name="connsiteY0" fmla="*/ 256 h 2607038"/>
              <a:gd name="connsiteX1" fmla="*/ 566774 w 579815"/>
              <a:gd name="connsiteY1" fmla="*/ 340121 h 2607038"/>
              <a:gd name="connsiteX2" fmla="*/ 396842 w 579815"/>
              <a:gd name="connsiteY2" fmla="*/ 979392 h 2607038"/>
              <a:gd name="connsiteX3" fmla="*/ 380658 w 579815"/>
              <a:gd name="connsiteY3" fmla="*/ 1586295 h 2607038"/>
              <a:gd name="connsiteX4" fmla="*/ 566774 w 579815"/>
              <a:gd name="connsiteY4" fmla="*/ 1375902 h 2607038"/>
              <a:gd name="connsiteX5" fmla="*/ 315921 w 579815"/>
              <a:gd name="connsiteY5" fmla="*/ 1731951 h 2607038"/>
              <a:gd name="connsiteX6" fmla="*/ 202633 w 579815"/>
              <a:gd name="connsiteY6" fmla="*/ 2605891 h 2607038"/>
              <a:gd name="connsiteX7" fmla="*/ 404934 w 579815"/>
              <a:gd name="connsiteY7" fmla="*/ 1901884 h 2607038"/>
              <a:gd name="connsiteX8" fmla="*/ 396842 w 579815"/>
              <a:gd name="connsiteY8" fmla="*/ 1230245 h 2607038"/>
              <a:gd name="connsiteX9" fmla="*/ 194541 w 579815"/>
              <a:gd name="connsiteY9" fmla="*/ 526238 h 2607038"/>
              <a:gd name="connsiteX10" fmla="*/ 356381 w 579815"/>
              <a:gd name="connsiteY10" fmla="*/ 1108865 h 2607038"/>
              <a:gd name="connsiteX11" fmla="*/ 566774 w 579815"/>
              <a:gd name="connsiteY11" fmla="*/ 550514 h 2607038"/>
              <a:gd name="connsiteX12" fmla="*/ 485854 w 579815"/>
              <a:gd name="connsiteY12" fmla="*/ 388674 h 2607038"/>
              <a:gd name="connsiteX13" fmla="*/ 332 w 579815"/>
              <a:gd name="connsiteY13" fmla="*/ 256 h 260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9815" h="2607038">
                <a:moveTo>
                  <a:pt x="332" y="256"/>
                </a:moveTo>
                <a:cubicBezTo>
                  <a:pt x="13819" y="-7836"/>
                  <a:pt x="500689" y="176932"/>
                  <a:pt x="566774" y="340121"/>
                </a:cubicBezTo>
                <a:cubicBezTo>
                  <a:pt x="632859" y="503310"/>
                  <a:pt x="427861" y="771696"/>
                  <a:pt x="396842" y="979392"/>
                </a:cubicBezTo>
                <a:cubicBezTo>
                  <a:pt x="365823" y="1187088"/>
                  <a:pt x="352336" y="1520210"/>
                  <a:pt x="380658" y="1586295"/>
                </a:cubicBezTo>
                <a:cubicBezTo>
                  <a:pt x="408980" y="1652380"/>
                  <a:pt x="577563" y="1351626"/>
                  <a:pt x="566774" y="1375902"/>
                </a:cubicBezTo>
                <a:cubicBezTo>
                  <a:pt x="555985" y="1400178"/>
                  <a:pt x="376611" y="1526953"/>
                  <a:pt x="315921" y="1731951"/>
                </a:cubicBezTo>
                <a:cubicBezTo>
                  <a:pt x="255231" y="1936949"/>
                  <a:pt x="187798" y="2577569"/>
                  <a:pt x="202633" y="2605891"/>
                </a:cubicBezTo>
                <a:cubicBezTo>
                  <a:pt x="217468" y="2634213"/>
                  <a:pt x="372566" y="2131158"/>
                  <a:pt x="404934" y="1901884"/>
                </a:cubicBezTo>
                <a:cubicBezTo>
                  <a:pt x="437302" y="1672610"/>
                  <a:pt x="431907" y="1459519"/>
                  <a:pt x="396842" y="1230245"/>
                </a:cubicBezTo>
                <a:cubicBezTo>
                  <a:pt x="361777" y="1000971"/>
                  <a:pt x="201285" y="546468"/>
                  <a:pt x="194541" y="526238"/>
                </a:cubicBezTo>
                <a:cubicBezTo>
                  <a:pt x="187797" y="506008"/>
                  <a:pt x="294342" y="1104819"/>
                  <a:pt x="356381" y="1108865"/>
                </a:cubicBezTo>
                <a:cubicBezTo>
                  <a:pt x="418420" y="1112911"/>
                  <a:pt x="545195" y="670546"/>
                  <a:pt x="566774" y="550514"/>
                </a:cubicBezTo>
                <a:cubicBezTo>
                  <a:pt x="588353" y="430482"/>
                  <a:pt x="584307" y="480384"/>
                  <a:pt x="485854" y="388674"/>
                </a:cubicBezTo>
                <a:cubicBezTo>
                  <a:pt x="387401" y="296964"/>
                  <a:pt x="-13155" y="8348"/>
                  <a:pt x="332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E4E34069-5B3A-6E5F-CBA2-B6892E38B896}"/>
              </a:ext>
            </a:extLst>
          </p:cNvPr>
          <p:cNvSpPr/>
          <p:nvPr/>
        </p:nvSpPr>
        <p:spPr>
          <a:xfrm>
            <a:off x="5385215" y="6360062"/>
            <a:ext cx="1303837" cy="3782875"/>
          </a:xfrm>
          <a:custGeom>
            <a:avLst/>
            <a:gdLst>
              <a:gd name="connsiteX0" fmla="*/ 1298806 w 1303837"/>
              <a:gd name="connsiteY0" fmla="*/ 278 h 3782875"/>
              <a:gd name="connsiteX1" fmla="*/ 991309 w 1303837"/>
              <a:gd name="connsiteY1" fmla="*/ 671917 h 3782875"/>
              <a:gd name="connsiteX2" fmla="*/ 764732 w 1303837"/>
              <a:gd name="connsiteY2" fmla="*/ 1157439 h 3782875"/>
              <a:gd name="connsiteX3" fmla="*/ 174013 w 1303837"/>
              <a:gd name="connsiteY3" fmla="*/ 1893814 h 3782875"/>
              <a:gd name="connsiteX4" fmla="*/ 206381 w 1303837"/>
              <a:gd name="connsiteY4" fmla="*/ 2484533 h 3782875"/>
              <a:gd name="connsiteX5" fmla="*/ 117369 w 1303837"/>
              <a:gd name="connsiteY5" fmla="*/ 2249864 h 3782875"/>
              <a:gd name="connsiteX6" fmla="*/ 52633 w 1303837"/>
              <a:gd name="connsiteY6" fmla="*/ 2783938 h 3782875"/>
              <a:gd name="connsiteX7" fmla="*/ 473419 w 1303837"/>
              <a:gd name="connsiteY7" fmla="*/ 3188540 h 3782875"/>
              <a:gd name="connsiteX8" fmla="*/ 335854 w 1303837"/>
              <a:gd name="connsiteY8" fmla="*/ 3196632 h 3782875"/>
              <a:gd name="connsiteX9" fmla="*/ 950849 w 1303837"/>
              <a:gd name="connsiteY9" fmla="*/ 3779258 h 3782875"/>
              <a:gd name="connsiteX10" fmla="*/ 109277 w 1303837"/>
              <a:gd name="connsiteY10" fmla="*/ 2881042 h 3782875"/>
              <a:gd name="connsiteX11" fmla="*/ 12173 w 1303837"/>
              <a:gd name="connsiteY11" fmla="*/ 1788618 h 3782875"/>
              <a:gd name="connsiteX12" fmla="*/ 125461 w 1303837"/>
              <a:gd name="connsiteY12" fmla="*/ 1950458 h 3782875"/>
              <a:gd name="connsiteX13" fmla="*/ 667627 w 1303837"/>
              <a:gd name="connsiteY13" fmla="*/ 1019874 h 3782875"/>
              <a:gd name="connsiteX14" fmla="*/ 667627 w 1303837"/>
              <a:gd name="connsiteY14" fmla="*/ 1157439 h 3782875"/>
              <a:gd name="connsiteX15" fmla="*/ 1039861 w 1303837"/>
              <a:gd name="connsiteY15" fmla="*/ 105474 h 3782875"/>
              <a:gd name="connsiteX16" fmla="*/ 724272 w 1303837"/>
              <a:gd name="connsiteY16" fmla="*/ 582904 h 3782875"/>
              <a:gd name="connsiteX17" fmla="*/ 1298806 w 1303837"/>
              <a:gd name="connsiteY17" fmla="*/ 278 h 378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03837" h="3782875">
                <a:moveTo>
                  <a:pt x="1298806" y="278"/>
                </a:moveTo>
                <a:cubicBezTo>
                  <a:pt x="1343312" y="15114"/>
                  <a:pt x="1080321" y="479057"/>
                  <a:pt x="991309" y="671917"/>
                </a:cubicBezTo>
                <a:cubicBezTo>
                  <a:pt x="902297" y="864777"/>
                  <a:pt x="900948" y="953789"/>
                  <a:pt x="764732" y="1157439"/>
                </a:cubicBezTo>
                <a:cubicBezTo>
                  <a:pt x="628516" y="1361089"/>
                  <a:pt x="267071" y="1672632"/>
                  <a:pt x="174013" y="1893814"/>
                </a:cubicBezTo>
                <a:cubicBezTo>
                  <a:pt x="80955" y="2114996"/>
                  <a:pt x="215822" y="2425192"/>
                  <a:pt x="206381" y="2484533"/>
                </a:cubicBezTo>
                <a:cubicBezTo>
                  <a:pt x="196940" y="2543874"/>
                  <a:pt x="142994" y="2199963"/>
                  <a:pt x="117369" y="2249864"/>
                </a:cubicBezTo>
                <a:cubicBezTo>
                  <a:pt x="91744" y="2299765"/>
                  <a:pt x="-6709" y="2627492"/>
                  <a:pt x="52633" y="2783938"/>
                </a:cubicBezTo>
                <a:cubicBezTo>
                  <a:pt x="111975" y="2940384"/>
                  <a:pt x="426216" y="3119758"/>
                  <a:pt x="473419" y="3188540"/>
                </a:cubicBezTo>
                <a:cubicBezTo>
                  <a:pt x="520622" y="3257322"/>
                  <a:pt x="256282" y="3098179"/>
                  <a:pt x="335854" y="3196632"/>
                </a:cubicBezTo>
                <a:cubicBezTo>
                  <a:pt x="415426" y="3295085"/>
                  <a:pt x="988612" y="3831856"/>
                  <a:pt x="950849" y="3779258"/>
                </a:cubicBezTo>
                <a:cubicBezTo>
                  <a:pt x="913086" y="3726660"/>
                  <a:pt x="265723" y="3212815"/>
                  <a:pt x="109277" y="2881042"/>
                </a:cubicBezTo>
                <a:cubicBezTo>
                  <a:pt x="-47169" y="2549269"/>
                  <a:pt x="9476" y="1943715"/>
                  <a:pt x="12173" y="1788618"/>
                </a:cubicBezTo>
                <a:cubicBezTo>
                  <a:pt x="14870" y="1633521"/>
                  <a:pt x="16219" y="2078582"/>
                  <a:pt x="125461" y="1950458"/>
                </a:cubicBezTo>
                <a:cubicBezTo>
                  <a:pt x="234703" y="1822334"/>
                  <a:pt x="577266" y="1152044"/>
                  <a:pt x="667627" y="1019874"/>
                </a:cubicBezTo>
                <a:cubicBezTo>
                  <a:pt x="757988" y="887704"/>
                  <a:pt x="605588" y="1309839"/>
                  <a:pt x="667627" y="1157439"/>
                </a:cubicBezTo>
                <a:cubicBezTo>
                  <a:pt x="729666" y="1005039"/>
                  <a:pt x="1030420" y="201230"/>
                  <a:pt x="1039861" y="105474"/>
                </a:cubicBezTo>
                <a:cubicBezTo>
                  <a:pt x="1049302" y="9718"/>
                  <a:pt x="681115" y="597739"/>
                  <a:pt x="724272" y="582904"/>
                </a:cubicBezTo>
                <a:cubicBezTo>
                  <a:pt x="767429" y="568069"/>
                  <a:pt x="1254300" y="-14558"/>
                  <a:pt x="1298806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BF6E5D8A-2C38-7C92-6DF5-EB34F64380EC}"/>
              </a:ext>
            </a:extLst>
          </p:cNvPr>
          <p:cNvSpPr/>
          <p:nvPr/>
        </p:nvSpPr>
        <p:spPr>
          <a:xfrm>
            <a:off x="812736" y="3014718"/>
            <a:ext cx="2234153" cy="3830929"/>
          </a:xfrm>
          <a:custGeom>
            <a:avLst/>
            <a:gdLst>
              <a:gd name="connsiteX0" fmla="*/ 2184464 w 2234153"/>
              <a:gd name="connsiteY0" fmla="*/ 96782 h 3830929"/>
              <a:gd name="connsiteX1" fmla="*/ 1231964 w 2234153"/>
              <a:gd name="connsiteY1" fmla="*/ 1862082 h 3830929"/>
              <a:gd name="connsiteX2" fmla="*/ 1320864 w 2234153"/>
              <a:gd name="connsiteY2" fmla="*/ 2281182 h 3830929"/>
              <a:gd name="connsiteX3" fmla="*/ 444564 w 2234153"/>
              <a:gd name="connsiteY3" fmla="*/ 3424182 h 3830929"/>
              <a:gd name="connsiteX4" fmla="*/ 533464 w 2234153"/>
              <a:gd name="connsiteY4" fmla="*/ 2865382 h 3830929"/>
              <a:gd name="connsiteX5" fmla="*/ 64 w 2234153"/>
              <a:gd name="connsiteY5" fmla="*/ 3830582 h 3830929"/>
              <a:gd name="connsiteX6" fmla="*/ 571564 w 2234153"/>
              <a:gd name="connsiteY6" fmla="*/ 2954282 h 3830929"/>
              <a:gd name="connsiteX7" fmla="*/ 1612964 w 2234153"/>
              <a:gd name="connsiteY7" fmla="*/ 1252482 h 3830929"/>
              <a:gd name="connsiteX8" fmla="*/ 2044764 w 2234153"/>
              <a:gd name="connsiteY8" fmla="*/ 338082 h 3830929"/>
              <a:gd name="connsiteX9" fmla="*/ 2184464 w 2234153"/>
              <a:gd name="connsiteY9" fmla="*/ 96782 h 383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4153" h="3830929">
                <a:moveTo>
                  <a:pt x="2184464" y="96782"/>
                </a:moveTo>
                <a:cubicBezTo>
                  <a:pt x="2048997" y="350782"/>
                  <a:pt x="1375897" y="1498015"/>
                  <a:pt x="1231964" y="1862082"/>
                </a:cubicBezTo>
                <a:cubicBezTo>
                  <a:pt x="1088031" y="2226149"/>
                  <a:pt x="1452097" y="2020832"/>
                  <a:pt x="1320864" y="2281182"/>
                </a:cubicBezTo>
                <a:cubicBezTo>
                  <a:pt x="1189631" y="2541532"/>
                  <a:pt x="575797" y="3326815"/>
                  <a:pt x="444564" y="3424182"/>
                </a:cubicBezTo>
                <a:cubicBezTo>
                  <a:pt x="313331" y="3521549"/>
                  <a:pt x="607547" y="2797649"/>
                  <a:pt x="533464" y="2865382"/>
                </a:cubicBezTo>
                <a:cubicBezTo>
                  <a:pt x="459381" y="2933115"/>
                  <a:pt x="-6286" y="3815765"/>
                  <a:pt x="64" y="3830582"/>
                </a:cubicBezTo>
                <a:cubicBezTo>
                  <a:pt x="6414" y="3845399"/>
                  <a:pt x="302747" y="3383965"/>
                  <a:pt x="571564" y="2954282"/>
                </a:cubicBezTo>
                <a:cubicBezTo>
                  <a:pt x="840381" y="2524599"/>
                  <a:pt x="1367431" y="1688515"/>
                  <a:pt x="1612964" y="1252482"/>
                </a:cubicBezTo>
                <a:cubicBezTo>
                  <a:pt x="1858497" y="816449"/>
                  <a:pt x="1943164" y="528582"/>
                  <a:pt x="2044764" y="338082"/>
                </a:cubicBezTo>
                <a:cubicBezTo>
                  <a:pt x="2146364" y="147582"/>
                  <a:pt x="2319931" y="-157218"/>
                  <a:pt x="2184464" y="96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D5EEEE88-85C9-522F-5D43-1843DEA3303F}"/>
              </a:ext>
            </a:extLst>
          </p:cNvPr>
          <p:cNvSpPr/>
          <p:nvPr/>
        </p:nvSpPr>
        <p:spPr>
          <a:xfrm>
            <a:off x="1509481" y="2847159"/>
            <a:ext cx="1475068" cy="3325252"/>
          </a:xfrm>
          <a:custGeom>
            <a:avLst/>
            <a:gdLst>
              <a:gd name="connsiteX0" fmla="*/ 1309919 w 1475068"/>
              <a:gd name="connsiteY0" fmla="*/ 48441 h 3325252"/>
              <a:gd name="connsiteX1" fmla="*/ 65319 w 1475068"/>
              <a:gd name="connsiteY1" fmla="*/ 1788341 h 3325252"/>
              <a:gd name="connsiteX2" fmla="*/ 509819 w 1475068"/>
              <a:gd name="connsiteY2" fmla="*/ 3032941 h 3325252"/>
              <a:gd name="connsiteX3" fmla="*/ 179619 w 1475068"/>
              <a:gd name="connsiteY3" fmla="*/ 3286941 h 3325252"/>
              <a:gd name="connsiteX4" fmla="*/ 662219 w 1475068"/>
              <a:gd name="connsiteY4" fmla="*/ 2423341 h 3325252"/>
              <a:gd name="connsiteX5" fmla="*/ 1475019 w 1475068"/>
              <a:gd name="connsiteY5" fmla="*/ 734241 h 3325252"/>
              <a:gd name="connsiteX6" fmla="*/ 624119 w 1475068"/>
              <a:gd name="connsiteY6" fmla="*/ 2283641 h 3325252"/>
              <a:gd name="connsiteX7" fmla="*/ 370119 w 1475068"/>
              <a:gd name="connsiteY7" fmla="*/ 2461441 h 3325252"/>
              <a:gd name="connsiteX8" fmla="*/ 1819 w 1475068"/>
              <a:gd name="connsiteY8" fmla="*/ 2067741 h 3325252"/>
              <a:gd name="connsiteX9" fmla="*/ 535219 w 1475068"/>
              <a:gd name="connsiteY9" fmla="*/ 1089841 h 3325252"/>
              <a:gd name="connsiteX10" fmla="*/ 255819 w 1475068"/>
              <a:gd name="connsiteY10" fmla="*/ 1204141 h 3325252"/>
              <a:gd name="connsiteX11" fmla="*/ 763819 w 1475068"/>
              <a:gd name="connsiteY11" fmla="*/ 543741 h 3325252"/>
              <a:gd name="connsiteX12" fmla="*/ 1309919 w 1475068"/>
              <a:gd name="connsiteY12" fmla="*/ 48441 h 332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5068" h="3325252">
                <a:moveTo>
                  <a:pt x="1309919" y="48441"/>
                </a:moveTo>
                <a:cubicBezTo>
                  <a:pt x="1193502" y="255874"/>
                  <a:pt x="198669" y="1290924"/>
                  <a:pt x="65319" y="1788341"/>
                </a:cubicBezTo>
                <a:cubicBezTo>
                  <a:pt x="-68031" y="2285758"/>
                  <a:pt x="490769" y="2783174"/>
                  <a:pt x="509819" y="3032941"/>
                </a:cubicBezTo>
                <a:cubicBezTo>
                  <a:pt x="528869" y="3282708"/>
                  <a:pt x="154219" y="3388541"/>
                  <a:pt x="179619" y="3286941"/>
                </a:cubicBezTo>
                <a:cubicBezTo>
                  <a:pt x="205019" y="3185341"/>
                  <a:pt x="446319" y="2848791"/>
                  <a:pt x="662219" y="2423341"/>
                </a:cubicBezTo>
                <a:cubicBezTo>
                  <a:pt x="878119" y="1997891"/>
                  <a:pt x="1481369" y="757524"/>
                  <a:pt x="1475019" y="734241"/>
                </a:cubicBezTo>
                <a:cubicBezTo>
                  <a:pt x="1468669" y="710958"/>
                  <a:pt x="808269" y="1995774"/>
                  <a:pt x="624119" y="2283641"/>
                </a:cubicBezTo>
                <a:cubicBezTo>
                  <a:pt x="439969" y="2571508"/>
                  <a:pt x="473836" y="2497424"/>
                  <a:pt x="370119" y="2461441"/>
                </a:cubicBezTo>
                <a:cubicBezTo>
                  <a:pt x="266402" y="2425458"/>
                  <a:pt x="-25698" y="2296341"/>
                  <a:pt x="1819" y="2067741"/>
                </a:cubicBezTo>
                <a:cubicBezTo>
                  <a:pt x="29336" y="1839141"/>
                  <a:pt x="492886" y="1233774"/>
                  <a:pt x="535219" y="1089841"/>
                </a:cubicBezTo>
                <a:cubicBezTo>
                  <a:pt x="577552" y="945908"/>
                  <a:pt x="217719" y="1295158"/>
                  <a:pt x="255819" y="1204141"/>
                </a:cubicBezTo>
                <a:cubicBezTo>
                  <a:pt x="293919" y="1113124"/>
                  <a:pt x="581786" y="732124"/>
                  <a:pt x="763819" y="543741"/>
                </a:cubicBezTo>
                <a:cubicBezTo>
                  <a:pt x="945852" y="355358"/>
                  <a:pt x="1426336" y="-158992"/>
                  <a:pt x="1309919" y="48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A0615502-564B-DD05-8D76-875F71B55E2D}"/>
              </a:ext>
            </a:extLst>
          </p:cNvPr>
          <p:cNvSpPr/>
          <p:nvPr/>
        </p:nvSpPr>
        <p:spPr>
          <a:xfrm>
            <a:off x="1608584" y="6041500"/>
            <a:ext cx="1492109" cy="2764264"/>
          </a:xfrm>
          <a:custGeom>
            <a:avLst/>
            <a:gdLst>
              <a:gd name="connsiteX0" fmla="*/ 753616 w 1492109"/>
              <a:gd name="connsiteY0" fmla="*/ 3700 h 2764264"/>
              <a:gd name="connsiteX1" fmla="*/ 182116 w 1492109"/>
              <a:gd name="connsiteY1" fmla="*/ 854600 h 2764264"/>
              <a:gd name="connsiteX2" fmla="*/ 499616 w 1492109"/>
              <a:gd name="connsiteY2" fmla="*/ 1642000 h 2764264"/>
              <a:gd name="connsiteX3" fmla="*/ 436116 w 1492109"/>
              <a:gd name="connsiteY3" fmla="*/ 1946800 h 2764264"/>
              <a:gd name="connsiteX4" fmla="*/ 499616 w 1492109"/>
              <a:gd name="connsiteY4" fmla="*/ 2213500 h 2764264"/>
              <a:gd name="connsiteX5" fmla="*/ 448816 w 1492109"/>
              <a:gd name="connsiteY5" fmla="*/ 2340500 h 2764264"/>
              <a:gd name="connsiteX6" fmla="*/ 4316 w 1492109"/>
              <a:gd name="connsiteY6" fmla="*/ 2759600 h 2764264"/>
              <a:gd name="connsiteX7" fmla="*/ 753616 w 1492109"/>
              <a:gd name="connsiteY7" fmla="*/ 2035700 h 2764264"/>
              <a:gd name="connsiteX8" fmla="*/ 1388616 w 1492109"/>
              <a:gd name="connsiteY8" fmla="*/ 1565800 h 2764264"/>
              <a:gd name="connsiteX9" fmla="*/ 1083816 w 1492109"/>
              <a:gd name="connsiteY9" fmla="*/ 1349900 h 2764264"/>
              <a:gd name="connsiteX10" fmla="*/ 1477516 w 1492109"/>
              <a:gd name="connsiteY10" fmla="*/ 1667400 h 2764264"/>
              <a:gd name="connsiteX11" fmla="*/ 461516 w 1492109"/>
              <a:gd name="connsiteY11" fmla="*/ 2023000 h 2764264"/>
              <a:gd name="connsiteX12" fmla="*/ 347216 w 1492109"/>
              <a:gd name="connsiteY12" fmla="*/ 1337200 h 2764264"/>
              <a:gd name="connsiteX13" fmla="*/ 359916 w 1492109"/>
              <a:gd name="connsiteY13" fmla="*/ 1299100 h 2764264"/>
              <a:gd name="connsiteX14" fmla="*/ 347216 w 1492109"/>
              <a:gd name="connsiteY14" fmla="*/ 575200 h 2764264"/>
              <a:gd name="connsiteX15" fmla="*/ 753616 w 1492109"/>
              <a:gd name="connsiteY15" fmla="*/ 3700 h 276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92109" h="2764264">
                <a:moveTo>
                  <a:pt x="753616" y="3700"/>
                </a:moveTo>
                <a:cubicBezTo>
                  <a:pt x="726099" y="50267"/>
                  <a:pt x="224449" y="581550"/>
                  <a:pt x="182116" y="854600"/>
                </a:cubicBezTo>
                <a:cubicBezTo>
                  <a:pt x="139783" y="1127650"/>
                  <a:pt x="457283" y="1459967"/>
                  <a:pt x="499616" y="1642000"/>
                </a:cubicBezTo>
                <a:cubicBezTo>
                  <a:pt x="541949" y="1824033"/>
                  <a:pt x="436116" y="1851550"/>
                  <a:pt x="436116" y="1946800"/>
                </a:cubicBezTo>
                <a:cubicBezTo>
                  <a:pt x="436116" y="2042050"/>
                  <a:pt x="497499" y="2147883"/>
                  <a:pt x="499616" y="2213500"/>
                </a:cubicBezTo>
                <a:cubicBezTo>
                  <a:pt x="501733" y="2279117"/>
                  <a:pt x="531366" y="2249483"/>
                  <a:pt x="448816" y="2340500"/>
                </a:cubicBezTo>
                <a:cubicBezTo>
                  <a:pt x="366266" y="2431517"/>
                  <a:pt x="-46484" y="2810400"/>
                  <a:pt x="4316" y="2759600"/>
                </a:cubicBezTo>
                <a:cubicBezTo>
                  <a:pt x="55116" y="2708800"/>
                  <a:pt x="522899" y="2234667"/>
                  <a:pt x="753616" y="2035700"/>
                </a:cubicBezTo>
                <a:cubicBezTo>
                  <a:pt x="984333" y="1836733"/>
                  <a:pt x="1333583" y="1680100"/>
                  <a:pt x="1388616" y="1565800"/>
                </a:cubicBezTo>
                <a:cubicBezTo>
                  <a:pt x="1443649" y="1451500"/>
                  <a:pt x="1068999" y="1332967"/>
                  <a:pt x="1083816" y="1349900"/>
                </a:cubicBezTo>
                <a:cubicBezTo>
                  <a:pt x="1098633" y="1366833"/>
                  <a:pt x="1581233" y="1555217"/>
                  <a:pt x="1477516" y="1667400"/>
                </a:cubicBezTo>
                <a:cubicBezTo>
                  <a:pt x="1373799" y="1779583"/>
                  <a:pt x="649899" y="2078033"/>
                  <a:pt x="461516" y="2023000"/>
                </a:cubicBezTo>
                <a:cubicBezTo>
                  <a:pt x="273133" y="1967967"/>
                  <a:pt x="364149" y="1457850"/>
                  <a:pt x="347216" y="1337200"/>
                </a:cubicBezTo>
                <a:cubicBezTo>
                  <a:pt x="330283" y="1216550"/>
                  <a:pt x="359916" y="1426100"/>
                  <a:pt x="359916" y="1299100"/>
                </a:cubicBezTo>
                <a:cubicBezTo>
                  <a:pt x="359916" y="1172100"/>
                  <a:pt x="283716" y="788983"/>
                  <a:pt x="347216" y="575200"/>
                </a:cubicBezTo>
                <a:cubicBezTo>
                  <a:pt x="410716" y="361417"/>
                  <a:pt x="781133" y="-42867"/>
                  <a:pt x="753616" y="3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90E9D701-D7EB-1995-9270-FF31960AB9DC}"/>
              </a:ext>
            </a:extLst>
          </p:cNvPr>
          <p:cNvSpPr/>
          <p:nvPr/>
        </p:nvSpPr>
        <p:spPr>
          <a:xfrm>
            <a:off x="886968" y="4541587"/>
            <a:ext cx="1901380" cy="4586360"/>
          </a:xfrm>
          <a:custGeom>
            <a:avLst/>
            <a:gdLst>
              <a:gd name="connsiteX0" fmla="*/ 1868932 w 1901380"/>
              <a:gd name="connsiteY0" fmla="*/ 55813 h 4586360"/>
              <a:gd name="connsiteX1" fmla="*/ 230632 w 1901380"/>
              <a:gd name="connsiteY1" fmla="*/ 2456113 h 4586360"/>
              <a:gd name="connsiteX2" fmla="*/ 154432 w 1901380"/>
              <a:gd name="connsiteY2" fmla="*/ 3256213 h 4586360"/>
              <a:gd name="connsiteX3" fmla="*/ 27432 w 1901380"/>
              <a:gd name="connsiteY3" fmla="*/ 2837113 h 4586360"/>
              <a:gd name="connsiteX4" fmla="*/ 738632 w 1901380"/>
              <a:gd name="connsiteY4" fmla="*/ 4526213 h 4586360"/>
              <a:gd name="connsiteX5" fmla="*/ 573532 w 1901380"/>
              <a:gd name="connsiteY5" fmla="*/ 4094413 h 4586360"/>
              <a:gd name="connsiteX6" fmla="*/ 129032 w 1901380"/>
              <a:gd name="connsiteY6" fmla="*/ 2989513 h 4586360"/>
              <a:gd name="connsiteX7" fmla="*/ 167132 w 1901380"/>
              <a:gd name="connsiteY7" fmla="*/ 2684713 h 4586360"/>
              <a:gd name="connsiteX8" fmla="*/ 1221232 w 1901380"/>
              <a:gd name="connsiteY8" fmla="*/ 1071813 h 4586360"/>
              <a:gd name="connsiteX9" fmla="*/ 878332 w 1901380"/>
              <a:gd name="connsiteY9" fmla="*/ 1275013 h 4586360"/>
              <a:gd name="connsiteX10" fmla="*/ 1437132 w 1901380"/>
              <a:gd name="connsiteY10" fmla="*/ 767013 h 4586360"/>
              <a:gd name="connsiteX11" fmla="*/ 725932 w 1901380"/>
              <a:gd name="connsiteY11" fmla="*/ 855913 h 4586360"/>
              <a:gd name="connsiteX12" fmla="*/ 1360932 w 1901380"/>
              <a:gd name="connsiteY12" fmla="*/ 640013 h 4586360"/>
              <a:gd name="connsiteX13" fmla="*/ 1322832 w 1901380"/>
              <a:gd name="connsiteY13" fmla="*/ 754313 h 4586360"/>
              <a:gd name="connsiteX14" fmla="*/ 1868932 w 1901380"/>
              <a:gd name="connsiteY14" fmla="*/ 55813 h 458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01380" h="4586360">
                <a:moveTo>
                  <a:pt x="1868932" y="55813"/>
                </a:moveTo>
                <a:cubicBezTo>
                  <a:pt x="1686899" y="339446"/>
                  <a:pt x="516382" y="1922713"/>
                  <a:pt x="230632" y="2456113"/>
                </a:cubicBezTo>
                <a:cubicBezTo>
                  <a:pt x="-55118" y="2989513"/>
                  <a:pt x="188299" y="3192713"/>
                  <a:pt x="154432" y="3256213"/>
                </a:cubicBezTo>
                <a:cubicBezTo>
                  <a:pt x="120565" y="3319713"/>
                  <a:pt x="-69935" y="2625446"/>
                  <a:pt x="27432" y="2837113"/>
                </a:cubicBezTo>
                <a:cubicBezTo>
                  <a:pt x="124799" y="3048780"/>
                  <a:pt x="647615" y="4316663"/>
                  <a:pt x="738632" y="4526213"/>
                </a:cubicBezTo>
                <a:cubicBezTo>
                  <a:pt x="829649" y="4735763"/>
                  <a:pt x="675132" y="4350530"/>
                  <a:pt x="573532" y="4094413"/>
                </a:cubicBezTo>
                <a:cubicBezTo>
                  <a:pt x="471932" y="3838296"/>
                  <a:pt x="196765" y="3224463"/>
                  <a:pt x="129032" y="2989513"/>
                </a:cubicBezTo>
                <a:cubicBezTo>
                  <a:pt x="61299" y="2754563"/>
                  <a:pt x="-14901" y="3004330"/>
                  <a:pt x="167132" y="2684713"/>
                </a:cubicBezTo>
                <a:cubicBezTo>
                  <a:pt x="349165" y="2365096"/>
                  <a:pt x="1102699" y="1306763"/>
                  <a:pt x="1221232" y="1071813"/>
                </a:cubicBezTo>
                <a:cubicBezTo>
                  <a:pt x="1339765" y="836863"/>
                  <a:pt x="842349" y="1325813"/>
                  <a:pt x="878332" y="1275013"/>
                </a:cubicBezTo>
                <a:cubicBezTo>
                  <a:pt x="914315" y="1224213"/>
                  <a:pt x="1462532" y="836863"/>
                  <a:pt x="1437132" y="767013"/>
                </a:cubicBezTo>
                <a:cubicBezTo>
                  <a:pt x="1411732" y="697163"/>
                  <a:pt x="738632" y="877080"/>
                  <a:pt x="725932" y="855913"/>
                </a:cubicBezTo>
                <a:cubicBezTo>
                  <a:pt x="713232" y="834746"/>
                  <a:pt x="1261449" y="656946"/>
                  <a:pt x="1360932" y="640013"/>
                </a:cubicBezTo>
                <a:cubicBezTo>
                  <a:pt x="1460415" y="623080"/>
                  <a:pt x="1233932" y="851680"/>
                  <a:pt x="1322832" y="754313"/>
                </a:cubicBezTo>
                <a:cubicBezTo>
                  <a:pt x="1411732" y="656946"/>
                  <a:pt x="2050965" y="-227820"/>
                  <a:pt x="1868932" y="55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D45D105E-3732-DD61-9BD6-ECEFC82B93D4}"/>
              </a:ext>
            </a:extLst>
          </p:cNvPr>
          <p:cNvSpPr/>
          <p:nvPr/>
        </p:nvSpPr>
        <p:spPr>
          <a:xfrm>
            <a:off x="2456024" y="4467918"/>
            <a:ext cx="966443" cy="3081598"/>
          </a:xfrm>
          <a:custGeom>
            <a:avLst/>
            <a:gdLst>
              <a:gd name="connsiteX0" fmla="*/ 503076 w 966443"/>
              <a:gd name="connsiteY0" fmla="*/ 2482 h 3081598"/>
              <a:gd name="connsiteX1" fmla="*/ 96676 w 966443"/>
              <a:gd name="connsiteY1" fmla="*/ 1488382 h 3081598"/>
              <a:gd name="connsiteX2" fmla="*/ 566576 w 966443"/>
              <a:gd name="connsiteY2" fmla="*/ 2174182 h 3081598"/>
              <a:gd name="connsiteX3" fmla="*/ 236376 w 966443"/>
              <a:gd name="connsiteY3" fmla="*/ 1882082 h 3081598"/>
              <a:gd name="connsiteX4" fmla="*/ 960276 w 966443"/>
              <a:gd name="connsiteY4" fmla="*/ 3075882 h 3081598"/>
              <a:gd name="connsiteX5" fmla="*/ 553876 w 966443"/>
              <a:gd name="connsiteY5" fmla="*/ 2301182 h 3081598"/>
              <a:gd name="connsiteX6" fmla="*/ 7776 w 966443"/>
              <a:gd name="connsiteY6" fmla="*/ 1539182 h 3081598"/>
              <a:gd name="connsiteX7" fmla="*/ 249076 w 966443"/>
              <a:gd name="connsiteY7" fmla="*/ 1145482 h 3081598"/>
              <a:gd name="connsiteX8" fmla="*/ 503076 w 966443"/>
              <a:gd name="connsiteY8" fmla="*/ 2482 h 308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6443" h="3081598">
                <a:moveTo>
                  <a:pt x="503076" y="2482"/>
                </a:moveTo>
                <a:cubicBezTo>
                  <a:pt x="477676" y="59632"/>
                  <a:pt x="86093" y="1126432"/>
                  <a:pt x="96676" y="1488382"/>
                </a:cubicBezTo>
                <a:cubicBezTo>
                  <a:pt x="107259" y="1850332"/>
                  <a:pt x="543293" y="2108565"/>
                  <a:pt x="566576" y="2174182"/>
                </a:cubicBezTo>
                <a:cubicBezTo>
                  <a:pt x="589859" y="2239799"/>
                  <a:pt x="170759" y="1731799"/>
                  <a:pt x="236376" y="1882082"/>
                </a:cubicBezTo>
                <a:cubicBezTo>
                  <a:pt x="301993" y="2032365"/>
                  <a:pt x="907359" y="3006032"/>
                  <a:pt x="960276" y="3075882"/>
                </a:cubicBezTo>
                <a:cubicBezTo>
                  <a:pt x="1013193" y="3145732"/>
                  <a:pt x="712626" y="2557299"/>
                  <a:pt x="553876" y="2301182"/>
                </a:cubicBezTo>
                <a:cubicBezTo>
                  <a:pt x="395126" y="2045065"/>
                  <a:pt x="58576" y="1731799"/>
                  <a:pt x="7776" y="1539182"/>
                </a:cubicBezTo>
                <a:cubicBezTo>
                  <a:pt x="-43024" y="1346565"/>
                  <a:pt x="168643" y="1399482"/>
                  <a:pt x="249076" y="1145482"/>
                </a:cubicBezTo>
                <a:cubicBezTo>
                  <a:pt x="329509" y="891482"/>
                  <a:pt x="528476" y="-54668"/>
                  <a:pt x="503076" y="2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744600AE-05A0-919B-771E-03DE4002EBB4}"/>
              </a:ext>
            </a:extLst>
          </p:cNvPr>
          <p:cNvSpPr/>
          <p:nvPr/>
        </p:nvSpPr>
        <p:spPr>
          <a:xfrm>
            <a:off x="1739583" y="5746160"/>
            <a:ext cx="2833691" cy="3808098"/>
          </a:xfrm>
          <a:custGeom>
            <a:avLst/>
            <a:gdLst>
              <a:gd name="connsiteX0" fmla="*/ 686117 w 2833691"/>
              <a:gd name="connsiteY0" fmla="*/ 19640 h 3808098"/>
              <a:gd name="connsiteX1" fmla="*/ 571817 w 2833691"/>
              <a:gd name="connsiteY1" fmla="*/ 997540 h 3808098"/>
              <a:gd name="connsiteX2" fmla="*/ 1384617 w 2833691"/>
              <a:gd name="connsiteY2" fmla="*/ 2051640 h 3808098"/>
              <a:gd name="connsiteX3" fmla="*/ 1346517 w 2833691"/>
              <a:gd name="connsiteY3" fmla="*/ 1429340 h 3808098"/>
              <a:gd name="connsiteX4" fmla="*/ 1981517 w 2833691"/>
              <a:gd name="connsiteY4" fmla="*/ 2343740 h 3808098"/>
              <a:gd name="connsiteX5" fmla="*/ 1829117 w 2833691"/>
              <a:gd name="connsiteY5" fmla="*/ 1950040 h 3808098"/>
              <a:gd name="connsiteX6" fmla="*/ 2819717 w 2833691"/>
              <a:gd name="connsiteY6" fmla="*/ 3778840 h 3808098"/>
              <a:gd name="connsiteX7" fmla="*/ 2337117 w 2833691"/>
              <a:gd name="connsiteY7" fmla="*/ 2953340 h 3808098"/>
              <a:gd name="connsiteX8" fmla="*/ 1321117 w 2833691"/>
              <a:gd name="connsiteY8" fmla="*/ 1340440 h 3808098"/>
              <a:gd name="connsiteX9" fmla="*/ 1194117 w 2833691"/>
              <a:gd name="connsiteY9" fmla="*/ 2064340 h 3808098"/>
              <a:gd name="connsiteX10" fmla="*/ 419417 w 2833691"/>
              <a:gd name="connsiteY10" fmla="*/ 819740 h 3808098"/>
              <a:gd name="connsiteX11" fmla="*/ 432117 w 2833691"/>
              <a:gd name="connsiteY11" fmla="*/ 1124540 h 3808098"/>
              <a:gd name="connsiteX12" fmla="*/ 432117 w 2833691"/>
              <a:gd name="connsiteY12" fmla="*/ 553040 h 3808098"/>
              <a:gd name="connsiteX13" fmla="*/ 317 w 2833691"/>
              <a:gd name="connsiteY13" fmla="*/ 1734140 h 3808098"/>
              <a:gd name="connsiteX14" fmla="*/ 508317 w 2833691"/>
              <a:gd name="connsiteY14" fmla="*/ 451440 h 3808098"/>
              <a:gd name="connsiteX15" fmla="*/ 686117 w 2833691"/>
              <a:gd name="connsiteY15" fmla="*/ 19640 h 38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33691" h="3808098">
                <a:moveTo>
                  <a:pt x="686117" y="19640"/>
                </a:moveTo>
                <a:cubicBezTo>
                  <a:pt x="696700" y="110657"/>
                  <a:pt x="455400" y="658873"/>
                  <a:pt x="571817" y="997540"/>
                </a:cubicBezTo>
                <a:cubicBezTo>
                  <a:pt x="688234" y="1336207"/>
                  <a:pt x="1255500" y="1979673"/>
                  <a:pt x="1384617" y="2051640"/>
                </a:cubicBezTo>
                <a:cubicBezTo>
                  <a:pt x="1513734" y="2123607"/>
                  <a:pt x="1247034" y="1380657"/>
                  <a:pt x="1346517" y="1429340"/>
                </a:cubicBezTo>
                <a:cubicBezTo>
                  <a:pt x="1446000" y="1478023"/>
                  <a:pt x="1901084" y="2256957"/>
                  <a:pt x="1981517" y="2343740"/>
                </a:cubicBezTo>
                <a:cubicBezTo>
                  <a:pt x="2061950" y="2430523"/>
                  <a:pt x="1689417" y="1710857"/>
                  <a:pt x="1829117" y="1950040"/>
                </a:cubicBezTo>
                <a:cubicBezTo>
                  <a:pt x="1968817" y="2189223"/>
                  <a:pt x="2735050" y="3611623"/>
                  <a:pt x="2819717" y="3778840"/>
                </a:cubicBezTo>
                <a:cubicBezTo>
                  <a:pt x="2904384" y="3946057"/>
                  <a:pt x="2586884" y="3359740"/>
                  <a:pt x="2337117" y="2953340"/>
                </a:cubicBezTo>
                <a:cubicBezTo>
                  <a:pt x="2087350" y="2546940"/>
                  <a:pt x="1511617" y="1488607"/>
                  <a:pt x="1321117" y="1340440"/>
                </a:cubicBezTo>
                <a:cubicBezTo>
                  <a:pt x="1130617" y="1192273"/>
                  <a:pt x="1344400" y="2151123"/>
                  <a:pt x="1194117" y="2064340"/>
                </a:cubicBezTo>
                <a:cubicBezTo>
                  <a:pt x="1043834" y="1977557"/>
                  <a:pt x="546417" y="976373"/>
                  <a:pt x="419417" y="819740"/>
                </a:cubicBezTo>
                <a:cubicBezTo>
                  <a:pt x="292417" y="663107"/>
                  <a:pt x="430000" y="1168990"/>
                  <a:pt x="432117" y="1124540"/>
                </a:cubicBezTo>
                <a:cubicBezTo>
                  <a:pt x="434234" y="1080090"/>
                  <a:pt x="504084" y="451440"/>
                  <a:pt x="432117" y="553040"/>
                </a:cubicBezTo>
                <a:cubicBezTo>
                  <a:pt x="360150" y="654640"/>
                  <a:pt x="-12383" y="1751073"/>
                  <a:pt x="317" y="1734140"/>
                </a:cubicBezTo>
                <a:cubicBezTo>
                  <a:pt x="13017" y="1717207"/>
                  <a:pt x="389784" y="735073"/>
                  <a:pt x="508317" y="451440"/>
                </a:cubicBezTo>
                <a:cubicBezTo>
                  <a:pt x="626850" y="167807"/>
                  <a:pt x="675534" y="-71377"/>
                  <a:pt x="686117" y="19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2FBF34D8-F821-D55D-D80F-AC6EF5F0BB22}"/>
              </a:ext>
            </a:extLst>
          </p:cNvPr>
          <p:cNvSpPr/>
          <p:nvPr/>
        </p:nvSpPr>
        <p:spPr>
          <a:xfrm>
            <a:off x="773522" y="5302829"/>
            <a:ext cx="2529404" cy="4659969"/>
          </a:xfrm>
          <a:custGeom>
            <a:avLst/>
            <a:gdLst>
              <a:gd name="connsiteX0" fmla="*/ 1575978 w 2529404"/>
              <a:gd name="connsiteY0" fmla="*/ 5771 h 4659969"/>
              <a:gd name="connsiteX1" fmla="*/ 1245778 w 2529404"/>
              <a:gd name="connsiteY1" fmla="*/ 1732971 h 4659969"/>
              <a:gd name="connsiteX2" fmla="*/ 356778 w 2529404"/>
              <a:gd name="connsiteY2" fmla="*/ 2406071 h 4659969"/>
              <a:gd name="connsiteX3" fmla="*/ 1106078 w 2529404"/>
              <a:gd name="connsiteY3" fmla="*/ 3066471 h 4659969"/>
              <a:gd name="connsiteX4" fmla="*/ 750478 w 2529404"/>
              <a:gd name="connsiteY4" fmla="*/ 3256971 h 4659969"/>
              <a:gd name="connsiteX5" fmla="*/ 1194978 w 2529404"/>
              <a:gd name="connsiteY5" fmla="*/ 3053771 h 4659969"/>
              <a:gd name="connsiteX6" fmla="*/ 1178 w 2529404"/>
              <a:gd name="connsiteY6" fmla="*/ 4653971 h 4659969"/>
              <a:gd name="connsiteX7" fmla="*/ 1448978 w 2529404"/>
              <a:gd name="connsiteY7" fmla="*/ 3587171 h 4659969"/>
              <a:gd name="connsiteX8" fmla="*/ 2528478 w 2529404"/>
              <a:gd name="connsiteY8" fmla="*/ 3269671 h 4659969"/>
              <a:gd name="connsiteX9" fmla="*/ 1271178 w 2529404"/>
              <a:gd name="connsiteY9" fmla="*/ 3828471 h 4659969"/>
              <a:gd name="connsiteX10" fmla="*/ 1169578 w 2529404"/>
              <a:gd name="connsiteY10" fmla="*/ 3561771 h 4659969"/>
              <a:gd name="connsiteX11" fmla="*/ 725078 w 2529404"/>
              <a:gd name="connsiteY11" fmla="*/ 2875971 h 4659969"/>
              <a:gd name="connsiteX12" fmla="*/ 1309278 w 2529404"/>
              <a:gd name="connsiteY12" fmla="*/ 1555171 h 4659969"/>
              <a:gd name="connsiteX13" fmla="*/ 1487078 w 2529404"/>
              <a:gd name="connsiteY13" fmla="*/ 1186871 h 4659969"/>
              <a:gd name="connsiteX14" fmla="*/ 1575978 w 2529404"/>
              <a:gd name="connsiteY14" fmla="*/ 5771 h 465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9404" h="4659969">
                <a:moveTo>
                  <a:pt x="1575978" y="5771"/>
                </a:moveTo>
                <a:cubicBezTo>
                  <a:pt x="1535761" y="96788"/>
                  <a:pt x="1448978" y="1332921"/>
                  <a:pt x="1245778" y="1732971"/>
                </a:cubicBezTo>
                <a:cubicBezTo>
                  <a:pt x="1042578" y="2133021"/>
                  <a:pt x="380061" y="2183821"/>
                  <a:pt x="356778" y="2406071"/>
                </a:cubicBezTo>
                <a:cubicBezTo>
                  <a:pt x="333495" y="2628321"/>
                  <a:pt x="1040461" y="2924654"/>
                  <a:pt x="1106078" y="3066471"/>
                </a:cubicBezTo>
                <a:cubicBezTo>
                  <a:pt x="1171695" y="3208288"/>
                  <a:pt x="735661" y="3259088"/>
                  <a:pt x="750478" y="3256971"/>
                </a:cubicBezTo>
                <a:cubicBezTo>
                  <a:pt x="765295" y="3254854"/>
                  <a:pt x="1319861" y="2820938"/>
                  <a:pt x="1194978" y="3053771"/>
                </a:cubicBezTo>
                <a:cubicBezTo>
                  <a:pt x="1070095" y="3286604"/>
                  <a:pt x="-41155" y="4565071"/>
                  <a:pt x="1178" y="4653971"/>
                </a:cubicBezTo>
                <a:cubicBezTo>
                  <a:pt x="43511" y="4742871"/>
                  <a:pt x="1027761" y="3817888"/>
                  <a:pt x="1448978" y="3587171"/>
                </a:cubicBezTo>
                <a:cubicBezTo>
                  <a:pt x="1870195" y="3356454"/>
                  <a:pt x="2558111" y="3229455"/>
                  <a:pt x="2528478" y="3269671"/>
                </a:cubicBezTo>
                <a:cubicBezTo>
                  <a:pt x="2498845" y="3309887"/>
                  <a:pt x="1497661" y="3779788"/>
                  <a:pt x="1271178" y="3828471"/>
                </a:cubicBezTo>
                <a:cubicBezTo>
                  <a:pt x="1044695" y="3877154"/>
                  <a:pt x="1260595" y="3720521"/>
                  <a:pt x="1169578" y="3561771"/>
                </a:cubicBezTo>
                <a:cubicBezTo>
                  <a:pt x="1078561" y="3403021"/>
                  <a:pt x="701795" y="3210404"/>
                  <a:pt x="725078" y="2875971"/>
                </a:cubicBezTo>
                <a:cubicBezTo>
                  <a:pt x="748361" y="2541538"/>
                  <a:pt x="1182278" y="1836688"/>
                  <a:pt x="1309278" y="1555171"/>
                </a:cubicBezTo>
                <a:cubicBezTo>
                  <a:pt x="1436278" y="1273654"/>
                  <a:pt x="1440511" y="1447221"/>
                  <a:pt x="1487078" y="1186871"/>
                </a:cubicBezTo>
                <a:cubicBezTo>
                  <a:pt x="1533645" y="926521"/>
                  <a:pt x="1616195" y="-85246"/>
                  <a:pt x="1575978" y="5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1BA9772A-E2B8-0DA4-8D8F-4B69C47B3775}"/>
              </a:ext>
            </a:extLst>
          </p:cNvPr>
          <p:cNvSpPr/>
          <p:nvPr/>
        </p:nvSpPr>
        <p:spPr>
          <a:xfrm>
            <a:off x="5491701" y="6728537"/>
            <a:ext cx="1836064" cy="2241281"/>
          </a:xfrm>
          <a:custGeom>
            <a:avLst/>
            <a:gdLst>
              <a:gd name="connsiteX0" fmla="*/ 1747299 w 1836064"/>
              <a:gd name="connsiteY0" fmla="*/ 65963 h 2241281"/>
              <a:gd name="connsiteX1" fmla="*/ 1658399 w 1836064"/>
              <a:gd name="connsiteY1" fmla="*/ 192963 h 2241281"/>
              <a:gd name="connsiteX2" fmla="*/ 439199 w 1836064"/>
              <a:gd name="connsiteY2" fmla="*/ 1475663 h 2241281"/>
              <a:gd name="connsiteX3" fmla="*/ 20099 w 1836064"/>
              <a:gd name="connsiteY3" fmla="*/ 1958263 h 2241281"/>
              <a:gd name="connsiteX4" fmla="*/ 223299 w 1836064"/>
              <a:gd name="connsiteY4" fmla="*/ 2237663 h 2241281"/>
              <a:gd name="connsiteX5" fmla="*/ 32799 w 1836064"/>
              <a:gd name="connsiteY5" fmla="*/ 1767763 h 2241281"/>
              <a:gd name="connsiteX6" fmla="*/ 1036099 w 1836064"/>
              <a:gd name="connsiteY6" fmla="*/ 446963 h 2241281"/>
              <a:gd name="connsiteX7" fmla="*/ 870999 w 1836064"/>
              <a:gd name="connsiteY7" fmla="*/ 789863 h 2241281"/>
              <a:gd name="connsiteX8" fmla="*/ 1747299 w 1836064"/>
              <a:gd name="connsiteY8" fmla="*/ 65963 h 224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6064" h="2241281">
                <a:moveTo>
                  <a:pt x="1747299" y="65963"/>
                </a:moveTo>
                <a:cubicBezTo>
                  <a:pt x="1878532" y="-33520"/>
                  <a:pt x="1876416" y="-41987"/>
                  <a:pt x="1658399" y="192963"/>
                </a:cubicBezTo>
                <a:cubicBezTo>
                  <a:pt x="1440382" y="427913"/>
                  <a:pt x="712249" y="1181446"/>
                  <a:pt x="439199" y="1475663"/>
                </a:cubicBezTo>
                <a:cubicBezTo>
                  <a:pt x="166149" y="1769880"/>
                  <a:pt x="56082" y="1831263"/>
                  <a:pt x="20099" y="1958263"/>
                </a:cubicBezTo>
                <a:cubicBezTo>
                  <a:pt x="-15884" y="2085263"/>
                  <a:pt x="221182" y="2269413"/>
                  <a:pt x="223299" y="2237663"/>
                </a:cubicBezTo>
                <a:cubicBezTo>
                  <a:pt x="225416" y="2205913"/>
                  <a:pt x="-102668" y="2066213"/>
                  <a:pt x="32799" y="1767763"/>
                </a:cubicBezTo>
                <a:cubicBezTo>
                  <a:pt x="168266" y="1469313"/>
                  <a:pt x="896399" y="609946"/>
                  <a:pt x="1036099" y="446963"/>
                </a:cubicBezTo>
                <a:cubicBezTo>
                  <a:pt x="1175799" y="283980"/>
                  <a:pt x="756699" y="851246"/>
                  <a:pt x="870999" y="789863"/>
                </a:cubicBezTo>
                <a:cubicBezTo>
                  <a:pt x="985299" y="728480"/>
                  <a:pt x="1616066" y="165446"/>
                  <a:pt x="1747299" y="65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838711BC-FD56-A7D1-3936-EA38269996C2}"/>
              </a:ext>
            </a:extLst>
          </p:cNvPr>
          <p:cNvSpPr/>
          <p:nvPr/>
        </p:nvSpPr>
        <p:spPr>
          <a:xfrm>
            <a:off x="3473340" y="5066474"/>
            <a:ext cx="422863" cy="334201"/>
          </a:xfrm>
          <a:custGeom>
            <a:avLst/>
            <a:gdLst>
              <a:gd name="connsiteX0" fmla="*/ 422385 w 422863"/>
              <a:gd name="connsiteY0" fmla="*/ 826 h 334201"/>
              <a:gd name="connsiteX1" fmla="*/ 196960 w 422863"/>
              <a:gd name="connsiteY1" fmla="*/ 178626 h 334201"/>
              <a:gd name="connsiteX2" fmla="*/ 301735 w 422863"/>
              <a:gd name="connsiteY2" fmla="*/ 118301 h 334201"/>
              <a:gd name="connsiteX3" fmla="*/ 110 w 422863"/>
              <a:gd name="connsiteY3" fmla="*/ 334201 h 334201"/>
              <a:gd name="connsiteX4" fmla="*/ 263635 w 422863"/>
              <a:gd name="connsiteY4" fmla="*/ 118301 h 334201"/>
              <a:gd name="connsiteX5" fmla="*/ 257285 w 422863"/>
              <a:gd name="connsiteY5" fmla="*/ 111951 h 334201"/>
              <a:gd name="connsiteX6" fmla="*/ 422385 w 422863"/>
              <a:gd name="connsiteY6" fmla="*/ 826 h 33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863" h="334201">
                <a:moveTo>
                  <a:pt x="422385" y="826"/>
                </a:moveTo>
                <a:cubicBezTo>
                  <a:pt x="412331" y="11938"/>
                  <a:pt x="217068" y="159047"/>
                  <a:pt x="196960" y="178626"/>
                </a:cubicBezTo>
                <a:cubicBezTo>
                  <a:pt x="176852" y="198205"/>
                  <a:pt x="334543" y="92372"/>
                  <a:pt x="301735" y="118301"/>
                </a:cubicBezTo>
                <a:cubicBezTo>
                  <a:pt x="268927" y="144230"/>
                  <a:pt x="6460" y="334201"/>
                  <a:pt x="110" y="334201"/>
                </a:cubicBezTo>
                <a:cubicBezTo>
                  <a:pt x="-6240" y="334201"/>
                  <a:pt x="263635" y="118301"/>
                  <a:pt x="263635" y="118301"/>
                </a:cubicBezTo>
                <a:cubicBezTo>
                  <a:pt x="306497" y="81259"/>
                  <a:pt x="233472" y="129943"/>
                  <a:pt x="257285" y="111951"/>
                </a:cubicBezTo>
                <a:cubicBezTo>
                  <a:pt x="281097" y="93959"/>
                  <a:pt x="432439" y="-10286"/>
                  <a:pt x="422385" y="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C00C27BA-CC3A-09EF-0AF2-9C0E048A10A6}"/>
              </a:ext>
            </a:extLst>
          </p:cNvPr>
          <p:cNvSpPr/>
          <p:nvPr/>
        </p:nvSpPr>
        <p:spPr>
          <a:xfrm>
            <a:off x="3470961" y="5269834"/>
            <a:ext cx="948981" cy="193169"/>
          </a:xfrm>
          <a:custGeom>
            <a:avLst/>
            <a:gdLst>
              <a:gd name="connsiteX0" fmla="*/ 8839 w 948981"/>
              <a:gd name="connsiteY0" fmla="*/ 111791 h 193169"/>
              <a:gd name="connsiteX1" fmla="*/ 389839 w 948981"/>
              <a:gd name="connsiteY1" fmla="*/ 32416 h 193169"/>
              <a:gd name="connsiteX2" fmla="*/ 383489 w 948981"/>
              <a:gd name="connsiteY2" fmla="*/ 89566 h 193169"/>
              <a:gd name="connsiteX3" fmla="*/ 450164 w 948981"/>
              <a:gd name="connsiteY3" fmla="*/ 114966 h 193169"/>
              <a:gd name="connsiteX4" fmla="*/ 453339 w 948981"/>
              <a:gd name="connsiteY4" fmla="*/ 83216 h 193169"/>
              <a:gd name="connsiteX5" fmla="*/ 704164 w 948981"/>
              <a:gd name="connsiteY5" fmla="*/ 191166 h 193169"/>
              <a:gd name="connsiteX6" fmla="*/ 650189 w 948981"/>
              <a:gd name="connsiteY6" fmla="*/ 149891 h 193169"/>
              <a:gd name="connsiteX7" fmla="*/ 948639 w 948981"/>
              <a:gd name="connsiteY7" fmla="*/ 105441 h 193169"/>
              <a:gd name="connsiteX8" fmla="*/ 707339 w 948981"/>
              <a:gd name="connsiteY8" fmla="*/ 165766 h 193169"/>
              <a:gd name="connsiteX9" fmla="*/ 596214 w 948981"/>
              <a:gd name="connsiteY9" fmla="*/ 137191 h 193169"/>
              <a:gd name="connsiteX10" fmla="*/ 427939 w 948981"/>
              <a:gd name="connsiteY10" fmla="*/ 666 h 193169"/>
              <a:gd name="connsiteX11" fmla="*/ 145364 w 948981"/>
              <a:gd name="connsiteY11" fmla="*/ 86391 h 193169"/>
              <a:gd name="connsiteX12" fmla="*/ 8839 w 948981"/>
              <a:gd name="connsiteY12" fmla="*/ 111791 h 19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8981" h="193169">
                <a:moveTo>
                  <a:pt x="8839" y="111791"/>
                </a:moveTo>
                <a:cubicBezTo>
                  <a:pt x="49585" y="102795"/>
                  <a:pt x="327397" y="36120"/>
                  <a:pt x="389839" y="32416"/>
                </a:cubicBezTo>
                <a:cubicBezTo>
                  <a:pt x="452281" y="28712"/>
                  <a:pt x="373435" y="75808"/>
                  <a:pt x="383489" y="89566"/>
                </a:cubicBezTo>
                <a:cubicBezTo>
                  <a:pt x="393543" y="103324"/>
                  <a:pt x="438522" y="116024"/>
                  <a:pt x="450164" y="114966"/>
                </a:cubicBezTo>
                <a:cubicBezTo>
                  <a:pt x="461806" y="113908"/>
                  <a:pt x="411006" y="70516"/>
                  <a:pt x="453339" y="83216"/>
                </a:cubicBezTo>
                <a:cubicBezTo>
                  <a:pt x="495672" y="95916"/>
                  <a:pt x="671356" y="180054"/>
                  <a:pt x="704164" y="191166"/>
                </a:cubicBezTo>
                <a:cubicBezTo>
                  <a:pt x="736972" y="202279"/>
                  <a:pt x="609443" y="164178"/>
                  <a:pt x="650189" y="149891"/>
                </a:cubicBezTo>
                <a:cubicBezTo>
                  <a:pt x="690935" y="135604"/>
                  <a:pt x="939114" y="102795"/>
                  <a:pt x="948639" y="105441"/>
                </a:cubicBezTo>
                <a:cubicBezTo>
                  <a:pt x="958164" y="108087"/>
                  <a:pt x="766076" y="160474"/>
                  <a:pt x="707339" y="165766"/>
                </a:cubicBezTo>
                <a:cubicBezTo>
                  <a:pt x="648602" y="171058"/>
                  <a:pt x="642781" y="164708"/>
                  <a:pt x="596214" y="137191"/>
                </a:cubicBezTo>
                <a:cubicBezTo>
                  <a:pt x="549647" y="109674"/>
                  <a:pt x="503081" y="9133"/>
                  <a:pt x="427939" y="666"/>
                </a:cubicBezTo>
                <a:cubicBezTo>
                  <a:pt x="352797" y="-7801"/>
                  <a:pt x="213097" y="66812"/>
                  <a:pt x="145364" y="86391"/>
                </a:cubicBezTo>
                <a:cubicBezTo>
                  <a:pt x="77631" y="105970"/>
                  <a:pt x="-31907" y="120787"/>
                  <a:pt x="8839" y="111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7D3EDDF5-8D20-743C-1E4D-04ED5D89C4C0}"/>
              </a:ext>
            </a:extLst>
          </p:cNvPr>
          <p:cNvSpPr/>
          <p:nvPr/>
        </p:nvSpPr>
        <p:spPr>
          <a:xfrm>
            <a:off x="5289123" y="4863995"/>
            <a:ext cx="811280" cy="250954"/>
          </a:xfrm>
          <a:custGeom>
            <a:avLst/>
            <a:gdLst>
              <a:gd name="connsiteX0" fmla="*/ 810052 w 811280"/>
              <a:gd name="connsiteY0" fmla="*/ 105 h 250954"/>
              <a:gd name="connsiteX1" fmla="*/ 603677 w 811280"/>
              <a:gd name="connsiteY1" fmla="*/ 168380 h 250954"/>
              <a:gd name="connsiteX2" fmla="*/ 664002 w 811280"/>
              <a:gd name="connsiteY2" fmla="*/ 127105 h 250954"/>
              <a:gd name="connsiteX3" fmla="*/ 435402 w 811280"/>
              <a:gd name="connsiteY3" fmla="*/ 158855 h 250954"/>
              <a:gd name="connsiteX4" fmla="*/ 270302 w 811280"/>
              <a:gd name="connsiteY4" fmla="*/ 162030 h 250954"/>
              <a:gd name="connsiteX5" fmla="*/ 427 w 811280"/>
              <a:gd name="connsiteY5" fmla="*/ 250930 h 250954"/>
              <a:gd name="connsiteX6" fmla="*/ 336977 w 811280"/>
              <a:gd name="connsiteY6" fmla="*/ 152505 h 250954"/>
              <a:gd name="connsiteX7" fmla="*/ 673527 w 811280"/>
              <a:gd name="connsiteY7" fmla="*/ 142980 h 250954"/>
              <a:gd name="connsiteX8" fmla="*/ 810052 w 811280"/>
              <a:gd name="connsiteY8" fmla="*/ 105 h 25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1280" h="250954">
                <a:moveTo>
                  <a:pt x="810052" y="105"/>
                </a:moveTo>
                <a:cubicBezTo>
                  <a:pt x="798410" y="4338"/>
                  <a:pt x="628019" y="147213"/>
                  <a:pt x="603677" y="168380"/>
                </a:cubicBezTo>
                <a:cubicBezTo>
                  <a:pt x="579335" y="189547"/>
                  <a:pt x="692048" y="128692"/>
                  <a:pt x="664002" y="127105"/>
                </a:cubicBezTo>
                <a:cubicBezTo>
                  <a:pt x="635956" y="125518"/>
                  <a:pt x="501019" y="153034"/>
                  <a:pt x="435402" y="158855"/>
                </a:cubicBezTo>
                <a:cubicBezTo>
                  <a:pt x="369785" y="164676"/>
                  <a:pt x="342798" y="146684"/>
                  <a:pt x="270302" y="162030"/>
                </a:cubicBezTo>
                <a:cubicBezTo>
                  <a:pt x="197806" y="177376"/>
                  <a:pt x="-10685" y="252517"/>
                  <a:pt x="427" y="250930"/>
                </a:cubicBezTo>
                <a:cubicBezTo>
                  <a:pt x="11539" y="249343"/>
                  <a:pt x="224794" y="170497"/>
                  <a:pt x="336977" y="152505"/>
                </a:cubicBezTo>
                <a:cubicBezTo>
                  <a:pt x="449160" y="134513"/>
                  <a:pt x="598385" y="165205"/>
                  <a:pt x="673527" y="142980"/>
                </a:cubicBezTo>
                <a:cubicBezTo>
                  <a:pt x="748669" y="120755"/>
                  <a:pt x="821694" y="-4128"/>
                  <a:pt x="810052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EBB76A6D-2429-47BA-E1E4-56437B3E37D9}"/>
              </a:ext>
            </a:extLst>
          </p:cNvPr>
          <p:cNvSpPr/>
          <p:nvPr/>
        </p:nvSpPr>
        <p:spPr>
          <a:xfrm>
            <a:off x="3928919" y="7589571"/>
            <a:ext cx="1681204" cy="357748"/>
          </a:xfrm>
          <a:custGeom>
            <a:avLst/>
            <a:gdLst>
              <a:gd name="connsiteX0" fmla="*/ 49192 w 1681204"/>
              <a:gd name="connsiteY0" fmla="*/ 27287 h 357748"/>
              <a:gd name="connsiteX1" fmla="*/ 124607 w 1681204"/>
              <a:gd name="connsiteY1" fmla="*/ 32000 h 357748"/>
              <a:gd name="connsiteX2" fmla="*/ 808050 w 1681204"/>
              <a:gd name="connsiteY2" fmla="*/ 328944 h 357748"/>
              <a:gd name="connsiteX3" fmla="*/ 892891 w 1681204"/>
              <a:gd name="connsiteY3" fmla="*/ 277097 h 357748"/>
              <a:gd name="connsiteX4" fmla="*/ 1189836 w 1681204"/>
              <a:gd name="connsiteY4" fmla="*/ 352511 h 357748"/>
              <a:gd name="connsiteX5" fmla="*/ 1180409 w 1681204"/>
              <a:gd name="connsiteY5" fmla="*/ 343085 h 357748"/>
              <a:gd name="connsiteX6" fmla="*/ 1675316 w 1681204"/>
              <a:gd name="connsiteY6" fmla="*/ 277097 h 357748"/>
              <a:gd name="connsiteX7" fmla="*/ 1401939 w 1681204"/>
              <a:gd name="connsiteY7" fmla="*/ 277097 h 357748"/>
              <a:gd name="connsiteX8" fmla="*/ 666648 w 1681204"/>
              <a:gd name="connsiteY8" fmla="*/ 201683 h 357748"/>
              <a:gd name="connsiteX9" fmla="*/ 49192 w 1681204"/>
              <a:gd name="connsiteY9" fmla="*/ 27287 h 35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1204" h="357748">
                <a:moveTo>
                  <a:pt x="49192" y="27287"/>
                </a:moveTo>
                <a:cubicBezTo>
                  <a:pt x="-41148" y="-993"/>
                  <a:pt x="-1869" y="-18276"/>
                  <a:pt x="124607" y="32000"/>
                </a:cubicBezTo>
                <a:cubicBezTo>
                  <a:pt x="251083" y="82276"/>
                  <a:pt x="680003" y="288095"/>
                  <a:pt x="808050" y="328944"/>
                </a:cubicBezTo>
                <a:cubicBezTo>
                  <a:pt x="936097" y="369793"/>
                  <a:pt x="829260" y="273169"/>
                  <a:pt x="892891" y="277097"/>
                </a:cubicBezTo>
                <a:cubicBezTo>
                  <a:pt x="956522" y="281025"/>
                  <a:pt x="1141916" y="341513"/>
                  <a:pt x="1189836" y="352511"/>
                </a:cubicBezTo>
                <a:cubicBezTo>
                  <a:pt x="1237756" y="363509"/>
                  <a:pt x="1099496" y="355654"/>
                  <a:pt x="1180409" y="343085"/>
                </a:cubicBezTo>
                <a:cubicBezTo>
                  <a:pt x="1261322" y="330516"/>
                  <a:pt x="1638394" y="288095"/>
                  <a:pt x="1675316" y="277097"/>
                </a:cubicBezTo>
                <a:cubicBezTo>
                  <a:pt x="1712238" y="266099"/>
                  <a:pt x="1570050" y="289666"/>
                  <a:pt x="1401939" y="277097"/>
                </a:cubicBezTo>
                <a:cubicBezTo>
                  <a:pt x="1233828" y="264528"/>
                  <a:pt x="891320" y="244889"/>
                  <a:pt x="666648" y="201683"/>
                </a:cubicBezTo>
                <a:cubicBezTo>
                  <a:pt x="441976" y="158477"/>
                  <a:pt x="139532" y="55567"/>
                  <a:pt x="49192" y="27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2C5A4E34-8554-7799-7C3C-79D54CA30389}"/>
              </a:ext>
            </a:extLst>
          </p:cNvPr>
          <p:cNvSpPr/>
          <p:nvPr/>
        </p:nvSpPr>
        <p:spPr>
          <a:xfrm>
            <a:off x="4153720" y="2932543"/>
            <a:ext cx="1272677" cy="536068"/>
          </a:xfrm>
          <a:custGeom>
            <a:avLst/>
            <a:gdLst>
              <a:gd name="connsiteX0" fmla="*/ 15055 w 1272677"/>
              <a:gd name="connsiteY0" fmla="*/ 42432 h 536068"/>
              <a:gd name="connsiteX1" fmla="*/ 65855 w 1272677"/>
              <a:gd name="connsiteY1" fmla="*/ 42432 h 536068"/>
              <a:gd name="connsiteX2" fmla="*/ 580205 w 1272677"/>
              <a:gd name="connsiteY2" fmla="*/ 137682 h 536068"/>
              <a:gd name="connsiteX3" fmla="*/ 608780 w 1272677"/>
              <a:gd name="connsiteY3" fmla="*/ 112282 h 536068"/>
              <a:gd name="connsiteX4" fmla="*/ 856430 w 1272677"/>
              <a:gd name="connsiteY4" fmla="*/ 245632 h 536068"/>
              <a:gd name="connsiteX5" fmla="*/ 821505 w 1272677"/>
              <a:gd name="connsiteY5" fmla="*/ 198007 h 536068"/>
              <a:gd name="connsiteX6" fmla="*/ 1269180 w 1272677"/>
              <a:gd name="connsiteY6" fmla="*/ 534557 h 536068"/>
              <a:gd name="connsiteX7" fmla="*/ 999305 w 1272677"/>
              <a:gd name="connsiteY7" fmla="*/ 309132 h 536068"/>
              <a:gd name="connsiteX8" fmla="*/ 459555 w 1272677"/>
              <a:gd name="connsiteY8" fmla="*/ 7507 h 536068"/>
              <a:gd name="connsiteX9" fmla="*/ 561155 w 1272677"/>
              <a:gd name="connsiteY9" fmla="*/ 90057 h 536068"/>
              <a:gd name="connsiteX10" fmla="*/ 142055 w 1272677"/>
              <a:gd name="connsiteY10" fmla="*/ 74182 h 536068"/>
              <a:gd name="connsiteX11" fmla="*/ 15055 w 1272677"/>
              <a:gd name="connsiteY11" fmla="*/ 42432 h 536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677" h="536068">
                <a:moveTo>
                  <a:pt x="15055" y="42432"/>
                </a:moveTo>
                <a:cubicBezTo>
                  <a:pt x="2355" y="37140"/>
                  <a:pt x="-28337" y="26557"/>
                  <a:pt x="65855" y="42432"/>
                </a:cubicBezTo>
                <a:cubicBezTo>
                  <a:pt x="160047" y="58307"/>
                  <a:pt x="489718" y="126040"/>
                  <a:pt x="580205" y="137682"/>
                </a:cubicBezTo>
                <a:cubicBezTo>
                  <a:pt x="670692" y="149324"/>
                  <a:pt x="562743" y="94290"/>
                  <a:pt x="608780" y="112282"/>
                </a:cubicBezTo>
                <a:cubicBezTo>
                  <a:pt x="654817" y="130274"/>
                  <a:pt x="820976" y="231345"/>
                  <a:pt x="856430" y="245632"/>
                </a:cubicBezTo>
                <a:cubicBezTo>
                  <a:pt x="891884" y="259920"/>
                  <a:pt x="752713" y="149853"/>
                  <a:pt x="821505" y="198007"/>
                </a:cubicBezTo>
                <a:cubicBezTo>
                  <a:pt x="890297" y="246161"/>
                  <a:pt x="1239547" y="516036"/>
                  <a:pt x="1269180" y="534557"/>
                </a:cubicBezTo>
                <a:cubicBezTo>
                  <a:pt x="1298813" y="553078"/>
                  <a:pt x="1134243" y="396974"/>
                  <a:pt x="999305" y="309132"/>
                </a:cubicBezTo>
                <a:cubicBezTo>
                  <a:pt x="864368" y="221290"/>
                  <a:pt x="532580" y="44019"/>
                  <a:pt x="459555" y="7507"/>
                </a:cubicBezTo>
                <a:cubicBezTo>
                  <a:pt x="386530" y="-29005"/>
                  <a:pt x="614072" y="78945"/>
                  <a:pt x="561155" y="90057"/>
                </a:cubicBezTo>
                <a:cubicBezTo>
                  <a:pt x="508238" y="101170"/>
                  <a:pt x="226722" y="82120"/>
                  <a:pt x="142055" y="74182"/>
                </a:cubicBezTo>
                <a:cubicBezTo>
                  <a:pt x="57388" y="66245"/>
                  <a:pt x="27755" y="47724"/>
                  <a:pt x="15055" y="42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11C8E34F-585D-B90F-D113-86419B982CAC}"/>
              </a:ext>
            </a:extLst>
          </p:cNvPr>
          <p:cNvSpPr/>
          <p:nvPr/>
        </p:nvSpPr>
        <p:spPr>
          <a:xfrm>
            <a:off x="3778763" y="2955792"/>
            <a:ext cx="1190232" cy="347837"/>
          </a:xfrm>
          <a:custGeom>
            <a:avLst/>
            <a:gdLst>
              <a:gd name="connsiteX0" fmla="*/ 12187 w 1190232"/>
              <a:gd name="connsiteY0" fmla="*/ 343033 h 347837"/>
              <a:gd name="connsiteX1" fmla="*/ 463037 w 1190232"/>
              <a:gd name="connsiteY1" fmla="*/ 117608 h 347837"/>
              <a:gd name="connsiteX2" fmla="*/ 482087 w 1190232"/>
              <a:gd name="connsiteY2" fmla="*/ 165233 h 347837"/>
              <a:gd name="connsiteX3" fmla="*/ 875787 w 1190232"/>
              <a:gd name="connsiteY3" fmla="*/ 133 h 347837"/>
              <a:gd name="connsiteX4" fmla="*/ 704337 w 1190232"/>
              <a:gd name="connsiteY4" fmla="*/ 136658 h 347837"/>
              <a:gd name="connsiteX5" fmla="*/ 1190112 w 1190232"/>
              <a:gd name="connsiteY5" fmla="*/ 104908 h 347837"/>
              <a:gd name="connsiteX6" fmla="*/ 653537 w 1190232"/>
              <a:gd name="connsiteY6" fmla="*/ 162058 h 347837"/>
              <a:gd name="connsiteX7" fmla="*/ 183637 w 1190232"/>
              <a:gd name="connsiteY7" fmla="*/ 60458 h 347837"/>
              <a:gd name="connsiteX8" fmla="*/ 358262 w 1190232"/>
              <a:gd name="connsiteY8" fmla="*/ 82683 h 347837"/>
              <a:gd name="connsiteX9" fmla="*/ 145537 w 1190232"/>
              <a:gd name="connsiteY9" fmla="*/ 257308 h 347837"/>
              <a:gd name="connsiteX10" fmla="*/ 12187 w 1190232"/>
              <a:gd name="connsiteY10" fmla="*/ 343033 h 34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0232" h="347837">
                <a:moveTo>
                  <a:pt x="12187" y="343033"/>
                </a:moveTo>
                <a:cubicBezTo>
                  <a:pt x="65104" y="319750"/>
                  <a:pt x="384720" y="147241"/>
                  <a:pt x="463037" y="117608"/>
                </a:cubicBezTo>
                <a:cubicBezTo>
                  <a:pt x="541354" y="87975"/>
                  <a:pt x="413295" y="184812"/>
                  <a:pt x="482087" y="165233"/>
                </a:cubicBezTo>
                <a:cubicBezTo>
                  <a:pt x="550879" y="145654"/>
                  <a:pt x="838745" y="4895"/>
                  <a:pt x="875787" y="133"/>
                </a:cubicBezTo>
                <a:cubicBezTo>
                  <a:pt x="912829" y="-4629"/>
                  <a:pt x="651950" y="119196"/>
                  <a:pt x="704337" y="136658"/>
                </a:cubicBezTo>
                <a:cubicBezTo>
                  <a:pt x="756724" y="154120"/>
                  <a:pt x="1198579" y="100675"/>
                  <a:pt x="1190112" y="104908"/>
                </a:cubicBezTo>
                <a:cubicBezTo>
                  <a:pt x="1181645" y="109141"/>
                  <a:pt x="821283" y="169466"/>
                  <a:pt x="653537" y="162058"/>
                </a:cubicBezTo>
                <a:cubicBezTo>
                  <a:pt x="485791" y="154650"/>
                  <a:pt x="232850" y="73687"/>
                  <a:pt x="183637" y="60458"/>
                </a:cubicBezTo>
                <a:cubicBezTo>
                  <a:pt x="134425" y="47229"/>
                  <a:pt x="364612" y="49875"/>
                  <a:pt x="358262" y="82683"/>
                </a:cubicBezTo>
                <a:cubicBezTo>
                  <a:pt x="351912" y="115491"/>
                  <a:pt x="198454" y="214975"/>
                  <a:pt x="145537" y="257308"/>
                </a:cubicBezTo>
                <a:cubicBezTo>
                  <a:pt x="92620" y="299641"/>
                  <a:pt x="-40730" y="366316"/>
                  <a:pt x="12187" y="343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248F04B1-05AC-9930-95FB-BCEA239A71C1}"/>
              </a:ext>
            </a:extLst>
          </p:cNvPr>
          <p:cNvSpPr/>
          <p:nvPr/>
        </p:nvSpPr>
        <p:spPr>
          <a:xfrm>
            <a:off x="4029775" y="7504210"/>
            <a:ext cx="1308227" cy="744206"/>
          </a:xfrm>
          <a:custGeom>
            <a:avLst/>
            <a:gdLst>
              <a:gd name="connsiteX0" fmla="*/ 47550 w 1308227"/>
              <a:gd name="connsiteY0" fmla="*/ 50833 h 744206"/>
              <a:gd name="connsiteX1" fmla="*/ 137491 w 1308227"/>
              <a:gd name="connsiteY1" fmla="*/ 65823 h 744206"/>
              <a:gd name="connsiteX2" fmla="*/ 901989 w 1308227"/>
              <a:gd name="connsiteY2" fmla="*/ 545508 h 744206"/>
              <a:gd name="connsiteX3" fmla="*/ 842028 w 1308227"/>
              <a:gd name="connsiteY3" fmla="*/ 320656 h 744206"/>
              <a:gd name="connsiteX4" fmla="*/ 1306723 w 1308227"/>
              <a:gd name="connsiteY4" fmla="*/ 740380 h 744206"/>
              <a:gd name="connsiteX5" fmla="*/ 662146 w 1308227"/>
              <a:gd name="connsiteY5" fmla="*/ 500538 h 744206"/>
              <a:gd name="connsiteX6" fmla="*/ 47550 w 1308227"/>
              <a:gd name="connsiteY6" fmla="*/ 50833 h 74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227" h="744206">
                <a:moveTo>
                  <a:pt x="47550" y="50833"/>
                </a:moveTo>
                <a:cubicBezTo>
                  <a:pt x="-39893" y="-21620"/>
                  <a:pt x="-4916" y="-16623"/>
                  <a:pt x="137491" y="65823"/>
                </a:cubicBezTo>
                <a:cubicBezTo>
                  <a:pt x="279898" y="148269"/>
                  <a:pt x="784566" y="503036"/>
                  <a:pt x="901989" y="545508"/>
                </a:cubicBezTo>
                <a:cubicBezTo>
                  <a:pt x="1019412" y="587980"/>
                  <a:pt x="774572" y="288177"/>
                  <a:pt x="842028" y="320656"/>
                </a:cubicBezTo>
                <a:cubicBezTo>
                  <a:pt x="909484" y="353135"/>
                  <a:pt x="1336703" y="710400"/>
                  <a:pt x="1306723" y="740380"/>
                </a:cubicBezTo>
                <a:cubicBezTo>
                  <a:pt x="1276743" y="770360"/>
                  <a:pt x="872008" y="617961"/>
                  <a:pt x="662146" y="500538"/>
                </a:cubicBezTo>
                <a:cubicBezTo>
                  <a:pt x="452284" y="383115"/>
                  <a:pt x="134993" y="123286"/>
                  <a:pt x="47550" y="50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BE8362FF-28F2-1783-A063-D661EDDDFDDA}"/>
              </a:ext>
            </a:extLst>
          </p:cNvPr>
          <p:cNvSpPr/>
          <p:nvPr/>
        </p:nvSpPr>
        <p:spPr>
          <a:xfrm>
            <a:off x="4173246" y="2796439"/>
            <a:ext cx="1255314" cy="1223962"/>
          </a:xfrm>
          <a:custGeom>
            <a:avLst/>
            <a:gdLst>
              <a:gd name="connsiteX0" fmla="*/ 38990 w 1255314"/>
              <a:gd name="connsiteY0" fmla="*/ 51692 h 1223962"/>
              <a:gd name="connsiteX1" fmla="*/ 203882 w 1255314"/>
              <a:gd name="connsiteY1" fmla="*/ 66682 h 1223962"/>
              <a:gd name="connsiteX2" fmla="*/ 1028341 w 1255314"/>
              <a:gd name="connsiteY2" fmla="*/ 621318 h 1223962"/>
              <a:gd name="connsiteX3" fmla="*/ 923410 w 1255314"/>
              <a:gd name="connsiteY3" fmla="*/ 456427 h 1223962"/>
              <a:gd name="connsiteX4" fmla="*/ 1253193 w 1255314"/>
              <a:gd name="connsiteY4" fmla="*/ 1220925 h 1223962"/>
              <a:gd name="connsiteX5" fmla="*/ 1058321 w 1255314"/>
              <a:gd name="connsiteY5" fmla="*/ 711259 h 1223962"/>
              <a:gd name="connsiteX6" fmla="*/ 923410 w 1255314"/>
              <a:gd name="connsiteY6" fmla="*/ 396466 h 1223962"/>
              <a:gd name="connsiteX7" fmla="*/ 83961 w 1255314"/>
              <a:gd name="connsiteY7" fmla="*/ 21712 h 1223962"/>
              <a:gd name="connsiteX8" fmla="*/ 38990 w 1255314"/>
              <a:gd name="connsiteY8" fmla="*/ 51692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314" h="1223962">
                <a:moveTo>
                  <a:pt x="38990" y="51692"/>
                </a:moveTo>
                <a:cubicBezTo>
                  <a:pt x="58977" y="59187"/>
                  <a:pt x="38990" y="-28256"/>
                  <a:pt x="203882" y="66682"/>
                </a:cubicBezTo>
                <a:cubicBezTo>
                  <a:pt x="368774" y="161620"/>
                  <a:pt x="908420" y="556361"/>
                  <a:pt x="1028341" y="621318"/>
                </a:cubicBezTo>
                <a:cubicBezTo>
                  <a:pt x="1148262" y="686276"/>
                  <a:pt x="885935" y="356493"/>
                  <a:pt x="923410" y="456427"/>
                </a:cubicBezTo>
                <a:cubicBezTo>
                  <a:pt x="960885" y="556361"/>
                  <a:pt x="1230708" y="1178453"/>
                  <a:pt x="1253193" y="1220925"/>
                </a:cubicBezTo>
                <a:cubicBezTo>
                  <a:pt x="1275678" y="1263397"/>
                  <a:pt x="1113285" y="848669"/>
                  <a:pt x="1058321" y="711259"/>
                </a:cubicBezTo>
                <a:cubicBezTo>
                  <a:pt x="1003357" y="573849"/>
                  <a:pt x="1085803" y="511390"/>
                  <a:pt x="923410" y="396466"/>
                </a:cubicBezTo>
                <a:cubicBezTo>
                  <a:pt x="761017" y="281542"/>
                  <a:pt x="226368" y="81673"/>
                  <a:pt x="83961" y="21712"/>
                </a:cubicBezTo>
                <a:cubicBezTo>
                  <a:pt x="-58446" y="-38249"/>
                  <a:pt x="19003" y="44197"/>
                  <a:pt x="38990" y="51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F1BEFF6C-EB28-0CC7-3E4A-D26C56189D9B}"/>
              </a:ext>
            </a:extLst>
          </p:cNvPr>
          <p:cNvSpPr/>
          <p:nvPr/>
        </p:nvSpPr>
        <p:spPr>
          <a:xfrm>
            <a:off x="4871714" y="7464799"/>
            <a:ext cx="1231424" cy="931433"/>
          </a:xfrm>
          <a:custGeom>
            <a:avLst/>
            <a:gdLst>
              <a:gd name="connsiteX0" fmla="*/ 1229283 w 1231424"/>
              <a:gd name="connsiteY0" fmla="*/ 303 h 931433"/>
              <a:gd name="connsiteX1" fmla="*/ 449794 w 1231424"/>
              <a:gd name="connsiteY1" fmla="*/ 420027 h 931433"/>
              <a:gd name="connsiteX2" fmla="*/ 704627 w 1231424"/>
              <a:gd name="connsiteY2" fmla="*/ 330086 h 931433"/>
              <a:gd name="connsiteX3" fmla="*/ 89 w 1231424"/>
              <a:gd name="connsiteY3" fmla="*/ 929693 h 931433"/>
              <a:gd name="connsiteX4" fmla="*/ 659656 w 1231424"/>
              <a:gd name="connsiteY4" fmla="*/ 494978 h 931433"/>
              <a:gd name="connsiteX5" fmla="*/ 1229283 w 1231424"/>
              <a:gd name="connsiteY5" fmla="*/ 303 h 93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1424" h="931433">
                <a:moveTo>
                  <a:pt x="1229283" y="303"/>
                </a:moveTo>
                <a:cubicBezTo>
                  <a:pt x="1194306" y="-12189"/>
                  <a:pt x="537237" y="365063"/>
                  <a:pt x="449794" y="420027"/>
                </a:cubicBezTo>
                <a:cubicBezTo>
                  <a:pt x="362351" y="474991"/>
                  <a:pt x="779578" y="245142"/>
                  <a:pt x="704627" y="330086"/>
                </a:cubicBezTo>
                <a:cubicBezTo>
                  <a:pt x="629676" y="415030"/>
                  <a:pt x="7584" y="902211"/>
                  <a:pt x="89" y="929693"/>
                </a:cubicBezTo>
                <a:cubicBezTo>
                  <a:pt x="-7406" y="957175"/>
                  <a:pt x="457289" y="652375"/>
                  <a:pt x="659656" y="494978"/>
                </a:cubicBezTo>
                <a:cubicBezTo>
                  <a:pt x="862023" y="337581"/>
                  <a:pt x="1264260" y="12795"/>
                  <a:pt x="1229283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2CEC01FA-AA8B-7313-1174-B7769604BF83}"/>
              </a:ext>
            </a:extLst>
          </p:cNvPr>
          <p:cNvSpPr/>
          <p:nvPr/>
        </p:nvSpPr>
        <p:spPr>
          <a:xfrm>
            <a:off x="5001558" y="7627018"/>
            <a:ext cx="1073300" cy="348816"/>
          </a:xfrm>
          <a:custGeom>
            <a:avLst/>
            <a:gdLst>
              <a:gd name="connsiteX0" fmla="*/ 35137 w 1073300"/>
              <a:gd name="connsiteY0" fmla="*/ 32956 h 348816"/>
              <a:gd name="connsiteX1" fmla="*/ 125078 w 1073300"/>
              <a:gd name="connsiteY1" fmla="*/ 32956 h 348816"/>
              <a:gd name="connsiteX2" fmla="*/ 1039478 w 1073300"/>
              <a:gd name="connsiteY2" fmla="*/ 332759 h 348816"/>
              <a:gd name="connsiteX3" fmla="*/ 829616 w 1073300"/>
              <a:gd name="connsiteY3" fmla="*/ 302779 h 348816"/>
              <a:gd name="connsiteX4" fmla="*/ 379911 w 1073300"/>
              <a:gd name="connsiteY4" fmla="*/ 257808 h 348816"/>
              <a:gd name="connsiteX5" fmla="*/ 35137 w 1073300"/>
              <a:gd name="connsiteY5" fmla="*/ 32956 h 34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300" h="348816">
                <a:moveTo>
                  <a:pt x="35137" y="32956"/>
                </a:moveTo>
                <a:cubicBezTo>
                  <a:pt x="-7335" y="-4519"/>
                  <a:pt x="-42312" y="-17011"/>
                  <a:pt x="125078" y="32956"/>
                </a:cubicBezTo>
                <a:cubicBezTo>
                  <a:pt x="292468" y="82923"/>
                  <a:pt x="922055" y="287789"/>
                  <a:pt x="1039478" y="332759"/>
                </a:cubicBezTo>
                <a:cubicBezTo>
                  <a:pt x="1156901" y="377730"/>
                  <a:pt x="939544" y="315271"/>
                  <a:pt x="829616" y="302779"/>
                </a:cubicBezTo>
                <a:cubicBezTo>
                  <a:pt x="719688" y="290287"/>
                  <a:pt x="504829" y="305277"/>
                  <a:pt x="379911" y="257808"/>
                </a:cubicBezTo>
                <a:cubicBezTo>
                  <a:pt x="254993" y="210339"/>
                  <a:pt x="77609" y="70431"/>
                  <a:pt x="35137" y="32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CD4DF12F-D4F0-EE74-1138-A5BB555FB981}"/>
              </a:ext>
            </a:extLst>
          </p:cNvPr>
          <p:cNvSpPr/>
          <p:nvPr/>
        </p:nvSpPr>
        <p:spPr>
          <a:xfrm>
            <a:off x="4691025" y="3012601"/>
            <a:ext cx="931707" cy="1280844"/>
          </a:xfrm>
          <a:custGeom>
            <a:avLst/>
            <a:gdLst>
              <a:gd name="connsiteX0" fmla="*/ 896 w 931707"/>
              <a:gd name="connsiteY0" fmla="*/ 422 h 1280844"/>
              <a:gd name="connsiteX1" fmla="*/ 465591 w 931707"/>
              <a:gd name="connsiteY1" fmla="*/ 779910 h 1280844"/>
              <a:gd name="connsiteX2" fmla="*/ 480582 w 931707"/>
              <a:gd name="connsiteY2" fmla="*/ 630009 h 1280844"/>
              <a:gd name="connsiteX3" fmla="*/ 930286 w 931707"/>
              <a:gd name="connsiteY3" fmla="*/ 1274586 h 1280844"/>
              <a:gd name="connsiteX4" fmla="*/ 600503 w 931707"/>
              <a:gd name="connsiteY4" fmla="*/ 899832 h 1280844"/>
              <a:gd name="connsiteX5" fmla="*/ 896 w 931707"/>
              <a:gd name="connsiteY5" fmla="*/ 422 h 128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1707" h="1280844">
                <a:moveTo>
                  <a:pt x="896" y="422"/>
                </a:moveTo>
                <a:cubicBezTo>
                  <a:pt x="-21589" y="-19565"/>
                  <a:pt x="385643" y="674979"/>
                  <a:pt x="465591" y="779910"/>
                </a:cubicBezTo>
                <a:cubicBezTo>
                  <a:pt x="545539" y="884841"/>
                  <a:pt x="403133" y="547563"/>
                  <a:pt x="480582" y="630009"/>
                </a:cubicBezTo>
                <a:cubicBezTo>
                  <a:pt x="558031" y="712455"/>
                  <a:pt x="910299" y="1229616"/>
                  <a:pt x="930286" y="1274586"/>
                </a:cubicBezTo>
                <a:cubicBezTo>
                  <a:pt x="950273" y="1319556"/>
                  <a:pt x="755401" y="1114691"/>
                  <a:pt x="600503" y="899832"/>
                </a:cubicBezTo>
                <a:cubicBezTo>
                  <a:pt x="445605" y="684973"/>
                  <a:pt x="23381" y="20409"/>
                  <a:pt x="896" y="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8E64976D-9593-E046-5FD1-48723D9AEEA0}"/>
              </a:ext>
            </a:extLst>
          </p:cNvPr>
          <p:cNvSpPr/>
          <p:nvPr/>
        </p:nvSpPr>
        <p:spPr>
          <a:xfrm>
            <a:off x="4925513" y="7922054"/>
            <a:ext cx="281587" cy="1106761"/>
          </a:xfrm>
          <a:custGeom>
            <a:avLst/>
            <a:gdLst>
              <a:gd name="connsiteX0" fmla="*/ 281487 w 281587"/>
              <a:gd name="connsiteY0" fmla="*/ 2746 h 1106761"/>
              <a:gd name="connsiteX1" fmla="*/ 81462 w 281587"/>
              <a:gd name="connsiteY1" fmla="*/ 520271 h 1106761"/>
              <a:gd name="connsiteX2" fmla="*/ 148137 w 281587"/>
              <a:gd name="connsiteY2" fmla="*/ 450421 h 1106761"/>
              <a:gd name="connsiteX3" fmla="*/ 65587 w 281587"/>
              <a:gd name="connsiteY3" fmla="*/ 748871 h 1106761"/>
              <a:gd name="connsiteX4" fmla="*/ 129087 w 281587"/>
              <a:gd name="connsiteY4" fmla="*/ 647271 h 1106761"/>
              <a:gd name="connsiteX5" fmla="*/ 5262 w 281587"/>
              <a:gd name="connsiteY5" fmla="*/ 1091771 h 1106761"/>
              <a:gd name="connsiteX6" fmla="*/ 40187 w 281587"/>
              <a:gd name="connsiteY6" fmla="*/ 933021 h 1106761"/>
              <a:gd name="connsiteX7" fmla="*/ 195762 w 281587"/>
              <a:gd name="connsiteY7" fmla="*/ 269446 h 1106761"/>
              <a:gd name="connsiteX8" fmla="*/ 116387 w 281587"/>
              <a:gd name="connsiteY8" fmla="*/ 466296 h 1106761"/>
              <a:gd name="connsiteX9" fmla="*/ 214812 w 281587"/>
              <a:gd name="connsiteY9" fmla="*/ 136096 h 1106761"/>
              <a:gd name="connsiteX10" fmla="*/ 110037 w 281587"/>
              <a:gd name="connsiteY10" fmla="*/ 307546 h 1106761"/>
              <a:gd name="connsiteX11" fmla="*/ 281487 w 281587"/>
              <a:gd name="connsiteY11" fmla="*/ 2746 h 110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1587" h="1106761">
                <a:moveTo>
                  <a:pt x="281487" y="2746"/>
                </a:moveTo>
                <a:cubicBezTo>
                  <a:pt x="276725" y="38200"/>
                  <a:pt x="103687" y="445658"/>
                  <a:pt x="81462" y="520271"/>
                </a:cubicBezTo>
                <a:cubicBezTo>
                  <a:pt x="59237" y="594884"/>
                  <a:pt x="150783" y="412321"/>
                  <a:pt x="148137" y="450421"/>
                </a:cubicBezTo>
                <a:cubicBezTo>
                  <a:pt x="145491" y="488521"/>
                  <a:pt x="68762" y="716063"/>
                  <a:pt x="65587" y="748871"/>
                </a:cubicBezTo>
                <a:cubicBezTo>
                  <a:pt x="62412" y="781679"/>
                  <a:pt x="139141" y="590121"/>
                  <a:pt x="129087" y="647271"/>
                </a:cubicBezTo>
                <a:cubicBezTo>
                  <a:pt x="119033" y="704421"/>
                  <a:pt x="20079" y="1044146"/>
                  <a:pt x="5262" y="1091771"/>
                </a:cubicBezTo>
                <a:cubicBezTo>
                  <a:pt x="-9555" y="1139396"/>
                  <a:pt x="8437" y="1070075"/>
                  <a:pt x="40187" y="933021"/>
                </a:cubicBezTo>
                <a:cubicBezTo>
                  <a:pt x="71937" y="795967"/>
                  <a:pt x="183062" y="347234"/>
                  <a:pt x="195762" y="269446"/>
                </a:cubicBezTo>
                <a:cubicBezTo>
                  <a:pt x="208462" y="191659"/>
                  <a:pt x="113212" y="488521"/>
                  <a:pt x="116387" y="466296"/>
                </a:cubicBezTo>
                <a:cubicBezTo>
                  <a:pt x="119562" y="444071"/>
                  <a:pt x="215870" y="162554"/>
                  <a:pt x="214812" y="136096"/>
                </a:cubicBezTo>
                <a:cubicBezTo>
                  <a:pt x="213754" y="109638"/>
                  <a:pt x="100512" y="328713"/>
                  <a:pt x="110037" y="307546"/>
                </a:cubicBezTo>
                <a:cubicBezTo>
                  <a:pt x="119562" y="286379"/>
                  <a:pt x="286249" y="-32708"/>
                  <a:pt x="281487" y="2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4FF71DD5-529F-5801-7C17-CF0524BB4787}"/>
              </a:ext>
            </a:extLst>
          </p:cNvPr>
          <p:cNvSpPr/>
          <p:nvPr/>
        </p:nvSpPr>
        <p:spPr>
          <a:xfrm>
            <a:off x="4951956" y="6944782"/>
            <a:ext cx="816258" cy="110143"/>
          </a:xfrm>
          <a:custGeom>
            <a:avLst/>
            <a:gdLst>
              <a:gd name="connsiteX0" fmla="*/ 16919 w 816258"/>
              <a:gd name="connsiteY0" fmla="*/ 5293 h 110143"/>
              <a:gd name="connsiteX1" fmla="*/ 610644 w 816258"/>
              <a:gd name="connsiteY1" fmla="*/ 81493 h 110143"/>
              <a:gd name="connsiteX2" fmla="*/ 512219 w 816258"/>
              <a:gd name="connsiteY2" fmla="*/ 71968 h 110143"/>
              <a:gd name="connsiteX3" fmla="*/ 810669 w 816258"/>
              <a:gd name="connsiteY3" fmla="*/ 81493 h 110143"/>
              <a:gd name="connsiteX4" fmla="*/ 693194 w 816258"/>
              <a:gd name="connsiteY4" fmla="*/ 71968 h 110143"/>
              <a:gd name="connsiteX5" fmla="*/ 521744 w 816258"/>
              <a:gd name="connsiteY5" fmla="*/ 110068 h 110143"/>
              <a:gd name="connsiteX6" fmla="*/ 382044 w 816258"/>
              <a:gd name="connsiteY6" fmla="*/ 81493 h 110143"/>
              <a:gd name="connsiteX7" fmla="*/ 537619 w 816258"/>
              <a:gd name="connsiteY7" fmla="*/ 71968 h 110143"/>
              <a:gd name="connsiteX8" fmla="*/ 289969 w 816258"/>
              <a:gd name="connsiteY8" fmla="*/ 52918 h 110143"/>
              <a:gd name="connsiteX9" fmla="*/ 458244 w 816258"/>
              <a:gd name="connsiteY9" fmla="*/ 49743 h 110143"/>
              <a:gd name="connsiteX10" fmla="*/ 188369 w 816258"/>
              <a:gd name="connsiteY10" fmla="*/ 11643 h 110143"/>
              <a:gd name="connsiteX11" fmla="*/ 16919 w 816258"/>
              <a:gd name="connsiteY11" fmla="*/ 5293 h 11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6258" h="110143">
                <a:moveTo>
                  <a:pt x="16919" y="5293"/>
                </a:moveTo>
                <a:cubicBezTo>
                  <a:pt x="87298" y="16935"/>
                  <a:pt x="528094" y="70381"/>
                  <a:pt x="610644" y="81493"/>
                </a:cubicBezTo>
                <a:cubicBezTo>
                  <a:pt x="693194" y="92605"/>
                  <a:pt x="478882" y="71968"/>
                  <a:pt x="512219" y="71968"/>
                </a:cubicBezTo>
                <a:cubicBezTo>
                  <a:pt x="545556" y="71968"/>
                  <a:pt x="780507" y="81493"/>
                  <a:pt x="810669" y="81493"/>
                </a:cubicBezTo>
                <a:cubicBezTo>
                  <a:pt x="840831" y="81493"/>
                  <a:pt x="741348" y="67206"/>
                  <a:pt x="693194" y="71968"/>
                </a:cubicBezTo>
                <a:cubicBezTo>
                  <a:pt x="645040" y="76730"/>
                  <a:pt x="573602" y="108481"/>
                  <a:pt x="521744" y="110068"/>
                </a:cubicBezTo>
                <a:cubicBezTo>
                  <a:pt x="469886" y="111656"/>
                  <a:pt x="379398" y="87843"/>
                  <a:pt x="382044" y="81493"/>
                </a:cubicBezTo>
                <a:cubicBezTo>
                  <a:pt x="384690" y="75143"/>
                  <a:pt x="552965" y="76731"/>
                  <a:pt x="537619" y="71968"/>
                </a:cubicBezTo>
                <a:cubicBezTo>
                  <a:pt x="522273" y="67205"/>
                  <a:pt x="303198" y="56622"/>
                  <a:pt x="289969" y="52918"/>
                </a:cubicBezTo>
                <a:cubicBezTo>
                  <a:pt x="276740" y="49214"/>
                  <a:pt x="475177" y="56622"/>
                  <a:pt x="458244" y="49743"/>
                </a:cubicBezTo>
                <a:cubicBezTo>
                  <a:pt x="441311" y="42864"/>
                  <a:pt x="262981" y="19580"/>
                  <a:pt x="188369" y="11643"/>
                </a:cubicBezTo>
                <a:cubicBezTo>
                  <a:pt x="113757" y="3706"/>
                  <a:pt x="-53460" y="-6349"/>
                  <a:pt x="16919" y="5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9CF3C709-347E-AC62-6F68-23D33DD3AA30}"/>
              </a:ext>
            </a:extLst>
          </p:cNvPr>
          <p:cNvSpPr/>
          <p:nvPr/>
        </p:nvSpPr>
        <p:spPr>
          <a:xfrm>
            <a:off x="5722567" y="6739108"/>
            <a:ext cx="191360" cy="300342"/>
          </a:xfrm>
          <a:custGeom>
            <a:avLst/>
            <a:gdLst>
              <a:gd name="connsiteX0" fmla="*/ 186108 w 191360"/>
              <a:gd name="connsiteY0" fmla="*/ 4592 h 300342"/>
              <a:gd name="connsiteX1" fmla="*/ 1958 w 191360"/>
              <a:gd name="connsiteY1" fmla="*/ 261767 h 300342"/>
              <a:gd name="connsiteX2" fmla="*/ 84508 w 191360"/>
              <a:gd name="connsiteY2" fmla="*/ 166517 h 300342"/>
              <a:gd name="connsiteX3" fmla="*/ 8308 w 191360"/>
              <a:gd name="connsiteY3" fmla="*/ 299867 h 300342"/>
              <a:gd name="connsiteX4" fmla="*/ 128958 w 191360"/>
              <a:gd name="connsiteY4" fmla="*/ 109367 h 300342"/>
              <a:gd name="connsiteX5" fmla="*/ 186108 w 191360"/>
              <a:gd name="connsiteY5" fmla="*/ 4592 h 30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360" h="300342">
                <a:moveTo>
                  <a:pt x="186108" y="4592"/>
                </a:moveTo>
                <a:cubicBezTo>
                  <a:pt x="164941" y="29992"/>
                  <a:pt x="18891" y="234780"/>
                  <a:pt x="1958" y="261767"/>
                </a:cubicBezTo>
                <a:cubicBezTo>
                  <a:pt x="-14975" y="288755"/>
                  <a:pt x="83450" y="160167"/>
                  <a:pt x="84508" y="166517"/>
                </a:cubicBezTo>
                <a:cubicBezTo>
                  <a:pt x="85566" y="172867"/>
                  <a:pt x="900" y="309392"/>
                  <a:pt x="8308" y="299867"/>
                </a:cubicBezTo>
                <a:cubicBezTo>
                  <a:pt x="15716" y="290342"/>
                  <a:pt x="98266" y="153288"/>
                  <a:pt x="128958" y="109367"/>
                </a:cubicBezTo>
                <a:cubicBezTo>
                  <a:pt x="159650" y="65446"/>
                  <a:pt x="207275" y="-20808"/>
                  <a:pt x="186108" y="4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FFA03712-705C-0BD8-00F7-0FEAFB3E3BA6}"/>
              </a:ext>
            </a:extLst>
          </p:cNvPr>
          <p:cNvSpPr/>
          <p:nvPr/>
        </p:nvSpPr>
        <p:spPr>
          <a:xfrm>
            <a:off x="3781293" y="6524625"/>
            <a:ext cx="344265" cy="493204"/>
          </a:xfrm>
          <a:custGeom>
            <a:avLst/>
            <a:gdLst>
              <a:gd name="connsiteX0" fmla="*/ 132 w 344265"/>
              <a:gd name="connsiteY0" fmla="*/ 0 h 493204"/>
              <a:gd name="connsiteX1" fmla="*/ 98557 w 344265"/>
              <a:gd name="connsiteY1" fmla="*/ 276225 h 493204"/>
              <a:gd name="connsiteX2" fmla="*/ 79507 w 344265"/>
              <a:gd name="connsiteY2" fmla="*/ 228600 h 493204"/>
              <a:gd name="connsiteX3" fmla="*/ 168407 w 344265"/>
              <a:gd name="connsiteY3" fmla="*/ 336550 h 493204"/>
              <a:gd name="connsiteX4" fmla="*/ 343032 w 344265"/>
              <a:gd name="connsiteY4" fmla="*/ 492125 h 493204"/>
              <a:gd name="connsiteX5" fmla="*/ 250957 w 344265"/>
              <a:gd name="connsiteY5" fmla="*/ 409575 h 493204"/>
              <a:gd name="connsiteX6" fmla="*/ 38232 w 344265"/>
              <a:gd name="connsiteY6" fmla="*/ 219075 h 493204"/>
              <a:gd name="connsiteX7" fmla="*/ 76332 w 344265"/>
              <a:gd name="connsiteY7" fmla="*/ 279400 h 493204"/>
              <a:gd name="connsiteX8" fmla="*/ 132 w 344265"/>
              <a:gd name="connsiteY8" fmla="*/ 0 h 49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265" h="493204">
                <a:moveTo>
                  <a:pt x="132" y="0"/>
                </a:moveTo>
                <a:cubicBezTo>
                  <a:pt x="3836" y="-529"/>
                  <a:pt x="85328" y="238125"/>
                  <a:pt x="98557" y="276225"/>
                </a:cubicBezTo>
                <a:cubicBezTo>
                  <a:pt x="111786" y="314325"/>
                  <a:pt x="67865" y="218546"/>
                  <a:pt x="79507" y="228600"/>
                </a:cubicBezTo>
                <a:cubicBezTo>
                  <a:pt x="91149" y="238654"/>
                  <a:pt x="124486" y="292629"/>
                  <a:pt x="168407" y="336550"/>
                </a:cubicBezTo>
                <a:cubicBezTo>
                  <a:pt x="212328" y="380471"/>
                  <a:pt x="329274" y="479954"/>
                  <a:pt x="343032" y="492125"/>
                </a:cubicBezTo>
                <a:cubicBezTo>
                  <a:pt x="356790" y="504296"/>
                  <a:pt x="250957" y="409575"/>
                  <a:pt x="250957" y="409575"/>
                </a:cubicBezTo>
                <a:cubicBezTo>
                  <a:pt x="200157" y="364067"/>
                  <a:pt x="67336" y="240771"/>
                  <a:pt x="38232" y="219075"/>
                </a:cubicBezTo>
                <a:cubicBezTo>
                  <a:pt x="9128" y="197379"/>
                  <a:pt x="81094" y="312737"/>
                  <a:pt x="76332" y="279400"/>
                </a:cubicBezTo>
                <a:cubicBezTo>
                  <a:pt x="71570" y="246063"/>
                  <a:pt x="-3572" y="529"/>
                  <a:pt x="1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3A1BE756-E26F-9934-510B-A184B4F42872}"/>
              </a:ext>
            </a:extLst>
          </p:cNvPr>
          <p:cNvSpPr/>
          <p:nvPr/>
        </p:nvSpPr>
        <p:spPr>
          <a:xfrm>
            <a:off x="3593916" y="5819728"/>
            <a:ext cx="55498" cy="182354"/>
          </a:xfrm>
          <a:custGeom>
            <a:avLst/>
            <a:gdLst>
              <a:gd name="connsiteX0" fmla="*/ 50984 w 55498"/>
              <a:gd name="connsiteY0" fmla="*/ 47 h 182354"/>
              <a:gd name="connsiteX1" fmla="*/ 22409 w 55498"/>
              <a:gd name="connsiteY1" fmla="*/ 66722 h 182354"/>
              <a:gd name="connsiteX2" fmla="*/ 54159 w 55498"/>
              <a:gd name="connsiteY2" fmla="*/ 177847 h 182354"/>
              <a:gd name="connsiteX3" fmla="*/ 44634 w 55498"/>
              <a:gd name="connsiteY3" fmla="*/ 152447 h 182354"/>
              <a:gd name="connsiteX4" fmla="*/ 184 w 55498"/>
              <a:gd name="connsiteY4" fmla="*/ 76247 h 182354"/>
              <a:gd name="connsiteX5" fmla="*/ 50984 w 55498"/>
              <a:gd name="connsiteY5" fmla="*/ 47 h 18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98" h="182354">
                <a:moveTo>
                  <a:pt x="50984" y="47"/>
                </a:moveTo>
                <a:cubicBezTo>
                  <a:pt x="54688" y="-1540"/>
                  <a:pt x="21880" y="37089"/>
                  <a:pt x="22409" y="66722"/>
                </a:cubicBezTo>
                <a:cubicBezTo>
                  <a:pt x="22938" y="96355"/>
                  <a:pt x="50455" y="163560"/>
                  <a:pt x="54159" y="177847"/>
                </a:cubicBezTo>
                <a:cubicBezTo>
                  <a:pt x="57863" y="192134"/>
                  <a:pt x="53630" y="169380"/>
                  <a:pt x="44634" y="152447"/>
                </a:cubicBezTo>
                <a:cubicBezTo>
                  <a:pt x="35638" y="135514"/>
                  <a:pt x="-2991" y="103764"/>
                  <a:pt x="184" y="76247"/>
                </a:cubicBezTo>
                <a:cubicBezTo>
                  <a:pt x="3359" y="48730"/>
                  <a:pt x="47280" y="1634"/>
                  <a:pt x="50984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3132DE88-4CE5-CA3A-6367-432B0BF226A8}"/>
              </a:ext>
            </a:extLst>
          </p:cNvPr>
          <p:cNvSpPr/>
          <p:nvPr/>
        </p:nvSpPr>
        <p:spPr>
          <a:xfrm>
            <a:off x="4977666" y="5383222"/>
            <a:ext cx="73841" cy="360377"/>
          </a:xfrm>
          <a:custGeom>
            <a:avLst/>
            <a:gdLst>
              <a:gd name="connsiteX0" fmla="*/ 51534 w 73841"/>
              <a:gd name="connsiteY0" fmla="*/ 1578 h 360377"/>
              <a:gd name="connsiteX1" fmla="*/ 3909 w 73841"/>
              <a:gd name="connsiteY1" fmla="*/ 322253 h 360377"/>
              <a:gd name="connsiteX2" fmla="*/ 26134 w 73841"/>
              <a:gd name="connsiteY2" fmla="*/ 280978 h 360377"/>
              <a:gd name="connsiteX3" fmla="*/ 16609 w 73841"/>
              <a:gd name="connsiteY3" fmla="*/ 360353 h 360377"/>
              <a:gd name="connsiteX4" fmla="*/ 73759 w 73841"/>
              <a:gd name="connsiteY4" fmla="*/ 271453 h 360377"/>
              <a:gd name="connsiteX5" fmla="*/ 29309 w 73841"/>
              <a:gd name="connsiteY5" fmla="*/ 319078 h 360377"/>
              <a:gd name="connsiteX6" fmla="*/ 29309 w 73841"/>
              <a:gd name="connsiteY6" fmla="*/ 214303 h 360377"/>
              <a:gd name="connsiteX7" fmla="*/ 3909 w 73841"/>
              <a:gd name="connsiteY7" fmla="*/ 319078 h 360377"/>
              <a:gd name="connsiteX8" fmla="*/ 26134 w 73841"/>
              <a:gd name="connsiteY8" fmla="*/ 119053 h 360377"/>
              <a:gd name="connsiteX9" fmla="*/ 734 w 73841"/>
              <a:gd name="connsiteY9" fmla="*/ 195253 h 360377"/>
              <a:gd name="connsiteX10" fmla="*/ 51534 w 73841"/>
              <a:gd name="connsiteY10" fmla="*/ 1578 h 36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841" h="360377">
                <a:moveTo>
                  <a:pt x="51534" y="1578"/>
                </a:moveTo>
                <a:cubicBezTo>
                  <a:pt x="52063" y="22745"/>
                  <a:pt x="8142" y="275686"/>
                  <a:pt x="3909" y="322253"/>
                </a:cubicBezTo>
                <a:cubicBezTo>
                  <a:pt x="-324" y="368820"/>
                  <a:pt x="24017" y="274628"/>
                  <a:pt x="26134" y="280978"/>
                </a:cubicBezTo>
                <a:cubicBezTo>
                  <a:pt x="28251" y="287328"/>
                  <a:pt x="8671" y="361941"/>
                  <a:pt x="16609" y="360353"/>
                </a:cubicBezTo>
                <a:cubicBezTo>
                  <a:pt x="24547" y="358765"/>
                  <a:pt x="71642" y="278332"/>
                  <a:pt x="73759" y="271453"/>
                </a:cubicBezTo>
                <a:cubicBezTo>
                  <a:pt x="75876" y="264574"/>
                  <a:pt x="36717" y="328603"/>
                  <a:pt x="29309" y="319078"/>
                </a:cubicBezTo>
                <a:cubicBezTo>
                  <a:pt x="21901" y="309553"/>
                  <a:pt x="33542" y="214303"/>
                  <a:pt x="29309" y="214303"/>
                </a:cubicBezTo>
                <a:cubicBezTo>
                  <a:pt x="25076" y="214303"/>
                  <a:pt x="4438" y="334953"/>
                  <a:pt x="3909" y="319078"/>
                </a:cubicBezTo>
                <a:cubicBezTo>
                  <a:pt x="3380" y="303203"/>
                  <a:pt x="26663" y="139690"/>
                  <a:pt x="26134" y="119053"/>
                </a:cubicBezTo>
                <a:cubicBezTo>
                  <a:pt x="25605" y="98416"/>
                  <a:pt x="-5087" y="211657"/>
                  <a:pt x="734" y="195253"/>
                </a:cubicBezTo>
                <a:cubicBezTo>
                  <a:pt x="6555" y="178849"/>
                  <a:pt x="51005" y="-19589"/>
                  <a:pt x="51534" y="1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264C7FC4-3F66-C5F9-17A8-A0EEF6F9639F}"/>
              </a:ext>
            </a:extLst>
          </p:cNvPr>
          <p:cNvSpPr/>
          <p:nvPr/>
        </p:nvSpPr>
        <p:spPr>
          <a:xfrm>
            <a:off x="4095605" y="6175334"/>
            <a:ext cx="195374" cy="55598"/>
          </a:xfrm>
          <a:custGeom>
            <a:avLst/>
            <a:gdLst>
              <a:gd name="connsiteX0" fmla="*/ 145 w 195374"/>
              <a:gd name="connsiteY0" fmla="*/ 41 h 55598"/>
              <a:gd name="connsiteX1" fmla="*/ 89045 w 195374"/>
              <a:gd name="connsiteY1" fmla="*/ 44491 h 55598"/>
              <a:gd name="connsiteX2" fmla="*/ 193820 w 195374"/>
              <a:gd name="connsiteY2" fmla="*/ 6391 h 55598"/>
              <a:gd name="connsiteX3" fmla="*/ 146195 w 195374"/>
              <a:gd name="connsiteY3" fmla="*/ 38141 h 55598"/>
              <a:gd name="connsiteX4" fmla="*/ 69995 w 195374"/>
              <a:gd name="connsiteY4" fmla="*/ 54016 h 55598"/>
              <a:gd name="connsiteX5" fmla="*/ 145 w 195374"/>
              <a:gd name="connsiteY5" fmla="*/ 41 h 5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374" h="55598">
                <a:moveTo>
                  <a:pt x="145" y="41"/>
                </a:moveTo>
                <a:cubicBezTo>
                  <a:pt x="3320" y="-1546"/>
                  <a:pt x="56766" y="43433"/>
                  <a:pt x="89045" y="44491"/>
                </a:cubicBezTo>
                <a:cubicBezTo>
                  <a:pt x="121324" y="45549"/>
                  <a:pt x="184295" y="7449"/>
                  <a:pt x="193820" y="6391"/>
                </a:cubicBezTo>
                <a:cubicBezTo>
                  <a:pt x="203345" y="5333"/>
                  <a:pt x="166833" y="30204"/>
                  <a:pt x="146195" y="38141"/>
                </a:cubicBezTo>
                <a:cubicBezTo>
                  <a:pt x="125558" y="46079"/>
                  <a:pt x="93278" y="60366"/>
                  <a:pt x="69995" y="54016"/>
                </a:cubicBezTo>
                <a:cubicBezTo>
                  <a:pt x="46712" y="47666"/>
                  <a:pt x="-3030" y="1628"/>
                  <a:pt x="145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749B9DE2-5859-1A31-BA76-82FAF0AD4313}"/>
              </a:ext>
            </a:extLst>
          </p:cNvPr>
          <p:cNvSpPr/>
          <p:nvPr/>
        </p:nvSpPr>
        <p:spPr>
          <a:xfrm>
            <a:off x="4565622" y="5444889"/>
            <a:ext cx="108054" cy="133586"/>
          </a:xfrm>
          <a:custGeom>
            <a:avLst/>
            <a:gdLst>
              <a:gd name="connsiteX0" fmla="*/ 28 w 108054"/>
              <a:gd name="connsiteY0" fmla="*/ 57386 h 133586"/>
              <a:gd name="connsiteX1" fmla="*/ 92103 w 108054"/>
              <a:gd name="connsiteY1" fmla="*/ 85961 h 133586"/>
              <a:gd name="connsiteX2" fmla="*/ 107978 w 108054"/>
              <a:gd name="connsiteY2" fmla="*/ 133586 h 133586"/>
              <a:gd name="connsiteX3" fmla="*/ 92103 w 108054"/>
              <a:gd name="connsiteY3" fmla="*/ 85961 h 133586"/>
              <a:gd name="connsiteX4" fmla="*/ 104803 w 108054"/>
              <a:gd name="connsiteY4" fmla="*/ 236 h 133586"/>
              <a:gd name="connsiteX5" fmla="*/ 82578 w 108054"/>
              <a:gd name="connsiteY5" fmla="*/ 60561 h 133586"/>
              <a:gd name="connsiteX6" fmla="*/ 28 w 108054"/>
              <a:gd name="connsiteY6" fmla="*/ 57386 h 13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54" h="133586">
                <a:moveTo>
                  <a:pt x="28" y="57386"/>
                </a:moveTo>
                <a:cubicBezTo>
                  <a:pt x="1615" y="61619"/>
                  <a:pt x="74111" y="73261"/>
                  <a:pt x="92103" y="85961"/>
                </a:cubicBezTo>
                <a:cubicBezTo>
                  <a:pt x="110095" y="98661"/>
                  <a:pt x="107978" y="133586"/>
                  <a:pt x="107978" y="133586"/>
                </a:cubicBezTo>
                <a:cubicBezTo>
                  <a:pt x="107978" y="133586"/>
                  <a:pt x="92632" y="108186"/>
                  <a:pt x="92103" y="85961"/>
                </a:cubicBezTo>
                <a:cubicBezTo>
                  <a:pt x="91574" y="63736"/>
                  <a:pt x="106390" y="4469"/>
                  <a:pt x="104803" y="236"/>
                </a:cubicBezTo>
                <a:cubicBezTo>
                  <a:pt x="103216" y="-3997"/>
                  <a:pt x="102686" y="49978"/>
                  <a:pt x="82578" y="60561"/>
                </a:cubicBezTo>
                <a:cubicBezTo>
                  <a:pt x="62470" y="71144"/>
                  <a:pt x="-1559" y="53153"/>
                  <a:pt x="28" y="57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966F0D0F-466A-27FC-1DC3-E72D589B40B4}"/>
              </a:ext>
            </a:extLst>
          </p:cNvPr>
          <p:cNvSpPr/>
          <p:nvPr/>
        </p:nvSpPr>
        <p:spPr>
          <a:xfrm>
            <a:off x="5530778" y="5149870"/>
            <a:ext cx="175346" cy="85715"/>
          </a:xfrm>
          <a:custGeom>
            <a:avLst/>
            <a:gdLst>
              <a:gd name="connsiteX0" fmla="*/ 72 w 175346"/>
              <a:gd name="connsiteY0" fmla="*/ 85705 h 85715"/>
              <a:gd name="connsiteX1" fmla="*/ 34997 w 175346"/>
              <a:gd name="connsiteY1" fmla="*/ 3155 h 85715"/>
              <a:gd name="connsiteX2" fmla="*/ 25472 w 175346"/>
              <a:gd name="connsiteY2" fmla="*/ 22205 h 85715"/>
              <a:gd name="connsiteX3" fmla="*/ 171522 w 175346"/>
              <a:gd name="connsiteY3" fmla="*/ 69830 h 85715"/>
              <a:gd name="connsiteX4" fmla="*/ 123897 w 175346"/>
              <a:gd name="connsiteY4" fmla="*/ 60305 h 85715"/>
              <a:gd name="connsiteX5" fmla="*/ 28647 w 175346"/>
              <a:gd name="connsiteY5" fmla="*/ 9505 h 85715"/>
              <a:gd name="connsiteX6" fmla="*/ 72 w 175346"/>
              <a:gd name="connsiteY6" fmla="*/ 85705 h 8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346" h="85715">
                <a:moveTo>
                  <a:pt x="72" y="85705"/>
                </a:moveTo>
                <a:cubicBezTo>
                  <a:pt x="1130" y="84647"/>
                  <a:pt x="34997" y="3155"/>
                  <a:pt x="34997" y="3155"/>
                </a:cubicBezTo>
                <a:cubicBezTo>
                  <a:pt x="39230" y="-7428"/>
                  <a:pt x="2718" y="11093"/>
                  <a:pt x="25472" y="22205"/>
                </a:cubicBezTo>
                <a:cubicBezTo>
                  <a:pt x="48226" y="33317"/>
                  <a:pt x="155118" y="63480"/>
                  <a:pt x="171522" y="69830"/>
                </a:cubicBezTo>
                <a:cubicBezTo>
                  <a:pt x="187926" y="76180"/>
                  <a:pt x="147709" y="70359"/>
                  <a:pt x="123897" y="60305"/>
                </a:cubicBezTo>
                <a:cubicBezTo>
                  <a:pt x="100085" y="50251"/>
                  <a:pt x="47697" y="13209"/>
                  <a:pt x="28647" y="9505"/>
                </a:cubicBezTo>
                <a:cubicBezTo>
                  <a:pt x="9597" y="5801"/>
                  <a:pt x="-986" y="86763"/>
                  <a:pt x="72" y="85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DE960D23-D5D7-E0AB-F06C-1A494663FAF6}"/>
              </a:ext>
            </a:extLst>
          </p:cNvPr>
          <p:cNvSpPr/>
          <p:nvPr/>
        </p:nvSpPr>
        <p:spPr>
          <a:xfrm>
            <a:off x="4621098" y="6530470"/>
            <a:ext cx="617652" cy="125435"/>
          </a:xfrm>
          <a:custGeom>
            <a:avLst/>
            <a:gdLst>
              <a:gd name="connsiteX0" fmla="*/ 8052 w 617652"/>
              <a:gd name="connsiteY0" fmla="*/ 124330 h 125435"/>
              <a:gd name="connsiteX1" fmla="*/ 230302 w 617652"/>
              <a:gd name="connsiteY1" fmla="*/ 41780 h 125435"/>
              <a:gd name="connsiteX2" fmla="*/ 173152 w 617652"/>
              <a:gd name="connsiteY2" fmla="*/ 10030 h 125435"/>
              <a:gd name="connsiteX3" fmla="*/ 392227 w 617652"/>
              <a:gd name="connsiteY3" fmla="*/ 48130 h 125435"/>
              <a:gd name="connsiteX4" fmla="*/ 322377 w 617652"/>
              <a:gd name="connsiteY4" fmla="*/ 29080 h 125435"/>
              <a:gd name="connsiteX5" fmla="*/ 617652 w 617652"/>
              <a:gd name="connsiteY5" fmla="*/ 64005 h 125435"/>
              <a:gd name="connsiteX6" fmla="*/ 319202 w 617652"/>
              <a:gd name="connsiteY6" fmla="*/ 19555 h 125435"/>
              <a:gd name="connsiteX7" fmla="*/ 230302 w 617652"/>
              <a:gd name="connsiteY7" fmla="*/ 13205 h 125435"/>
              <a:gd name="connsiteX8" fmla="*/ 144577 w 617652"/>
              <a:gd name="connsiteY8" fmla="*/ 505 h 125435"/>
              <a:gd name="connsiteX9" fmla="*/ 217602 w 617652"/>
              <a:gd name="connsiteY9" fmla="*/ 32255 h 125435"/>
              <a:gd name="connsiteX10" fmla="*/ 62027 w 617652"/>
              <a:gd name="connsiteY10" fmla="*/ 86230 h 125435"/>
              <a:gd name="connsiteX11" fmla="*/ 8052 w 617652"/>
              <a:gd name="connsiteY11" fmla="*/ 124330 h 12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652" h="125435">
                <a:moveTo>
                  <a:pt x="8052" y="124330"/>
                </a:moveTo>
                <a:cubicBezTo>
                  <a:pt x="36098" y="116922"/>
                  <a:pt x="202785" y="60830"/>
                  <a:pt x="230302" y="41780"/>
                </a:cubicBezTo>
                <a:cubicBezTo>
                  <a:pt x="257819" y="22730"/>
                  <a:pt x="146165" y="8972"/>
                  <a:pt x="173152" y="10030"/>
                </a:cubicBezTo>
                <a:cubicBezTo>
                  <a:pt x="200139" y="11088"/>
                  <a:pt x="367356" y="44955"/>
                  <a:pt x="392227" y="48130"/>
                </a:cubicBezTo>
                <a:cubicBezTo>
                  <a:pt x="417098" y="51305"/>
                  <a:pt x="284806" y="26434"/>
                  <a:pt x="322377" y="29080"/>
                </a:cubicBezTo>
                <a:cubicBezTo>
                  <a:pt x="359948" y="31726"/>
                  <a:pt x="618181" y="65592"/>
                  <a:pt x="617652" y="64005"/>
                </a:cubicBezTo>
                <a:cubicBezTo>
                  <a:pt x="617123" y="62418"/>
                  <a:pt x="383760" y="28022"/>
                  <a:pt x="319202" y="19555"/>
                </a:cubicBezTo>
                <a:cubicBezTo>
                  <a:pt x="254644" y="11088"/>
                  <a:pt x="259406" y="16380"/>
                  <a:pt x="230302" y="13205"/>
                </a:cubicBezTo>
                <a:cubicBezTo>
                  <a:pt x="201198" y="10030"/>
                  <a:pt x="146694" y="-2670"/>
                  <a:pt x="144577" y="505"/>
                </a:cubicBezTo>
                <a:cubicBezTo>
                  <a:pt x="142460" y="3680"/>
                  <a:pt x="231360" y="17967"/>
                  <a:pt x="217602" y="32255"/>
                </a:cubicBezTo>
                <a:cubicBezTo>
                  <a:pt x="203844" y="46543"/>
                  <a:pt x="92189" y="72472"/>
                  <a:pt x="62027" y="86230"/>
                </a:cubicBezTo>
                <a:cubicBezTo>
                  <a:pt x="31865" y="99988"/>
                  <a:pt x="-19994" y="131738"/>
                  <a:pt x="8052" y="124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3A264FC0-48C8-5431-5C43-46078206CF8F}"/>
              </a:ext>
            </a:extLst>
          </p:cNvPr>
          <p:cNvSpPr/>
          <p:nvPr/>
        </p:nvSpPr>
        <p:spPr>
          <a:xfrm>
            <a:off x="4747858" y="6670675"/>
            <a:ext cx="113133" cy="167745"/>
          </a:xfrm>
          <a:custGeom>
            <a:avLst/>
            <a:gdLst>
              <a:gd name="connsiteX0" fmla="*/ 113067 w 113133"/>
              <a:gd name="connsiteY0" fmla="*/ 0 h 167745"/>
              <a:gd name="connsiteX1" fmla="*/ 20992 w 113133"/>
              <a:gd name="connsiteY1" fmla="*/ 66675 h 167745"/>
              <a:gd name="connsiteX2" fmla="*/ 8292 w 113133"/>
              <a:gd name="connsiteY2" fmla="*/ 165100 h 167745"/>
              <a:gd name="connsiteX3" fmla="*/ 11467 w 113133"/>
              <a:gd name="connsiteY3" fmla="*/ 133350 h 167745"/>
              <a:gd name="connsiteX4" fmla="*/ 5117 w 113133"/>
              <a:gd name="connsiteY4" fmla="*/ 66675 h 167745"/>
              <a:gd name="connsiteX5" fmla="*/ 113067 w 113133"/>
              <a:gd name="connsiteY5" fmla="*/ 0 h 16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33" h="167745">
                <a:moveTo>
                  <a:pt x="113067" y="0"/>
                </a:moveTo>
                <a:cubicBezTo>
                  <a:pt x="115713" y="0"/>
                  <a:pt x="38454" y="39158"/>
                  <a:pt x="20992" y="66675"/>
                </a:cubicBezTo>
                <a:cubicBezTo>
                  <a:pt x="3529" y="94192"/>
                  <a:pt x="9879" y="153988"/>
                  <a:pt x="8292" y="165100"/>
                </a:cubicBezTo>
                <a:cubicBezTo>
                  <a:pt x="6705" y="176212"/>
                  <a:pt x="11996" y="149754"/>
                  <a:pt x="11467" y="133350"/>
                </a:cubicBezTo>
                <a:cubicBezTo>
                  <a:pt x="10938" y="116946"/>
                  <a:pt x="-9171" y="84667"/>
                  <a:pt x="5117" y="66675"/>
                </a:cubicBezTo>
                <a:cubicBezTo>
                  <a:pt x="19405" y="48683"/>
                  <a:pt x="110421" y="0"/>
                  <a:pt x="11306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7554486F-8706-1B58-F9BC-1A74867B1915}"/>
              </a:ext>
            </a:extLst>
          </p:cNvPr>
          <p:cNvSpPr/>
          <p:nvPr/>
        </p:nvSpPr>
        <p:spPr>
          <a:xfrm>
            <a:off x="4886155" y="6551849"/>
            <a:ext cx="606617" cy="182330"/>
          </a:xfrm>
          <a:custGeom>
            <a:avLst/>
            <a:gdLst>
              <a:gd name="connsiteX0" fmla="*/ 170 w 606617"/>
              <a:gd name="connsiteY0" fmla="*/ 182326 h 182330"/>
              <a:gd name="connsiteX1" fmla="*/ 146220 w 606617"/>
              <a:gd name="connsiteY1" fmla="*/ 134701 h 182330"/>
              <a:gd name="connsiteX2" fmla="*/ 193845 w 606617"/>
              <a:gd name="connsiteY2" fmla="*/ 163276 h 182330"/>
              <a:gd name="connsiteX3" fmla="*/ 387520 w 606617"/>
              <a:gd name="connsiteY3" fmla="*/ 77551 h 182330"/>
              <a:gd name="connsiteX4" fmla="*/ 324020 w 606617"/>
              <a:gd name="connsiteY4" fmla="*/ 102951 h 182330"/>
              <a:gd name="connsiteX5" fmla="*/ 524045 w 606617"/>
              <a:gd name="connsiteY5" fmla="*/ 4526 h 182330"/>
              <a:gd name="connsiteX6" fmla="*/ 606595 w 606617"/>
              <a:gd name="connsiteY6" fmla="*/ 17226 h 182330"/>
              <a:gd name="connsiteX7" fmla="*/ 517695 w 606617"/>
              <a:gd name="connsiteY7" fmla="*/ 23576 h 182330"/>
              <a:gd name="connsiteX8" fmla="*/ 587545 w 606617"/>
              <a:gd name="connsiteY8" fmla="*/ 10876 h 182330"/>
              <a:gd name="connsiteX9" fmla="*/ 555795 w 606617"/>
              <a:gd name="connsiteY9" fmla="*/ 7701 h 182330"/>
              <a:gd name="connsiteX10" fmla="*/ 517695 w 606617"/>
              <a:gd name="connsiteY10" fmla="*/ 20401 h 182330"/>
              <a:gd name="connsiteX11" fmla="*/ 397045 w 606617"/>
              <a:gd name="connsiteY11" fmla="*/ 77551 h 182330"/>
              <a:gd name="connsiteX12" fmla="*/ 238295 w 606617"/>
              <a:gd name="connsiteY12" fmla="*/ 134701 h 182330"/>
              <a:gd name="connsiteX13" fmla="*/ 190670 w 606617"/>
              <a:gd name="connsiteY13" fmla="*/ 150576 h 182330"/>
              <a:gd name="connsiteX14" fmla="*/ 177970 w 606617"/>
              <a:gd name="connsiteY14" fmla="*/ 131526 h 182330"/>
              <a:gd name="connsiteX15" fmla="*/ 170 w 606617"/>
              <a:gd name="connsiteY15" fmla="*/ 182326 h 18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6617" h="182330">
                <a:moveTo>
                  <a:pt x="170" y="182326"/>
                </a:moveTo>
                <a:cubicBezTo>
                  <a:pt x="-5122" y="182855"/>
                  <a:pt x="113941" y="137876"/>
                  <a:pt x="146220" y="134701"/>
                </a:cubicBezTo>
                <a:cubicBezTo>
                  <a:pt x="178499" y="131526"/>
                  <a:pt x="153628" y="172801"/>
                  <a:pt x="193845" y="163276"/>
                </a:cubicBezTo>
                <a:cubicBezTo>
                  <a:pt x="234062" y="153751"/>
                  <a:pt x="365824" y="87605"/>
                  <a:pt x="387520" y="77551"/>
                </a:cubicBezTo>
                <a:cubicBezTo>
                  <a:pt x="409216" y="67497"/>
                  <a:pt x="301266" y="115122"/>
                  <a:pt x="324020" y="102951"/>
                </a:cubicBezTo>
                <a:cubicBezTo>
                  <a:pt x="346774" y="90780"/>
                  <a:pt x="476949" y="18813"/>
                  <a:pt x="524045" y="4526"/>
                </a:cubicBezTo>
                <a:cubicBezTo>
                  <a:pt x="571141" y="-9761"/>
                  <a:pt x="607653" y="14051"/>
                  <a:pt x="606595" y="17226"/>
                </a:cubicBezTo>
                <a:cubicBezTo>
                  <a:pt x="605537" y="20401"/>
                  <a:pt x="520870" y="24634"/>
                  <a:pt x="517695" y="23576"/>
                </a:cubicBezTo>
                <a:cubicBezTo>
                  <a:pt x="514520" y="22518"/>
                  <a:pt x="581195" y="13522"/>
                  <a:pt x="587545" y="10876"/>
                </a:cubicBezTo>
                <a:cubicBezTo>
                  <a:pt x="593895" y="8230"/>
                  <a:pt x="567437" y="6114"/>
                  <a:pt x="555795" y="7701"/>
                </a:cubicBezTo>
                <a:cubicBezTo>
                  <a:pt x="544153" y="9288"/>
                  <a:pt x="544153" y="8759"/>
                  <a:pt x="517695" y="20401"/>
                </a:cubicBezTo>
                <a:cubicBezTo>
                  <a:pt x="491237" y="32043"/>
                  <a:pt x="443612" y="58501"/>
                  <a:pt x="397045" y="77551"/>
                </a:cubicBezTo>
                <a:cubicBezTo>
                  <a:pt x="350478" y="96601"/>
                  <a:pt x="272691" y="122530"/>
                  <a:pt x="238295" y="134701"/>
                </a:cubicBezTo>
                <a:cubicBezTo>
                  <a:pt x="203899" y="146872"/>
                  <a:pt x="190670" y="150576"/>
                  <a:pt x="190670" y="150576"/>
                </a:cubicBezTo>
                <a:cubicBezTo>
                  <a:pt x="180616" y="150047"/>
                  <a:pt x="206545" y="126234"/>
                  <a:pt x="177970" y="131526"/>
                </a:cubicBezTo>
                <a:cubicBezTo>
                  <a:pt x="149395" y="136818"/>
                  <a:pt x="5462" y="181797"/>
                  <a:pt x="170" y="182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64D1E74C-D8B3-F196-6E20-B26F20D06452}"/>
              </a:ext>
            </a:extLst>
          </p:cNvPr>
          <p:cNvSpPr/>
          <p:nvPr/>
        </p:nvSpPr>
        <p:spPr>
          <a:xfrm>
            <a:off x="5631904" y="6457942"/>
            <a:ext cx="284044" cy="57164"/>
          </a:xfrm>
          <a:custGeom>
            <a:avLst/>
            <a:gdLst>
              <a:gd name="connsiteX0" fmla="*/ 546 w 284044"/>
              <a:gd name="connsiteY0" fmla="*/ 57158 h 57164"/>
              <a:gd name="connsiteX1" fmla="*/ 83096 w 284044"/>
              <a:gd name="connsiteY1" fmla="*/ 19058 h 57164"/>
              <a:gd name="connsiteX2" fmla="*/ 178346 w 284044"/>
              <a:gd name="connsiteY2" fmla="*/ 28583 h 57164"/>
              <a:gd name="connsiteX3" fmla="*/ 162471 w 284044"/>
              <a:gd name="connsiteY3" fmla="*/ 8 h 57164"/>
              <a:gd name="connsiteX4" fmla="*/ 283121 w 284044"/>
              <a:gd name="connsiteY4" fmla="*/ 25408 h 57164"/>
              <a:gd name="connsiteX5" fmla="*/ 213271 w 284044"/>
              <a:gd name="connsiteY5" fmla="*/ 9533 h 57164"/>
              <a:gd name="connsiteX6" fmla="*/ 124371 w 284044"/>
              <a:gd name="connsiteY6" fmla="*/ 15883 h 57164"/>
              <a:gd name="connsiteX7" fmla="*/ 546 w 284044"/>
              <a:gd name="connsiteY7" fmla="*/ 57158 h 5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044" h="57164">
                <a:moveTo>
                  <a:pt x="546" y="57158"/>
                </a:moveTo>
                <a:cubicBezTo>
                  <a:pt x="-6333" y="57687"/>
                  <a:pt x="53463" y="23820"/>
                  <a:pt x="83096" y="19058"/>
                </a:cubicBezTo>
                <a:cubicBezTo>
                  <a:pt x="112729" y="14296"/>
                  <a:pt x="165117" y="31758"/>
                  <a:pt x="178346" y="28583"/>
                </a:cubicBezTo>
                <a:cubicBezTo>
                  <a:pt x="191575" y="25408"/>
                  <a:pt x="145009" y="537"/>
                  <a:pt x="162471" y="8"/>
                </a:cubicBezTo>
                <a:cubicBezTo>
                  <a:pt x="179933" y="-521"/>
                  <a:pt x="274654" y="23821"/>
                  <a:pt x="283121" y="25408"/>
                </a:cubicBezTo>
                <a:cubicBezTo>
                  <a:pt x="291588" y="26995"/>
                  <a:pt x="239729" y="11120"/>
                  <a:pt x="213271" y="9533"/>
                </a:cubicBezTo>
                <a:cubicBezTo>
                  <a:pt x="186813" y="7945"/>
                  <a:pt x="159825" y="10062"/>
                  <a:pt x="124371" y="15883"/>
                </a:cubicBezTo>
                <a:cubicBezTo>
                  <a:pt x="88917" y="21704"/>
                  <a:pt x="7425" y="56629"/>
                  <a:pt x="546" y="57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710037EF-2115-236F-50AF-85B6EB42F91F}"/>
              </a:ext>
            </a:extLst>
          </p:cNvPr>
          <p:cNvSpPr/>
          <p:nvPr/>
        </p:nvSpPr>
        <p:spPr>
          <a:xfrm>
            <a:off x="5930891" y="6397341"/>
            <a:ext cx="86354" cy="108316"/>
          </a:xfrm>
          <a:custGeom>
            <a:avLst/>
            <a:gdLst>
              <a:gd name="connsiteX0" fmla="*/ 3184 w 86354"/>
              <a:gd name="connsiteY0" fmla="*/ 284 h 108316"/>
              <a:gd name="connsiteX1" fmla="*/ 22234 w 86354"/>
              <a:gd name="connsiteY1" fmla="*/ 60609 h 108316"/>
              <a:gd name="connsiteX2" fmla="*/ 9 w 86354"/>
              <a:gd name="connsiteY2" fmla="*/ 108234 h 108316"/>
              <a:gd name="connsiteX3" fmla="*/ 25409 w 86354"/>
              <a:gd name="connsiteY3" fmla="*/ 70134 h 108316"/>
              <a:gd name="connsiteX4" fmla="*/ 85734 w 86354"/>
              <a:gd name="connsiteY4" fmla="*/ 284 h 108316"/>
              <a:gd name="connsiteX5" fmla="*/ 53984 w 86354"/>
              <a:gd name="connsiteY5" fmla="*/ 47909 h 108316"/>
              <a:gd name="connsiteX6" fmla="*/ 9534 w 86354"/>
              <a:gd name="connsiteY6" fmla="*/ 108234 h 108316"/>
              <a:gd name="connsiteX7" fmla="*/ 9534 w 86354"/>
              <a:gd name="connsiteY7" fmla="*/ 51084 h 108316"/>
              <a:gd name="connsiteX8" fmla="*/ 3184 w 86354"/>
              <a:gd name="connsiteY8" fmla="*/ 284 h 10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54" h="108316">
                <a:moveTo>
                  <a:pt x="3184" y="284"/>
                </a:moveTo>
                <a:cubicBezTo>
                  <a:pt x="12973" y="21450"/>
                  <a:pt x="22763" y="42617"/>
                  <a:pt x="22234" y="60609"/>
                </a:cubicBezTo>
                <a:cubicBezTo>
                  <a:pt x="21705" y="78601"/>
                  <a:pt x="-520" y="106647"/>
                  <a:pt x="9" y="108234"/>
                </a:cubicBezTo>
                <a:cubicBezTo>
                  <a:pt x="538" y="109821"/>
                  <a:pt x="11121" y="88126"/>
                  <a:pt x="25409" y="70134"/>
                </a:cubicBezTo>
                <a:cubicBezTo>
                  <a:pt x="39697" y="52142"/>
                  <a:pt x="80972" y="3988"/>
                  <a:pt x="85734" y="284"/>
                </a:cubicBezTo>
                <a:cubicBezTo>
                  <a:pt x="90496" y="-3420"/>
                  <a:pt x="66684" y="29917"/>
                  <a:pt x="53984" y="47909"/>
                </a:cubicBezTo>
                <a:cubicBezTo>
                  <a:pt x="41284" y="65901"/>
                  <a:pt x="16942" y="107705"/>
                  <a:pt x="9534" y="108234"/>
                </a:cubicBezTo>
                <a:cubicBezTo>
                  <a:pt x="2126" y="108763"/>
                  <a:pt x="9534" y="51084"/>
                  <a:pt x="9534" y="51084"/>
                </a:cubicBezTo>
                <a:lnTo>
                  <a:pt x="3184" y="2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85CD2B03-C17C-3C17-4A75-9BAEB11A14DD}"/>
              </a:ext>
            </a:extLst>
          </p:cNvPr>
          <p:cNvSpPr/>
          <p:nvPr/>
        </p:nvSpPr>
        <p:spPr>
          <a:xfrm>
            <a:off x="2115447" y="7718404"/>
            <a:ext cx="1420598" cy="1056835"/>
          </a:xfrm>
          <a:custGeom>
            <a:avLst/>
            <a:gdLst>
              <a:gd name="connsiteX0" fmla="*/ 1138116 w 1420598"/>
              <a:gd name="connsiteY0" fmla="*/ 833 h 1056835"/>
              <a:gd name="connsiteX1" fmla="*/ 64227 w 1420598"/>
              <a:gd name="connsiteY1" fmla="*/ 734480 h 1056835"/>
              <a:gd name="connsiteX2" fmla="*/ 542693 w 1420598"/>
              <a:gd name="connsiteY2" fmla="*/ 553726 h 1056835"/>
              <a:gd name="connsiteX3" fmla="*/ 432 w 1420598"/>
              <a:gd name="connsiteY3" fmla="*/ 1053456 h 1056835"/>
              <a:gd name="connsiteX4" fmla="*/ 457632 w 1420598"/>
              <a:gd name="connsiteY4" fmla="*/ 777010 h 1056835"/>
              <a:gd name="connsiteX5" fmla="*/ 797874 w 1420598"/>
              <a:gd name="connsiteY5" fmla="*/ 862070 h 1056835"/>
              <a:gd name="connsiteX6" fmla="*/ 787241 w 1420598"/>
              <a:gd name="connsiteY6" fmla="*/ 755745 h 1056835"/>
              <a:gd name="connsiteX7" fmla="*/ 1414562 w 1420598"/>
              <a:gd name="connsiteY7" fmla="*/ 32731 h 1056835"/>
              <a:gd name="connsiteX8" fmla="*/ 1084953 w 1420598"/>
              <a:gd name="connsiteY8" fmla="*/ 404870 h 1056835"/>
              <a:gd name="connsiteX9" fmla="*/ 755344 w 1420598"/>
              <a:gd name="connsiteY9" fmla="*/ 755745 h 1056835"/>
              <a:gd name="connsiteX10" fmla="*/ 500162 w 1420598"/>
              <a:gd name="connsiteY10" fmla="*/ 723847 h 1056835"/>
              <a:gd name="connsiteX11" fmla="*/ 191818 w 1420598"/>
              <a:gd name="connsiteY11" fmla="*/ 819540 h 1056835"/>
              <a:gd name="connsiteX12" fmla="*/ 393837 w 1420598"/>
              <a:gd name="connsiteY12" fmla="*/ 468666 h 1056835"/>
              <a:gd name="connsiteX13" fmla="*/ 149288 w 1420598"/>
              <a:gd name="connsiteY13" fmla="*/ 585624 h 1056835"/>
              <a:gd name="connsiteX14" fmla="*/ 1138116 w 1420598"/>
              <a:gd name="connsiteY14" fmla="*/ 833 h 105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0598" h="1056835">
                <a:moveTo>
                  <a:pt x="1138116" y="833"/>
                </a:moveTo>
                <a:cubicBezTo>
                  <a:pt x="1123939" y="25642"/>
                  <a:pt x="163464" y="642331"/>
                  <a:pt x="64227" y="734480"/>
                </a:cubicBezTo>
                <a:cubicBezTo>
                  <a:pt x="-35010" y="826629"/>
                  <a:pt x="553325" y="500563"/>
                  <a:pt x="542693" y="553726"/>
                </a:cubicBezTo>
                <a:cubicBezTo>
                  <a:pt x="532061" y="606889"/>
                  <a:pt x="14609" y="1016242"/>
                  <a:pt x="432" y="1053456"/>
                </a:cubicBezTo>
                <a:cubicBezTo>
                  <a:pt x="-13745" y="1090670"/>
                  <a:pt x="324725" y="808908"/>
                  <a:pt x="457632" y="777010"/>
                </a:cubicBezTo>
                <a:cubicBezTo>
                  <a:pt x="590539" y="745112"/>
                  <a:pt x="742939" y="865614"/>
                  <a:pt x="797874" y="862070"/>
                </a:cubicBezTo>
                <a:cubicBezTo>
                  <a:pt x="852809" y="858526"/>
                  <a:pt x="684460" y="893968"/>
                  <a:pt x="787241" y="755745"/>
                </a:cubicBezTo>
                <a:cubicBezTo>
                  <a:pt x="890022" y="617522"/>
                  <a:pt x="1364943" y="91210"/>
                  <a:pt x="1414562" y="32731"/>
                </a:cubicBezTo>
                <a:cubicBezTo>
                  <a:pt x="1464181" y="-25748"/>
                  <a:pt x="1194823" y="284368"/>
                  <a:pt x="1084953" y="404870"/>
                </a:cubicBezTo>
                <a:cubicBezTo>
                  <a:pt x="975083" y="525372"/>
                  <a:pt x="852809" y="702582"/>
                  <a:pt x="755344" y="755745"/>
                </a:cubicBezTo>
                <a:cubicBezTo>
                  <a:pt x="657879" y="808908"/>
                  <a:pt x="594083" y="713215"/>
                  <a:pt x="500162" y="723847"/>
                </a:cubicBezTo>
                <a:cubicBezTo>
                  <a:pt x="406241" y="734479"/>
                  <a:pt x="209539" y="862070"/>
                  <a:pt x="191818" y="819540"/>
                </a:cubicBezTo>
                <a:cubicBezTo>
                  <a:pt x="174097" y="777010"/>
                  <a:pt x="400925" y="507652"/>
                  <a:pt x="393837" y="468666"/>
                </a:cubicBezTo>
                <a:cubicBezTo>
                  <a:pt x="386749" y="429680"/>
                  <a:pt x="21697" y="658280"/>
                  <a:pt x="149288" y="585624"/>
                </a:cubicBezTo>
                <a:cubicBezTo>
                  <a:pt x="276879" y="512968"/>
                  <a:pt x="1152293" y="-23976"/>
                  <a:pt x="1138116" y="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7AD2FBCF-B3B5-BC9A-CEC2-ECDD0495AF6A}"/>
              </a:ext>
            </a:extLst>
          </p:cNvPr>
          <p:cNvSpPr/>
          <p:nvPr/>
        </p:nvSpPr>
        <p:spPr>
          <a:xfrm>
            <a:off x="3025689" y="7951469"/>
            <a:ext cx="730243" cy="1793664"/>
          </a:xfrm>
          <a:custGeom>
            <a:avLst/>
            <a:gdLst>
              <a:gd name="connsiteX0" fmla="*/ 110916 w 730243"/>
              <a:gd name="connsiteY0" fmla="*/ 1684 h 1793664"/>
              <a:gd name="connsiteX1" fmla="*/ 642544 w 730243"/>
              <a:gd name="connsiteY1" fmla="*/ 405722 h 1793664"/>
              <a:gd name="connsiteX2" fmla="*/ 727604 w 730243"/>
              <a:gd name="connsiteY2" fmla="*/ 969247 h 1793664"/>
              <a:gd name="connsiteX3" fmla="*/ 653176 w 730243"/>
              <a:gd name="connsiteY3" fmla="*/ 703433 h 1793664"/>
              <a:gd name="connsiteX4" fmla="*/ 323567 w 730243"/>
              <a:gd name="connsiteY4" fmla="*/ 554578 h 1793664"/>
              <a:gd name="connsiteX5" fmla="*/ 15223 w 730243"/>
              <a:gd name="connsiteY5" fmla="*/ 1096838 h 1793664"/>
              <a:gd name="connsiteX6" fmla="*/ 79018 w 730243"/>
              <a:gd name="connsiteY6" fmla="*/ 841657 h 1793664"/>
              <a:gd name="connsiteX7" fmla="*/ 355464 w 730243"/>
              <a:gd name="connsiteY7" fmla="*/ 1777322 h 1793664"/>
              <a:gd name="connsiteX8" fmla="*/ 195976 w 730243"/>
              <a:gd name="connsiteY8" fmla="*/ 1394550 h 1793664"/>
              <a:gd name="connsiteX9" fmla="*/ 110916 w 730243"/>
              <a:gd name="connsiteY9" fmla="*/ 852289 h 1793664"/>
              <a:gd name="connsiteX10" fmla="*/ 334199 w 730243"/>
              <a:gd name="connsiteY10" fmla="*/ 671536 h 1793664"/>
              <a:gd name="connsiteX11" fmla="*/ 610646 w 730243"/>
              <a:gd name="connsiteY11" fmla="*/ 788494 h 1793664"/>
              <a:gd name="connsiteX12" fmla="*/ 621278 w 730243"/>
              <a:gd name="connsiteY12" fmla="*/ 650271 h 1793664"/>
              <a:gd name="connsiteX13" fmla="*/ 727604 w 730243"/>
              <a:gd name="connsiteY13" fmla="*/ 862922 h 1793664"/>
              <a:gd name="connsiteX14" fmla="*/ 674441 w 730243"/>
              <a:gd name="connsiteY14" fmla="*/ 373824 h 1793664"/>
              <a:gd name="connsiteX15" fmla="*/ 429892 w 730243"/>
              <a:gd name="connsiteY15" fmla="*/ 267498 h 1793664"/>
              <a:gd name="connsiteX16" fmla="*/ 110916 w 730243"/>
              <a:gd name="connsiteY16" fmla="*/ 1684 h 179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0243" h="1793664">
                <a:moveTo>
                  <a:pt x="110916" y="1684"/>
                </a:moveTo>
                <a:cubicBezTo>
                  <a:pt x="146358" y="24721"/>
                  <a:pt x="539763" y="244462"/>
                  <a:pt x="642544" y="405722"/>
                </a:cubicBezTo>
                <a:cubicBezTo>
                  <a:pt x="745325" y="566982"/>
                  <a:pt x="725832" y="919629"/>
                  <a:pt x="727604" y="969247"/>
                </a:cubicBezTo>
                <a:cubicBezTo>
                  <a:pt x="729376" y="1018866"/>
                  <a:pt x="720515" y="772544"/>
                  <a:pt x="653176" y="703433"/>
                </a:cubicBezTo>
                <a:cubicBezTo>
                  <a:pt x="585837" y="634322"/>
                  <a:pt x="429892" y="489011"/>
                  <a:pt x="323567" y="554578"/>
                </a:cubicBezTo>
                <a:cubicBezTo>
                  <a:pt x="217242" y="620145"/>
                  <a:pt x="55981" y="1048992"/>
                  <a:pt x="15223" y="1096838"/>
                </a:cubicBezTo>
                <a:cubicBezTo>
                  <a:pt x="-25535" y="1144685"/>
                  <a:pt x="22311" y="728243"/>
                  <a:pt x="79018" y="841657"/>
                </a:cubicBezTo>
                <a:cubicBezTo>
                  <a:pt x="135725" y="955071"/>
                  <a:pt x="335971" y="1685173"/>
                  <a:pt x="355464" y="1777322"/>
                </a:cubicBezTo>
                <a:cubicBezTo>
                  <a:pt x="374957" y="1869471"/>
                  <a:pt x="236734" y="1548722"/>
                  <a:pt x="195976" y="1394550"/>
                </a:cubicBezTo>
                <a:cubicBezTo>
                  <a:pt x="155218" y="1240378"/>
                  <a:pt x="87879" y="972791"/>
                  <a:pt x="110916" y="852289"/>
                </a:cubicBezTo>
                <a:cubicBezTo>
                  <a:pt x="133953" y="731787"/>
                  <a:pt x="250911" y="682168"/>
                  <a:pt x="334199" y="671536"/>
                </a:cubicBezTo>
                <a:cubicBezTo>
                  <a:pt x="417487" y="660904"/>
                  <a:pt x="562800" y="792038"/>
                  <a:pt x="610646" y="788494"/>
                </a:cubicBezTo>
                <a:cubicBezTo>
                  <a:pt x="658492" y="784950"/>
                  <a:pt x="601785" y="637866"/>
                  <a:pt x="621278" y="650271"/>
                </a:cubicBezTo>
                <a:cubicBezTo>
                  <a:pt x="640771" y="662676"/>
                  <a:pt x="718744" y="908997"/>
                  <a:pt x="727604" y="862922"/>
                </a:cubicBezTo>
                <a:cubicBezTo>
                  <a:pt x="736465" y="816848"/>
                  <a:pt x="724060" y="473061"/>
                  <a:pt x="674441" y="373824"/>
                </a:cubicBezTo>
                <a:cubicBezTo>
                  <a:pt x="624822" y="274587"/>
                  <a:pt x="522041" y="336610"/>
                  <a:pt x="429892" y="267498"/>
                </a:cubicBezTo>
                <a:cubicBezTo>
                  <a:pt x="337743" y="198386"/>
                  <a:pt x="75474" y="-21353"/>
                  <a:pt x="110916" y="1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43AFDA1D-DDCA-EAC5-921F-2DA84C20EAC1}"/>
              </a:ext>
            </a:extLst>
          </p:cNvPr>
          <p:cNvSpPr/>
          <p:nvPr/>
        </p:nvSpPr>
        <p:spPr>
          <a:xfrm>
            <a:off x="3362748" y="8589033"/>
            <a:ext cx="1262462" cy="1759902"/>
          </a:xfrm>
          <a:custGeom>
            <a:avLst/>
            <a:gdLst>
              <a:gd name="connsiteX0" fmla="*/ 539401 w 1262462"/>
              <a:gd name="connsiteY0" fmla="*/ 2074 h 1759902"/>
              <a:gd name="connsiteX1" fmla="*/ 145996 w 1262462"/>
              <a:gd name="connsiteY1" fmla="*/ 384846 h 1759902"/>
              <a:gd name="connsiteX2" fmla="*/ 167261 w 1262462"/>
              <a:gd name="connsiteY2" fmla="*/ 1192920 h 1759902"/>
              <a:gd name="connsiteX3" fmla="*/ 103466 w 1262462"/>
              <a:gd name="connsiteY3" fmla="*/ 820781 h 1759902"/>
              <a:gd name="connsiteX4" fmla="*/ 454340 w 1262462"/>
              <a:gd name="connsiteY4" fmla="*/ 1703283 h 1759902"/>
              <a:gd name="connsiteX5" fmla="*/ 464973 w 1262462"/>
              <a:gd name="connsiteY5" fmla="*/ 1554427 h 1759902"/>
              <a:gd name="connsiteX6" fmla="*/ 688257 w 1262462"/>
              <a:gd name="connsiteY6" fmla="*/ 1756446 h 1759902"/>
              <a:gd name="connsiteX7" fmla="*/ 1262415 w 1262462"/>
              <a:gd name="connsiteY7" fmla="*/ 1682018 h 1759902"/>
              <a:gd name="connsiteX8" fmla="*/ 656359 w 1262462"/>
              <a:gd name="connsiteY8" fmla="*/ 1682018 h 1759902"/>
              <a:gd name="connsiteX9" fmla="*/ 348015 w 1262462"/>
              <a:gd name="connsiteY9" fmla="*/ 1490632 h 1759902"/>
              <a:gd name="connsiteX10" fmla="*/ 18405 w 1262462"/>
              <a:gd name="connsiteY10" fmla="*/ 374214 h 1759902"/>
              <a:gd name="connsiteX11" fmla="*/ 60936 w 1262462"/>
              <a:gd name="connsiteY11" fmla="*/ 682558 h 1759902"/>
              <a:gd name="connsiteX12" fmla="*/ 220424 w 1262462"/>
              <a:gd name="connsiteY12" fmla="*/ 97767 h 1759902"/>
              <a:gd name="connsiteX13" fmla="*/ 177894 w 1262462"/>
              <a:gd name="connsiteY13" fmla="*/ 225358 h 1759902"/>
              <a:gd name="connsiteX14" fmla="*/ 539401 w 1262462"/>
              <a:gd name="connsiteY14" fmla="*/ 2074 h 175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62462" h="1759902">
                <a:moveTo>
                  <a:pt x="539401" y="2074"/>
                </a:moveTo>
                <a:cubicBezTo>
                  <a:pt x="534085" y="28655"/>
                  <a:pt x="208019" y="186372"/>
                  <a:pt x="145996" y="384846"/>
                </a:cubicBezTo>
                <a:cubicBezTo>
                  <a:pt x="83973" y="583320"/>
                  <a:pt x="174349" y="1120264"/>
                  <a:pt x="167261" y="1192920"/>
                </a:cubicBezTo>
                <a:cubicBezTo>
                  <a:pt x="160173" y="1265576"/>
                  <a:pt x="55620" y="735721"/>
                  <a:pt x="103466" y="820781"/>
                </a:cubicBezTo>
                <a:cubicBezTo>
                  <a:pt x="151312" y="905841"/>
                  <a:pt x="394089" y="1581009"/>
                  <a:pt x="454340" y="1703283"/>
                </a:cubicBezTo>
                <a:cubicBezTo>
                  <a:pt x="514591" y="1825557"/>
                  <a:pt x="425987" y="1545567"/>
                  <a:pt x="464973" y="1554427"/>
                </a:cubicBezTo>
                <a:cubicBezTo>
                  <a:pt x="503959" y="1563287"/>
                  <a:pt x="555350" y="1735181"/>
                  <a:pt x="688257" y="1756446"/>
                </a:cubicBezTo>
                <a:cubicBezTo>
                  <a:pt x="821164" y="1777711"/>
                  <a:pt x="1267731" y="1694423"/>
                  <a:pt x="1262415" y="1682018"/>
                </a:cubicBezTo>
                <a:cubicBezTo>
                  <a:pt x="1257099" y="1669613"/>
                  <a:pt x="808759" y="1713916"/>
                  <a:pt x="656359" y="1682018"/>
                </a:cubicBezTo>
                <a:cubicBezTo>
                  <a:pt x="503959" y="1650120"/>
                  <a:pt x="454341" y="1708599"/>
                  <a:pt x="348015" y="1490632"/>
                </a:cubicBezTo>
                <a:cubicBezTo>
                  <a:pt x="241689" y="1272665"/>
                  <a:pt x="66251" y="508893"/>
                  <a:pt x="18405" y="374214"/>
                </a:cubicBezTo>
                <a:cubicBezTo>
                  <a:pt x="-29441" y="239535"/>
                  <a:pt x="27266" y="728633"/>
                  <a:pt x="60936" y="682558"/>
                </a:cubicBezTo>
                <a:cubicBezTo>
                  <a:pt x="94606" y="636484"/>
                  <a:pt x="200931" y="173967"/>
                  <a:pt x="220424" y="97767"/>
                </a:cubicBezTo>
                <a:cubicBezTo>
                  <a:pt x="239917" y="21567"/>
                  <a:pt x="128275" y="237763"/>
                  <a:pt x="177894" y="225358"/>
                </a:cubicBezTo>
                <a:cubicBezTo>
                  <a:pt x="227513" y="212953"/>
                  <a:pt x="544717" y="-24507"/>
                  <a:pt x="539401" y="2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3B606A3E-18AB-15F6-9831-011B11E23019}"/>
              </a:ext>
            </a:extLst>
          </p:cNvPr>
          <p:cNvSpPr/>
          <p:nvPr/>
        </p:nvSpPr>
        <p:spPr>
          <a:xfrm>
            <a:off x="3611296" y="8622993"/>
            <a:ext cx="1038774" cy="1628271"/>
          </a:xfrm>
          <a:custGeom>
            <a:avLst/>
            <a:gdLst>
              <a:gd name="connsiteX0" fmla="*/ 386546 w 1038774"/>
              <a:gd name="connsiteY0" fmla="*/ 12 h 1628271"/>
              <a:gd name="connsiteX1" fmla="*/ 67569 w 1038774"/>
              <a:gd name="connsiteY1" fmla="*/ 287091 h 1628271"/>
              <a:gd name="connsiteX2" fmla="*/ 131364 w 1038774"/>
              <a:gd name="connsiteY2" fmla="*/ 574170 h 1628271"/>
              <a:gd name="connsiteX3" fmla="*/ 110099 w 1038774"/>
              <a:gd name="connsiteY3" fmla="*/ 489109 h 1628271"/>
              <a:gd name="connsiteX4" fmla="*/ 88834 w 1038774"/>
              <a:gd name="connsiteY4" fmla="*/ 882514 h 1628271"/>
              <a:gd name="connsiteX5" fmla="*/ 237690 w 1038774"/>
              <a:gd name="connsiteY5" fmla="*/ 552905 h 1628271"/>
              <a:gd name="connsiteX6" fmla="*/ 56937 w 1038774"/>
              <a:gd name="connsiteY6" fmla="*/ 1020737 h 1628271"/>
              <a:gd name="connsiteX7" fmla="*/ 269588 w 1038774"/>
              <a:gd name="connsiteY7" fmla="*/ 1509835 h 1628271"/>
              <a:gd name="connsiteX8" fmla="*/ 227057 w 1038774"/>
              <a:gd name="connsiteY8" fmla="*/ 1158960 h 1628271"/>
              <a:gd name="connsiteX9" fmla="*/ 524769 w 1038774"/>
              <a:gd name="connsiteY9" fmla="*/ 1414142 h 1628271"/>
              <a:gd name="connsiteX10" fmla="*/ 1035132 w 1038774"/>
              <a:gd name="connsiteY10" fmla="*/ 1626793 h 1628271"/>
              <a:gd name="connsiteX11" fmla="*/ 726788 w 1038774"/>
              <a:gd name="connsiteY11" fmla="*/ 1488570 h 1628271"/>
              <a:gd name="connsiteX12" fmla="*/ 227057 w 1038774"/>
              <a:gd name="connsiteY12" fmla="*/ 1127063 h 1628271"/>
              <a:gd name="connsiteX13" fmla="*/ 386546 w 1038774"/>
              <a:gd name="connsiteY13" fmla="*/ 329621 h 1628271"/>
              <a:gd name="connsiteX14" fmla="*/ 173895 w 1038774"/>
              <a:gd name="connsiteY14" fmla="*/ 691128 h 1628271"/>
              <a:gd name="connsiteX15" fmla="*/ 3774 w 1038774"/>
              <a:gd name="connsiteY15" fmla="*/ 446579 h 1628271"/>
              <a:gd name="connsiteX16" fmla="*/ 152630 w 1038774"/>
              <a:gd name="connsiteY16" fmla="*/ 202030 h 1628271"/>
              <a:gd name="connsiteX17" fmla="*/ 3774 w 1038774"/>
              <a:gd name="connsiteY17" fmla="*/ 297723 h 1628271"/>
              <a:gd name="connsiteX18" fmla="*/ 386546 w 1038774"/>
              <a:gd name="connsiteY18" fmla="*/ 12 h 162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8774" h="1628271">
                <a:moveTo>
                  <a:pt x="386546" y="12"/>
                </a:moveTo>
                <a:cubicBezTo>
                  <a:pt x="397179" y="-1760"/>
                  <a:pt x="110099" y="191398"/>
                  <a:pt x="67569" y="287091"/>
                </a:cubicBezTo>
                <a:cubicBezTo>
                  <a:pt x="25039" y="382784"/>
                  <a:pt x="124276" y="540500"/>
                  <a:pt x="131364" y="574170"/>
                </a:cubicBezTo>
                <a:cubicBezTo>
                  <a:pt x="138452" y="607840"/>
                  <a:pt x="117187" y="437718"/>
                  <a:pt x="110099" y="489109"/>
                </a:cubicBezTo>
                <a:cubicBezTo>
                  <a:pt x="103011" y="540500"/>
                  <a:pt x="67569" y="871881"/>
                  <a:pt x="88834" y="882514"/>
                </a:cubicBezTo>
                <a:cubicBezTo>
                  <a:pt x="110099" y="893147"/>
                  <a:pt x="243006" y="529868"/>
                  <a:pt x="237690" y="552905"/>
                </a:cubicBezTo>
                <a:cubicBezTo>
                  <a:pt x="232374" y="575942"/>
                  <a:pt x="51621" y="861249"/>
                  <a:pt x="56937" y="1020737"/>
                </a:cubicBezTo>
                <a:cubicBezTo>
                  <a:pt x="62253" y="1180225"/>
                  <a:pt x="241235" y="1486798"/>
                  <a:pt x="269588" y="1509835"/>
                </a:cubicBezTo>
                <a:cubicBezTo>
                  <a:pt x="297941" y="1532872"/>
                  <a:pt x="184527" y="1174909"/>
                  <a:pt x="227057" y="1158960"/>
                </a:cubicBezTo>
                <a:cubicBezTo>
                  <a:pt x="269587" y="1143011"/>
                  <a:pt x="390090" y="1336170"/>
                  <a:pt x="524769" y="1414142"/>
                </a:cubicBezTo>
                <a:cubicBezTo>
                  <a:pt x="659448" y="1492114"/>
                  <a:pt x="1001462" y="1614388"/>
                  <a:pt x="1035132" y="1626793"/>
                </a:cubicBezTo>
                <a:cubicBezTo>
                  <a:pt x="1068802" y="1639198"/>
                  <a:pt x="861467" y="1571858"/>
                  <a:pt x="726788" y="1488570"/>
                </a:cubicBezTo>
                <a:cubicBezTo>
                  <a:pt x="592109" y="1405282"/>
                  <a:pt x="283764" y="1320221"/>
                  <a:pt x="227057" y="1127063"/>
                </a:cubicBezTo>
                <a:cubicBezTo>
                  <a:pt x="170350" y="933905"/>
                  <a:pt x="395406" y="402277"/>
                  <a:pt x="386546" y="329621"/>
                </a:cubicBezTo>
                <a:cubicBezTo>
                  <a:pt x="377686" y="256965"/>
                  <a:pt x="237690" y="671635"/>
                  <a:pt x="173895" y="691128"/>
                </a:cubicBezTo>
                <a:cubicBezTo>
                  <a:pt x="110100" y="710621"/>
                  <a:pt x="7318" y="528095"/>
                  <a:pt x="3774" y="446579"/>
                </a:cubicBezTo>
                <a:cubicBezTo>
                  <a:pt x="230" y="365063"/>
                  <a:pt x="152630" y="226839"/>
                  <a:pt x="152630" y="202030"/>
                </a:cubicBezTo>
                <a:cubicBezTo>
                  <a:pt x="152630" y="177221"/>
                  <a:pt x="-28124" y="334937"/>
                  <a:pt x="3774" y="297723"/>
                </a:cubicBezTo>
                <a:cubicBezTo>
                  <a:pt x="35672" y="260509"/>
                  <a:pt x="375913" y="1784"/>
                  <a:pt x="38654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8CF7E4D9-242F-A806-5406-71E1939A77A6}"/>
              </a:ext>
            </a:extLst>
          </p:cNvPr>
          <p:cNvSpPr/>
          <p:nvPr/>
        </p:nvSpPr>
        <p:spPr>
          <a:xfrm>
            <a:off x="5023946" y="7875473"/>
            <a:ext cx="379089" cy="1423067"/>
          </a:xfrm>
          <a:custGeom>
            <a:avLst/>
            <a:gdLst>
              <a:gd name="connsiteX0" fmla="*/ 366761 w 379089"/>
              <a:gd name="connsiteY0" fmla="*/ 35150 h 1423067"/>
              <a:gd name="connsiteX1" fmla="*/ 356128 w 379089"/>
              <a:gd name="connsiteY1" fmla="*/ 1140936 h 1423067"/>
              <a:gd name="connsiteX2" fmla="*/ 324231 w 379089"/>
              <a:gd name="connsiteY2" fmla="*/ 960183 h 1423067"/>
              <a:gd name="connsiteX3" fmla="*/ 356128 w 379089"/>
              <a:gd name="connsiteY3" fmla="*/ 1417383 h 1423067"/>
              <a:gd name="connsiteX4" fmla="*/ 143477 w 379089"/>
              <a:gd name="connsiteY4" fmla="*/ 1204732 h 1423067"/>
              <a:gd name="connsiteX5" fmla="*/ 58417 w 379089"/>
              <a:gd name="connsiteY5" fmla="*/ 1034611 h 1423067"/>
              <a:gd name="connsiteX6" fmla="*/ 15887 w 379089"/>
              <a:gd name="connsiteY6" fmla="*/ 534880 h 1423067"/>
              <a:gd name="connsiteX7" fmla="*/ 15887 w 379089"/>
              <a:gd name="connsiteY7" fmla="*/ 683736 h 1423067"/>
              <a:gd name="connsiteX8" fmla="*/ 207273 w 379089"/>
              <a:gd name="connsiteY8" fmla="*/ 98946 h 1423067"/>
              <a:gd name="connsiteX9" fmla="*/ 175375 w 379089"/>
              <a:gd name="connsiteY9" fmla="*/ 258434 h 1423067"/>
              <a:gd name="connsiteX10" fmla="*/ 366761 w 379089"/>
              <a:gd name="connsiteY10" fmla="*/ 35150 h 142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089" h="1423067">
                <a:moveTo>
                  <a:pt x="366761" y="35150"/>
                </a:moveTo>
                <a:cubicBezTo>
                  <a:pt x="396886" y="182233"/>
                  <a:pt x="363216" y="986764"/>
                  <a:pt x="356128" y="1140936"/>
                </a:cubicBezTo>
                <a:cubicBezTo>
                  <a:pt x="349040" y="1295108"/>
                  <a:pt x="324231" y="914109"/>
                  <a:pt x="324231" y="960183"/>
                </a:cubicBezTo>
                <a:cubicBezTo>
                  <a:pt x="324231" y="1006257"/>
                  <a:pt x="386254" y="1376625"/>
                  <a:pt x="356128" y="1417383"/>
                </a:cubicBezTo>
                <a:cubicBezTo>
                  <a:pt x="326002" y="1458141"/>
                  <a:pt x="193095" y="1268527"/>
                  <a:pt x="143477" y="1204732"/>
                </a:cubicBezTo>
                <a:cubicBezTo>
                  <a:pt x="93858" y="1140937"/>
                  <a:pt x="79682" y="1146253"/>
                  <a:pt x="58417" y="1034611"/>
                </a:cubicBezTo>
                <a:cubicBezTo>
                  <a:pt x="37152" y="922969"/>
                  <a:pt x="22975" y="593359"/>
                  <a:pt x="15887" y="534880"/>
                </a:cubicBezTo>
                <a:cubicBezTo>
                  <a:pt x="8799" y="476401"/>
                  <a:pt x="-16011" y="756392"/>
                  <a:pt x="15887" y="683736"/>
                </a:cubicBezTo>
                <a:cubicBezTo>
                  <a:pt x="47785" y="611080"/>
                  <a:pt x="180692" y="169830"/>
                  <a:pt x="207273" y="98946"/>
                </a:cubicBezTo>
                <a:cubicBezTo>
                  <a:pt x="233854" y="28062"/>
                  <a:pt x="147021" y="267295"/>
                  <a:pt x="175375" y="258434"/>
                </a:cubicBezTo>
                <a:cubicBezTo>
                  <a:pt x="203728" y="249574"/>
                  <a:pt x="336636" y="-111933"/>
                  <a:pt x="366761" y="35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59764376-D2E1-FE45-4776-9EBFB0664470}"/>
              </a:ext>
            </a:extLst>
          </p:cNvPr>
          <p:cNvSpPr/>
          <p:nvPr/>
        </p:nvSpPr>
        <p:spPr>
          <a:xfrm>
            <a:off x="3822320" y="7744537"/>
            <a:ext cx="1112489" cy="836318"/>
          </a:xfrm>
          <a:custGeom>
            <a:avLst/>
            <a:gdLst>
              <a:gd name="connsiteX0" fmla="*/ 5401 w 1112489"/>
              <a:gd name="connsiteY0" fmla="*/ 6598 h 836318"/>
              <a:gd name="connsiteX1" fmla="*/ 813475 w 1112489"/>
              <a:gd name="connsiteY1" fmla="*/ 559491 h 836318"/>
              <a:gd name="connsiteX2" fmla="*/ 600824 w 1112489"/>
              <a:gd name="connsiteY2" fmla="*/ 474430 h 836318"/>
              <a:gd name="connsiteX3" fmla="*/ 1111187 w 1112489"/>
              <a:gd name="connsiteY3" fmla="*/ 835937 h 836318"/>
              <a:gd name="connsiteX4" fmla="*/ 739047 w 1112489"/>
              <a:gd name="connsiteY4" fmla="*/ 538226 h 836318"/>
              <a:gd name="connsiteX5" fmla="*/ 473233 w 1112489"/>
              <a:gd name="connsiteY5" fmla="*/ 272412 h 836318"/>
              <a:gd name="connsiteX6" fmla="*/ 5401 w 1112489"/>
              <a:gd name="connsiteY6" fmla="*/ 6598 h 83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2489" h="836318">
                <a:moveTo>
                  <a:pt x="5401" y="6598"/>
                </a:moveTo>
                <a:cubicBezTo>
                  <a:pt x="62108" y="54444"/>
                  <a:pt x="714238" y="481519"/>
                  <a:pt x="813475" y="559491"/>
                </a:cubicBezTo>
                <a:cubicBezTo>
                  <a:pt x="912712" y="637463"/>
                  <a:pt x="551205" y="428356"/>
                  <a:pt x="600824" y="474430"/>
                </a:cubicBezTo>
                <a:cubicBezTo>
                  <a:pt x="650443" y="520504"/>
                  <a:pt x="1088150" y="825304"/>
                  <a:pt x="1111187" y="835937"/>
                </a:cubicBezTo>
                <a:cubicBezTo>
                  <a:pt x="1134224" y="846570"/>
                  <a:pt x="845373" y="632147"/>
                  <a:pt x="739047" y="538226"/>
                </a:cubicBezTo>
                <a:cubicBezTo>
                  <a:pt x="632721" y="444305"/>
                  <a:pt x="591963" y="361017"/>
                  <a:pt x="473233" y="272412"/>
                </a:cubicBezTo>
                <a:cubicBezTo>
                  <a:pt x="354503" y="183807"/>
                  <a:pt x="-51306" y="-41248"/>
                  <a:pt x="5401" y="6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AE56FC90-F2E2-9560-BFE0-C53CDD41FC1F}"/>
              </a:ext>
            </a:extLst>
          </p:cNvPr>
          <p:cNvSpPr/>
          <p:nvPr/>
        </p:nvSpPr>
        <p:spPr>
          <a:xfrm>
            <a:off x="4241135" y="8533785"/>
            <a:ext cx="1266006" cy="1329907"/>
          </a:xfrm>
          <a:custGeom>
            <a:avLst/>
            <a:gdLst>
              <a:gd name="connsiteX0" fmla="*/ 1310 w 1266006"/>
              <a:gd name="connsiteY0" fmla="*/ 2162 h 1329907"/>
              <a:gd name="connsiteX1" fmla="*/ 497963 w 1266006"/>
              <a:gd name="connsiteY1" fmla="*/ 378134 h 1329907"/>
              <a:gd name="connsiteX2" fmla="*/ 725403 w 1266006"/>
              <a:gd name="connsiteY2" fmla="*/ 624140 h 1329907"/>
              <a:gd name="connsiteX3" fmla="*/ 725403 w 1266006"/>
              <a:gd name="connsiteY3" fmla="*/ 587007 h 1329907"/>
              <a:gd name="connsiteX4" fmla="*/ 1106016 w 1266006"/>
              <a:gd name="connsiteY4" fmla="*/ 860863 h 1329907"/>
              <a:gd name="connsiteX5" fmla="*/ 1106016 w 1266006"/>
              <a:gd name="connsiteY5" fmla="*/ 833013 h 1329907"/>
              <a:gd name="connsiteX6" fmla="*/ 1263831 w 1266006"/>
              <a:gd name="connsiteY6" fmla="*/ 1009395 h 1329907"/>
              <a:gd name="connsiteX7" fmla="*/ 1175641 w 1266006"/>
              <a:gd name="connsiteY7" fmla="*/ 1065094 h 1329907"/>
              <a:gd name="connsiteX8" fmla="*/ 878577 w 1266006"/>
              <a:gd name="connsiteY8" fmla="*/ 1329667 h 1329907"/>
              <a:gd name="connsiteX9" fmla="*/ 1212774 w 1266006"/>
              <a:gd name="connsiteY9" fmla="*/ 1014036 h 1329907"/>
              <a:gd name="connsiteX10" fmla="*/ 1161716 w 1266006"/>
              <a:gd name="connsiteY10" fmla="*/ 907279 h 1329907"/>
              <a:gd name="connsiteX11" fmla="*/ 841444 w 1266006"/>
              <a:gd name="connsiteY11" fmla="*/ 675198 h 1329907"/>
              <a:gd name="connsiteX12" fmla="*/ 367998 w 1266006"/>
              <a:gd name="connsiteY12" fmla="*/ 243527 h 1329907"/>
              <a:gd name="connsiteX13" fmla="*/ 1310 w 1266006"/>
              <a:gd name="connsiteY13" fmla="*/ 2162 h 132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6006" h="1329907">
                <a:moveTo>
                  <a:pt x="1310" y="2162"/>
                </a:moveTo>
                <a:cubicBezTo>
                  <a:pt x="22971" y="24596"/>
                  <a:pt x="377281" y="274471"/>
                  <a:pt x="497963" y="378134"/>
                </a:cubicBezTo>
                <a:cubicBezTo>
                  <a:pt x="618645" y="481797"/>
                  <a:pt x="687496" y="589328"/>
                  <a:pt x="725403" y="624140"/>
                </a:cubicBezTo>
                <a:cubicBezTo>
                  <a:pt x="763310" y="658952"/>
                  <a:pt x="661968" y="547553"/>
                  <a:pt x="725403" y="587007"/>
                </a:cubicBezTo>
                <a:cubicBezTo>
                  <a:pt x="788838" y="626461"/>
                  <a:pt x="1042581" y="819862"/>
                  <a:pt x="1106016" y="860863"/>
                </a:cubicBezTo>
                <a:cubicBezTo>
                  <a:pt x="1169451" y="901864"/>
                  <a:pt x="1079714" y="808258"/>
                  <a:pt x="1106016" y="833013"/>
                </a:cubicBezTo>
                <a:cubicBezTo>
                  <a:pt x="1132318" y="857768"/>
                  <a:pt x="1252227" y="970715"/>
                  <a:pt x="1263831" y="1009395"/>
                </a:cubicBezTo>
                <a:cubicBezTo>
                  <a:pt x="1275435" y="1048075"/>
                  <a:pt x="1239850" y="1011715"/>
                  <a:pt x="1175641" y="1065094"/>
                </a:cubicBezTo>
                <a:cubicBezTo>
                  <a:pt x="1111432" y="1118473"/>
                  <a:pt x="872388" y="1338176"/>
                  <a:pt x="878577" y="1329667"/>
                </a:cubicBezTo>
                <a:cubicBezTo>
                  <a:pt x="884766" y="1321158"/>
                  <a:pt x="1165584" y="1084434"/>
                  <a:pt x="1212774" y="1014036"/>
                </a:cubicBezTo>
                <a:cubicBezTo>
                  <a:pt x="1259964" y="943638"/>
                  <a:pt x="1223604" y="963752"/>
                  <a:pt x="1161716" y="907279"/>
                </a:cubicBezTo>
                <a:cubicBezTo>
                  <a:pt x="1099828" y="850806"/>
                  <a:pt x="973730" y="785823"/>
                  <a:pt x="841444" y="675198"/>
                </a:cubicBezTo>
                <a:cubicBezTo>
                  <a:pt x="709158" y="564573"/>
                  <a:pt x="504152" y="350284"/>
                  <a:pt x="367998" y="243527"/>
                </a:cubicBezTo>
                <a:cubicBezTo>
                  <a:pt x="231844" y="136770"/>
                  <a:pt x="-20351" y="-20272"/>
                  <a:pt x="1310" y="2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AE5FD860-D0B1-7F44-3C04-6FCAEFA09F40}"/>
              </a:ext>
            </a:extLst>
          </p:cNvPr>
          <p:cNvSpPr/>
          <p:nvPr/>
        </p:nvSpPr>
        <p:spPr>
          <a:xfrm>
            <a:off x="4725798" y="8923393"/>
            <a:ext cx="817598" cy="666724"/>
          </a:xfrm>
          <a:custGeom>
            <a:avLst/>
            <a:gdLst>
              <a:gd name="connsiteX0" fmla="*/ 4017 w 817598"/>
              <a:gd name="connsiteY0" fmla="*/ 2451 h 666724"/>
              <a:gd name="connsiteX1" fmla="*/ 449613 w 817598"/>
              <a:gd name="connsiteY1" fmla="*/ 299515 h 666724"/>
              <a:gd name="connsiteX2" fmla="*/ 444972 w 817598"/>
              <a:gd name="connsiteY2" fmla="*/ 248457 h 666724"/>
              <a:gd name="connsiteX3" fmla="*/ 783810 w 817598"/>
              <a:gd name="connsiteY3" fmla="*/ 540879 h 666724"/>
              <a:gd name="connsiteX4" fmla="*/ 802377 w 817598"/>
              <a:gd name="connsiteY4" fmla="*/ 666203 h 666724"/>
              <a:gd name="connsiteX5" fmla="*/ 755960 w 817598"/>
              <a:gd name="connsiteY5" fmla="*/ 573370 h 666724"/>
              <a:gd name="connsiteX6" fmla="*/ 500671 w 817598"/>
              <a:gd name="connsiteY6" fmla="*/ 299515 h 666724"/>
              <a:gd name="connsiteX7" fmla="*/ 245382 w 817598"/>
              <a:gd name="connsiteY7" fmla="*/ 164908 h 666724"/>
              <a:gd name="connsiteX8" fmla="*/ 4017 w 817598"/>
              <a:gd name="connsiteY8" fmla="*/ 2451 h 66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98" h="666724">
                <a:moveTo>
                  <a:pt x="4017" y="2451"/>
                </a:moveTo>
                <a:cubicBezTo>
                  <a:pt x="38056" y="24886"/>
                  <a:pt x="376121" y="258514"/>
                  <a:pt x="449613" y="299515"/>
                </a:cubicBezTo>
                <a:cubicBezTo>
                  <a:pt x="523105" y="340516"/>
                  <a:pt x="389273" y="208230"/>
                  <a:pt x="444972" y="248457"/>
                </a:cubicBezTo>
                <a:cubicBezTo>
                  <a:pt x="500671" y="288684"/>
                  <a:pt x="724242" y="471255"/>
                  <a:pt x="783810" y="540879"/>
                </a:cubicBezTo>
                <a:cubicBezTo>
                  <a:pt x="843378" y="610503"/>
                  <a:pt x="807019" y="660788"/>
                  <a:pt x="802377" y="666203"/>
                </a:cubicBezTo>
                <a:cubicBezTo>
                  <a:pt x="797735" y="671618"/>
                  <a:pt x="806244" y="634485"/>
                  <a:pt x="755960" y="573370"/>
                </a:cubicBezTo>
                <a:cubicBezTo>
                  <a:pt x="705676" y="512255"/>
                  <a:pt x="585767" y="367592"/>
                  <a:pt x="500671" y="299515"/>
                </a:cubicBezTo>
                <a:cubicBezTo>
                  <a:pt x="415575" y="231438"/>
                  <a:pt x="329705" y="212098"/>
                  <a:pt x="245382" y="164908"/>
                </a:cubicBezTo>
                <a:cubicBezTo>
                  <a:pt x="161059" y="117718"/>
                  <a:pt x="-30022" y="-19984"/>
                  <a:pt x="4017" y="2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6DA898A8-58A1-B602-4A7D-3BB36A8E176B}"/>
              </a:ext>
            </a:extLst>
          </p:cNvPr>
          <p:cNvSpPr/>
          <p:nvPr/>
        </p:nvSpPr>
        <p:spPr>
          <a:xfrm>
            <a:off x="5130568" y="9560097"/>
            <a:ext cx="440625" cy="383489"/>
          </a:xfrm>
          <a:custGeom>
            <a:avLst/>
            <a:gdLst>
              <a:gd name="connsiteX0" fmla="*/ 439381 w 440625"/>
              <a:gd name="connsiteY0" fmla="*/ 1649 h 383489"/>
              <a:gd name="connsiteX1" fmla="*/ 3069 w 440625"/>
              <a:gd name="connsiteY1" fmla="*/ 382262 h 383489"/>
              <a:gd name="connsiteX2" fmla="*/ 239791 w 440625"/>
              <a:gd name="connsiteY2" fmla="*/ 126973 h 383489"/>
              <a:gd name="connsiteX3" fmla="*/ 137676 w 440625"/>
              <a:gd name="connsiteY3" fmla="*/ 238372 h 383489"/>
              <a:gd name="connsiteX4" fmla="*/ 439381 w 440625"/>
              <a:gd name="connsiteY4" fmla="*/ 1649 h 383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625" h="383489">
                <a:moveTo>
                  <a:pt x="439381" y="1649"/>
                </a:moveTo>
                <a:cubicBezTo>
                  <a:pt x="416947" y="25631"/>
                  <a:pt x="36334" y="361375"/>
                  <a:pt x="3069" y="382262"/>
                </a:cubicBezTo>
                <a:cubicBezTo>
                  <a:pt x="-30196" y="403149"/>
                  <a:pt x="217357" y="150955"/>
                  <a:pt x="239791" y="126973"/>
                </a:cubicBezTo>
                <a:cubicBezTo>
                  <a:pt x="262225" y="102991"/>
                  <a:pt x="101317" y="253844"/>
                  <a:pt x="137676" y="238372"/>
                </a:cubicBezTo>
                <a:cubicBezTo>
                  <a:pt x="174035" y="222900"/>
                  <a:pt x="461815" y="-22333"/>
                  <a:pt x="439381" y="1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23A4B313-B7C1-4AC3-8964-F28340E892BA}"/>
              </a:ext>
            </a:extLst>
          </p:cNvPr>
          <p:cNvSpPr/>
          <p:nvPr/>
        </p:nvSpPr>
        <p:spPr>
          <a:xfrm>
            <a:off x="5067952" y="9566309"/>
            <a:ext cx="400516" cy="311909"/>
          </a:xfrm>
          <a:custGeom>
            <a:avLst/>
            <a:gdLst>
              <a:gd name="connsiteX0" fmla="*/ 399882 w 400516"/>
              <a:gd name="connsiteY0" fmla="*/ 79 h 311909"/>
              <a:gd name="connsiteX1" fmla="*/ 702 w 400516"/>
              <a:gd name="connsiteY1" fmla="*/ 311068 h 311909"/>
              <a:gd name="connsiteX2" fmla="*/ 297766 w 400516"/>
              <a:gd name="connsiteY2" fmla="*/ 97553 h 311909"/>
              <a:gd name="connsiteX3" fmla="*/ 98176 w 400516"/>
              <a:gd name="connsiteY3" fmla="*/ 278576 h 311909"/>
              <a:gd name="connsiteX4" fmla="*/ 399882 w 400516"/>
              <a:gd name="connsiteY4" fmla="*/ 79 h 31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516" h="311909">
                <a:moveTo>
                  <a:pt x="399882" y="79"/>
                </a:moveTo>
                <a:cubicBezTo>
                  <a:pt x="383636" y="5494"/>
                  <a:pt x="17721" y="294822"/>
                  <a:pt x="702" y="311068"/>
                </a:cubicBezTo>
                <a:cubicBezTo>
                  <a:pt x="-16317" y="327314"/>
                  <a:pt x="281520" y="102968"/>
                  <a:pt x="297766" y="97553"/>
                </a:cubicBezTo>
                <a:cubicBezTo>
                  <a:pt x="314012" y="92138"/>
                  <a:pt x="81157" y="290954"/>
                  <a:pt x="98176" y="278576"/>
                </a:cubicBezTo>
                <a:cubicBezTo>
                  <a:pt x="115195" y="266198"/>
                  <a:pt x="416128" y="-5336"/>
                  <a:pt x="399882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E2070553-413F-F115-5C61-E559C32FAB29}"/>
              </a:ext>
            </a:extLst>
          </p:cNvPr>
          <p:cNvSpPr/>
          <p:nvPr/>
        </p:nvSpPr>
        <p:spPr>
          <a:xfrm>
            <a:off x="5189192" y="9532652"/>
            <a:ext cx="511157" cy="690928"/>
          </a:xfrm>
          <a:custGeom>
            <a:avLst/>
            <a:gdLst>
              <a:gd name="connsiteX0" fmla="*/ 227584 w 511157"/>
              <a:gd name="connsiteY0" fmla="*/ 29094 h 690928"/>
              <a:gd name="connsiteX1" fmla="*/ 343624 w 511157"/>
              <a:gd name="connsiteY1" fmla="*/ 15169 h 690928"/>
              <a:gd name="connsiteX2" fmla="*/ 422532 w 511157"/>
              <a:gd name="connsiteY2" fmla="*/ 47661 h 690928"/>
              <a:gd name="connsiteX3" fmla="*/ 385399 w 511157"/>
              <a:gd name="connsiteY3" fmla="*/ 1244 h 690928"/>
              <a:gd name="connsiteX4" fmla="*/ 510723 w 511157"/>
              <a:gd name="connsiteY4" fmla="*/ 108002 h 690928"/>
              <a:gd name="connsiteX5" fmla="*/ 334341 w 511157"/>
              <a:gd name="connsiteY5" fmla="*/ 265817 h 690928"/>
              <a:gd name="connsiteX6" fmla="*/ 403965 w 511157"/>
              <a:gd name="connsiteY6" fmla="*/ 224042 h 690928"/>
              <a:gd name="connsiteX7" fmla="*/ 74410 w 511157"/>
              <a:gd name="connsiteY7" fmla="*/ 553598 h 690928"/>
              <a:gd name="connsiteX8" fmla="*/ 185809 w 511157"/>
              <a:gd name="connsiteY8" fmla="*/ 442199 h 690928"/>
              <a:gd name="connsiteX9" fmla="*/ 4786 w 511157"/>
              <a:gd name="connsiteY9" fmla="*/ 688205 h 690928"/>
              <a:gd name="connsiteX10" fmla="*/ 417890 w 511157"/>
              <a:gd name="connsiteY10" fmla="*/ 251892 h 690928"/>
              <a:gd name="connsiteX11" fmla="*/ 232225 w 511157"/>
              <a:gd name="connsiteY11" fmla="*/ 423632 h 690928"/>
              <a:gd name="connsiteX12" fmla="*/ 478231 w 511157"/>
              <a:gd name="connsiteY12" fmla="*/ 121927 h 690928"/>
              <a:gd name="connsiteX13" fmla="*/ 459665 w 511157"/>
              <a:gd name="connsiteY13" fmla="*/ 47661 h 690928"/>
              <a:gd name="connsiteX14" fmla="*/ 399324 w 511157"/>
              <a:gd name="connsiteY14" fmla="*/ 43019 h 690928"/>
              <a:gd name="connsiteX15" fmla="*/ 227584 w 511157"/>
              <a:gd name="connsiteY15" fmla="*/ 29094 h 69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157" h="690928">
                <a:moveTo>
                  <a:pt x="227584" y="29094"/>
                </a:moveTo>
                <a:cubicBezTo>
                  <a:pt x="218301" y="24452"/>
                  <a:pt x="311133" y="12074"/>
                  <a:pt x="343624" y="15169"/>
                </a:cubicBezTo>
                <a:cubicBezTo>
                  <a:pt x="376115" y="18263"/>
                  <a:pt x="415570" y="49982"/>
                  <a:pt x="422532" y="47661"/>
                </a:cubicBezTo>
                <a:cubicBezTo>
                  <a:pt x="429494" y="45340"/>
                  <a:pt x="370701" y="-8813"/>
                  <a:pt x="385399" y="1244"/>
                </a:cubicBezTo>
                <a:cubicBezTo>
                  <a:pt x="400097" y="11301"/>
                  <a:pt x="519233" y="63907"/>
                  <a:pt x="510723" y="108002"/>
                </a:cubicBezTo>
                <a:cubicBezTo>
                  <a:pt x="502213" y="152098"/>
                  <a:pt x="352134" y="246477"/>
                  <a:pt x="334341" y="265817"/>
                </a:cubicBezTo>
                <a:cubicBezTo>
                  <a:pt x="316548" y="285157"/>
                  <a:pt x="447287" y="176078"/>
                  <a:pt x="403965" y="224042"/>
                </a:cubicBezTo>
                <a:cubicBezTo>
                  <a:pt x="360643" y="272006"/>
                  <a:pt x="74410" y="553598"/>
                  <a:pt x="74410" y="553598"/>
                </a:cubicBezTo>
                <a:cubicBezTo>
                  <a:pt x="38051" y="589957"/>
                  <a:pt x="197413" y="419764"/>
                  <a:pt x="185809" y="442199"/>
                </a:cubicBezTo>
                <a:cubicBezTo>
                  <a:pt x="174205" y="464634"/>
                  <a:pt x="-33894" y="719923"/>
                  <a:pt x="4786" y="688205"/>
                </a:cubicBezTo>
                <a:cubicBezTo>
                  <a:pt x="43466" y="656487"/>
                  <a:pt x="379984" y="295988"/>
                  <a:pt x="417890" y="251892"/>
                </a:cubicBezTo>
                <a:cubicBezTo>
                  <a:pt x="455797" y="207797"/>
                  <a:pt x="222168" y="445293"/>
                  <a:pt x="232225" y="423632"/>
                </a:cubicBezTo>
                <a:cubicBezTo>
                  <a:pt x="242282" y="401971"/>
                  <a:pt x="440324" y="184589"/>
                  <a:pt x="478231" y="121927"/>
                </a:cubicBezTo>
                <a:cubicBezTo>
                  <a:pt x="516138" y="59265"/>
                  <a:pt x="472816" y="60812"/>
                  <a:pt x="459665" y="47661"/>
                </a:cubicBezTo>
                <a:cubicBezTo>
                  <a:pt x="446514" y="34510"/>
                  <a:pt x="434910" y="44566"/>
                  <a:pt x="399324" y="43019"/>
                </a:cubicBezTo>
                <a:cubicBezTo>
                  <a:pt x="363738" y="41472"/>
                  <a:pt x="236867" y="33736"/>
                  <a:pt x="227584" y="29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6234B3D9-0B74-6667-35F5-391AF72D313B}"/>
              </a:ext>
            </a:extLst>
          </p:cNvPr>
          <p:cNvSpPr/>
          <p:nvPr/>
        </p:nvSpPr>
        <p:spPr>
          <a:xfrm>
            <a:off x="4987247" y="8863763"/>
            <a:ext cx="672815" cy="747417"/>
          </a:xfrm>
          <a:custGeom>
            <a:avLst/>
            <a:gdLst>
              <a:gd name="connsiteX0" fmla="*/ 11782 w 672815"/>
              <a:gd name="connsiteY0" fmla="*/ 11023 h 747417"/>
              <a:gd name="connsiteX1" fmla="*/ 452737 w 672815"/>
              <a:gd name="connsiteY1" fmla="*/ 470544 h 747417"/>
              <a:gd name="connsiteX2" fmla="*/ 448095 w 672815"/>
              <a:gd name="connsiteY2" fmla="*/ 414844 h 747417"/>
              <a:gd name="connsiteX3" fmla="*/ 670893 w 672815"/>
              <a:gd name="connsiteY3" fmla="*/ 744399 h 747417"/>
              <a:gd name="connsiteX4" fmla="*/ 550211 w 672815"/>
              <a:gd name="connsiteY4" fmla="*/ 568018 h 747417"/>
              <a:gd name="connsiteX5" fmla="*/ 448095 w 672815"/>
              <a:gd name="connsiteY5" fmla="*/ 391636 h 747417"/>
              <a:gd name="connsiteX6" fmla="*/ 280997 w 672815"/>
              <a:gd name="connsiteY6" fmla="*/ 280237 h 747417"/>
              <a:gd name="connsiteX7" fmla="*/ 350621 w 672815"/>
              <a:gd name="connsiteY7" fmla="*/ 419486 h 747417"/>
              <a:gd name="connsiteX8" fmla="*/ 141748 w 672815"/>
              <a:gd name="connsiteY8" fmla="*/ 164196 h 747417"/>
              <a:gd name="connsiteX9" fmla="*/ 11782 w 672815"/>
              <a:gd name="connsiteY9" fmla="*/ 11023 h 74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815" h="747417">
                <a:moveTo>
                  <a:pt x="11782" y="11023"/>
                </a:moveTo>
                <a:cubicBezTo>
                  <a:pt x="63613" y="62081"/>
                  <a:pt x="380018" y="403241"/>
                  <a:pt x="452737" y="470544"/>
                </a:cubicBezTo>
                <a:cubicBezTo>
                  <a:pt x="525456" y="537848"/>
                  <a:pt x="411736" y="369202"/>
                  <a:pt x="448095" y="414844"/>
                </a:cubicBezTo>
                <a:cubicBezTo>
                  <a:pt x="484454" y="460486"/>
                  <a:pt x="653874" y="718870"/>
                  <a:pt x="670893" y="744399"/>
                </a:cubicBezTo>
                <a:cubicBezTo>
                  <a:pt x="687912" y="769928"/>
                  <a:pt x="587344" y="626812"/>
                  <a:pt x="550211" y="568018"/>
                </a:cubicBezTo>
                <a:cubicBezTo>
                  <a:pt x="513078" y="509224"/>
                  <a:pt x="492964" y="439599"/>
                  <a:pt x="448095" y="391636"/>
                </a:cubicBezTo>
                <a:cubicBezTo>
                  <a:pt x="403226" y="343673"/>
                  <a:pt x="297243" y="275595"/>
                  <a:pt x="280997" y="280237"/>
                </a:cubicBezTo>
                <a:cubicBezTo>
                  <a:pt x="264751" y="284879"/>
                  <a:pt x="373829" y="438826"/>
                  <a:pt x="350621" y="419486"/>
                </a:cubicBezTo>
                <a:cubicBezTo>
                  <a:pt x="327413" y="400146"/>
                  <a:pt x="190485" y="229179"/>
                  <a:pt x="141748" y="164196"/>
                </a:cubicBezTo>
                <a:cubicBezTo>
                  <a:pt x="93011" y="99213"/>
                  <a:pt x="-40049" y="-40035"/>
                  <a:pt x="11782" y="11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94A4319E-2A1D-12EF-F701-8A3E6F866EE4}"/>
              </a:ext>
            </a:extLst>
          </p:cNvPr>
          <p:cNvSpPr/>
          <p:nvPr/>
        </p:nvSpPr>
        <p:spPr>
          <a:xfrm>
            <a:off x="3991796" y="9181104"/>
            <a:ext cx="1198965" cy="1456443"/>
          </a:xfrm>
          <a:custGeom>
            <a:avLst/>
            <a:gdLst>
              <a:gd name="connsiteX0" fmla="*/ 1 w 1198965"/>
              <a:gd name="connsiteY0" fmla="*/ 29 h 1456443"/>
              <a:gd name="connsiteX1" fmla="*/ 552354 w 1198965"/>
              <a:gd name="connsiteY1" fmla="*/ 116070 h 1456443"/>
              <a:gd name="connsiteX2" fmla="*/ 1044366 w 1198965"/>
              <a:gd name="connsiteY2" fmla="*/ 524533 h 1456443"/>
              <a:gd name="connsiteX3" fmla="*/ 1039725 w 1198965"/>
              <a:gd name="connsiteY3" fmla="*/ 473475 h 1456443"/>
              <a:gd name="connsiteX4" fmla="*/ 1192898 w 1198965"/>
              <a:gd name="connsiteY4" fmla="*/ 1067603 h 1456443"/>
              <a:gd name="connsiteX5" fmla="*/ 1160407 w 1198965"/>
              <a:gd name="connsiteY5" fmla="*/ 914429 h 1456443"/>
              <a:gd name="connsiteX6" fmla="*/ 1197540 w 1198965"/>
              <a:gd name="connsiteY6" fmla="*/ 1452857 h 1456443"/>
              <a:gd name="connsiteX7" fmla="*/ 1100066 w 1198965"/>
              <a:gd name="connsiteY7" fmla="*/ 603440 h 1456443"/>
              <a:gd name="connsiteX8" fmla="*/ 812285 w 1198965"/>
              <a:gd name="connsiteY8" fmla="*/ 162486 h 1456443"/>
              <a:gd name="connsiteX9" fmla="*/ 877268 w 1198965"/>
              <a:gd name="connsiteY9" fmla="*/ 301735 h 1456443"/>
              <a:gd name="connsiteX10" fmla="*/ 547713 w 1198965"/>
              <a:gd name="connsiteY10" fmla="*/ 106786 h 1456443"/>
              <a:gd name="connsiteX11" fmla="*/ 1 w 1198965"/>
              <a:gd name="connsiteY11" fmla="*/ 29 h 145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8965" h="1456443">
                <a:moveTo>
                  <a:pt x="1" y="29"/>
                </a:moveTo>
                <a:cubicBezTo>
                  <a:pt x="774" y="1576"/>
                  <a:pt x="378293" y="28653"/>
                  <a:pt x="552354" y="116070"/>
                </a:cubicBezTo>
                <a:cubicBezTo>
                  <a:pt x="726415" y="203487"/>
                  <a:pt x="963138" y="464966"/>
                  <a:pt x="1044366" y="524533"/>
                </a:cubicBezTo>
                <a:cubicBezTo>
                  <a:pt x="1125595" y="584101"/>
                  <a:pt x="1014970" y="382963"/>
                  <a:pt x="1039725" y="473475"/>
                </a:cubicBezTo>
                <a:cubicBezTo>
                  <a:pt x="1064480" y="563987"/>
                  <a:pt x="1172784" y="994111"/>
                  <a:pt x="1192898" y="1067603"/>
                </a:cubicBezTo>
                <a:cubicBezTo>
                  <a:pt x="1213012" y="1141095"/>
                  <a:pt x="1159633" y="850220"/>
                  <a:pt x="1160407" y="914429"/>
                </a:cubicBezTo>
                <a:cubicBezTo>
                  <a:pt x="1161181" y="978638"/>
                  <a:pt x="1207597" y="1504689"/>
                  <a:pt x="1197540" y="1452857"/>
                </a:cubicBezTo>
                <a:cubicBezTo>
                  <a:pt x="1187483" y="1401025"/>
                  <a:pt x="1164275" y="818502"/>
                  <a:pt x="1100066" y="603440"/>
                </a:cubicBezTo>
                <a:cubicBezTo>
                  <a:pt x="1035857" y="388378"/>
                  <a:pt x="849418" y="212770"/>
                  <a:pt x="812285" y="162486"/>
                </a:cubicBezTo>
                <a:cubicBezTo>
                  <a:pt x="775152" y="112202"/>
                  <a:pt x="921363" y="311018"/>
                  <a:pt x="877268" y="301735"/>
                </a:cubicBezTo>
                <a:cubicBezTo>
                  <a:pt x="833173" y="292452"/>
                  <a:pt x="688509" y="155523"/>
                  <a:pt x="547713" y="106786"/>
                </a:cubicBezTo>
                <a:cubicBezTo>
                  <a:pt x="406917" y="58049"/>
                  <a:pt x="-772" y="-1518"/>
                  <a:pt x="1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C6F1E873-9A7C-ED0D-0C09-EB1CE5AE8285}"/>
              </a:ext>
            </a:extLst>
          </p:cNvPr>
          <p:cNvSpPr/>
          <p:nvPr/>
        </p:nvSpPr>
        <p:spPr>
          <a:xfrm>
            <a:off x="4180729" y="9643683"/>
            <a:ext cx="1636862" cy="1263402"/>
          </a:xfrm>
          <a:custGeom>
            <a:avLst/>
            <a:gdLst>
              <a:gd name="connsiteX0" fmla="*/ 999324 w 1636862"/>
              <a:gd name="connsiteY0" fmla="*/ 1612 h 1263402"/>
              <a:gd name="connsiteX1" fmla="*/ 539803 w 1636862"/>
              <a:gd name="connsiteY1" fmla="*/ 447208 h 1263402"/>
              <a:gd name="connsiteX2" fmla="*/ 938983 w 1636862"/>
              <a:gd name="connsiteY2" fmla="*/ 512191 h 1263402"/>
              <a:gd name="connsiteX3" fmla="*/ 818300 w 1636862"/>
              <a:gd name="connsiteY3" fmla="*/ 581815 h 1263402"/>
              <a:gd name="connsiteX4" fmla="*/ 1198914 w 1636862"/>
              <a:gd name="connsiteY4" fmla="*/ 813897 h 1263402"/>
              <a:gd name="connsiteX5" fmla="*/ 990041 w 1636862"/>
              <a:gd name="connsiteY5" fmla="*/ 990278 h 1263402"/>
              <a:gd name="connsiteX6" fmla="*/ 363421 w 1636862"/>
              <a:gd name="connsiteY6" fmla="*/ 1157377 h 1263402"/>
              <a:gd name="connsiteX7" fmla="*/ 43149 w 1636862"/>
              <a:gd name="connsiteY7" fmla="*/ 1245568 h 1263402"/>
              <a:gd name="connsiteX8" fmla="*/ 1319596 w 1636862"/>
              <a:gd name="connsiteY8" fmla="*/ 799972 h 1263402"/>
              <a:gd name="connsiteX9" fmla="*/ 1635226 w 1636862"/>
              <a:gd name="connsiteY9" fmla="*/ 646798 h 1263402"/>
              <a:gd name="connsiteX10" fmla="*/ 1449561 w 1636862"/>
              <a:gd name="connsiteY10" fmla="*/ 66595 h 1263402"/>
              <a:gd name="connsiteX11" fmla="*/ 1593452 w 1636862"/>
              <a:gd name="connsiteY11" fmla="*/ 711781 h 1263402"/>
              <a:gd name="connsiteX12" fmla="*/ 1050382 w 1636862"/>
              <a:gd name="connsiteY12" fmla="*/ 883521 h 1263402"/>
              <a:gd name="connsiteX13" fmla="*/ 1138573 w 1636862"/>
              <a:gd name="connsiteY13" fmla="*/ 753556 h 1263402"/>
              <a:gd name="connsiteX14" fmla="*/ 892566 w 1636862"/>
              <a:gd name="connsiteY14" fmla="*/ 540041 h 1263402"/>
              <a:gd name="connsiteX15" fmla="*/ 507312 w 1636862"/>
              <a:gd name="connsiteY15" fmla="*/ 437925 h 1263402"/>
              <a:gd name="connsiteX16" fmla="*/ 706901 w 1636862"/>
              <a:gd name="connsiteY16" fmla="*/ 52670 h 1263402"/>
              <a:gd name="connsiteX17" fmla="*/ 474820 w 1636862"/>
              <a:gd name="connsiteY17" fmla="*/ 289393 h 1263402"/>
              <a:gd name="connsiteX18" fmla="*/ 999324 w 1636862"/>
              <a:gd name="connsiteY18" fmla="*/ 1612 h 126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36862" h="1263402">
                <a:moveTo>
                  <a:pt x="999324" y="1612"/>
                </a:moveTo>
                <a:cubicBezTo>
                  <a:pt x="1010154" y="27914"/>
                  <a:pt x="549860" y="362111"/>
                  <a:pt x="539803" y="447208"/>
                </a:cubicBezTo>
                <a:cubicBezTo>
                  <a:pt x="529746" y="532305"/>
                  <a:pt x="892567" y="489756"/>
                  <a:pt x="938983" y="512191"/>
                </a:cubicBezTo>
                <a:cubicBezTo>
                  <a:pt x="985399" y="534626"/>
                  <a:pt x="774978" y="531531"/>
                  <a:pt x="818300" y="581815"/>
                </a:cubicBezTo>
                <a:cubicBezTo>
                  <a:pt x="861622" y="632099"/>
                  <a:pt x="1170291" y="745820"/>
                  <a:pt x="1198914" y="813897"/>
                </a:cubicBezTo>
                <a:cubicBezTo>
                  <a:pt x="1227537" y="881974"/>
                  <a:pt x="1129290" y="933031"/>
                  <a:pt x="990041" y="990278"/>
                </a:cubicBezTo>
                <a:cubicBezTo>
                  <a:pt x="850792" y="1047525"/>
                  <a:pt x="363421" y="1157377"/>
                  <a:pt x="363421" y="1157377"/>
                </a:cubicBezTo>
                <a:cubicBezTo>
                  <a:pt x="205606" y="1199925"/>
                  <a:pt x="-116213" y="1305135"/>
                  <a:pt x="43149" y="1245568"/>
                </a:cubicBezTo>
                <a:cubicBezTo>
                  <a:pt x="202511" y="1186001"/>
                  <a:pt x="1054250" y="899767"/>
                  <a:pt x="1319596" y="799972"/>
                </a:cubicBezTo>
                <a:cubicBezTo>
                  <a:pt x="1584942" y="700177"/>
                  <a:pt x="1613565" y="769028"/>
                  <a:pt x="1635226" y="646798"/>
                </a:cubicBezTo>
                <a:cubicBezTo>
                  <a:pt x="1656887" y="524568"/>
                  <a:pt x="1456523" y="55765"/>
                  <a:pt x="1449561" y="66595"/>
                </a:cubicBezTo>
                <a:cubicBezTo>
                  <a:pt x="1442599" y="77426"/>
                  <a:pt x="1659982" y="575627"/>
                  <a:pt x="1593452" y="711781"/>
                </a:cubicBezTo>
                <a:cubicBezTo>
                  <a:pt x="1526922" y="847935"/>
                  <a:pt x="1126195" y="876559"/>
                  <a:pt x="1050382" y="883521"/>
                </a:cubicBezTo>
                <a:cubicBezTo>
                  <a:pt x="974569" y="890484"/>
                  <a:pt x="1164876" y="810803"/>
                  <a:pt x="1138573" y="753556"/>
                </a:cubicBezTo>
                <a:cubicBezTo>
                  <a:pt x="1112270" y="696309"/>
                  <a:pt x="997776" y="592646"/>
                  <a:pt x="892566" y="540041"/>
                </a:cubicBezTo>
                <a:cubicBezTo>
                  <a:pt x="787356" y="487436"/>
                  <a:pt x="538256" y="519154"/>
                  <a:pt x="507312" y="437925"/>
                </a:cubicBezTo>
                <a:cubicBezTo>
                  <a:pt x="476368" y="356697"/>
                  <a:pt x="712316" y="77425"/>
                  <a:pt x="706901" y="52670"/>
                </a:cubicBezTo>
                <a:cubicBezTo>
                  <a:pt x="701486" y="27915"/>
                  <a:pt x="419894" y="299450"/>
                  <a:pt x="474820" y="289393"/>
                </a:cubicBezTo>
                <a:cubicBezTo>
                  <a:pt x="529746" y="279336"/>
                  <a:pt x="988494" y="-24690"/>
                  <a:pt x="999324" y="1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4469C4E8-460E-D10F-E7ED-BA4D1F25723C}"/>
              </a:ext>
            </a:extLst>
          </p:cNvPr>
          <p:cNvSpPr/>
          <p:nvPr/>
        </p:nvSpPr>
        <p:spPr>
          <a:xfrm>
            <a:off x="5862110" y="7979511"/>
            <a:ext cx="1182858" cy="1763492"/>
          </a:xfrm>
          <a:custGeom>
            <a:avLst/>
            <a:gdLst>
              <a:gd name="connsiteX0" fmla="*/ 14186 w 1182858"/>
              <a:gd name="connsiteY0" fmla="*/ 18008 h 1763492"/>
              <a:gd name="connsiteX1" fmla="*/ 111661 w 1182858"/>
              <a:gd name="connsiteY1" fmla="*/ 50499 h 1763492"/>
              <a:gd name="connsiteX2" fmla="*/ 891453 w 1182858"/>
              <a:gd name="connsiteY2" fmla="*/ 500737 h 1763492"/>
              <a:gd name="connsiteX3" fmla="*/ 1035344 w 1182858"/>
              <a:gd name="connsiteY3" fmla="*/ 1025240 h 1763492"/>
              <a:gd name="connsiteX4" fmla="*/ 1039985 w 1182858"/>
              <a:gd name="connsiteY4" fmla="*/ 992749 h 1763492"/>
              <a:gd name="connsiteX5" fmla="*/ 1132818 w 1182858"/>
              <a:gd name="connsiteY5" fmla="*/ 1391929 h 1763492"/>
              <a:gd name="connsiteX6" fmla="*/ 1146743 w 1182858"/>
              <a:gd name="connsiteY6" fmla="*/ 1308379 h 1763492"/>
              <a:gd name="connsiteX7" fmla="*/ 937870 w 1182858"/>
              <a:gd name="connsiteY7" fmla="*/ 1470836 h 1763492"/>
              <a:gd name="connsiteX8" fmla="*/ 445858 w 1182858"/>
              <a:gd name="connsiteY8" fmla="*/ 1763259 h 1763492"/>
              <a:gd name="connsiteX9" fmla="*/ 826471 w 1182858"/>
              <a:gd name="connsiteY9" fmla="*/ 1517252 h 1763492"/>
              <a:gd name="connsiteX10" fmla="*/ 1165309 w 1182858"/>
              <a:gd name="connsiteY10" fmla="*/ 1359437 h 1763492"/>
              <a:gd name="connsiteX11" fmla="*/ 1058552 w 1182858"/>
              <a:gd name="connsiteY11" fmla="*/ 704968 h 1763492"/>
              <a:gd name="connsiteX12" fmla="*/ 418008 w 1182858"/>
              <a:gd name="connsiteY12" fmla="*/ 18008 h 1763492"/>
              <a:gd name="connsiteX13" fmla="*/ 543332 w 1182858"/>
              <a:gd name="connsiteY13" fmla="*/ 231523 h 1763492"/>
              <a:gd name="connsiteX14" fmla="*/ 199851 w 1182858"/>
              <a:gd name="connsiteY14" fmla="*/ 115482 h 1763492"/>
              <a:gd name="connsiteX15" fmla="*/ 14186 w 1182858"/>
              <a:gd name="connsiteY15" fmla="*/ 18008 h 176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2858" h="1763492">
                <a:moveTo>
                  <a:pt x="14186" y="18008"/>
                </a:moveTo>
                <a:cubicBezTo>
                  <a:pt x="-512" y="7178"/>
                  <a:pt x="-34550" y="-29956"/>
                  <a:pt x="111661" y="50499"/>
                </a:cubicBezTo>
                <a:cubicBezTo>
                  <a:pt x="257872" y="130954"/>
                  <a:pt x="737506" y="338280"/>
                  <a:pt x="891453" y="500737"/>
                </a:cubicBezTo>
                <a:cubicBezTo>
                  <a:pt x="1045400" y="663194"/>
                  <a:pt x="1010589" y="943238"/>
                  <a:pt x="1035344" y="1025240"/>
                </a:cubicBezTo>
                <a:cubicBezTo>
                  <a:pt x="1060099" y="1107242"/>
                  <a:pt x="1023739" y="931634"/>
                  <a:pt x="1039985" y="992749"/>
                </a:cubicBezTo>
                <a:cubicBezTo>
                  <a:pt x="1056231" y="1053864"/>
                  <a:pt x="1115025" y="1339324"/>
                  <a:pt x="1132818" y="1391929"/>
                </a:cubicBezTo>
                <a:cubicBezTo>
                  <a:pt x="1150611" y="1444534"/>
                  <a:pt x="1179234" y="1295228"/>
                  <a:pt x="1146743" y="1308379"/>
                </a:cubicBezTo>
                <a:cubicBezTo>
                  <a:pt x="1114252" y="1321530"/>
                  <a:pt x="1054684" y="1395023"/>
                  <a:pt x="937870" y="1470836"/>
                </a:cubicBezTo>
                <a:cubicBezTo>
                  <a:pt x="821056" y="1546649"/>
                  <a:pt x="464424" y="1755523"/>
                  <a:pt x="445858" y="1763259"/>
                </a:cubicBezTo>
                <a:cubicBezTo>
                  <a:pt x="427292" y="1770995"/>
                  <a:pt x="706563" y="1584556"/>
                  <a:pt x="826471" y="1517252"/>
                </a:cubicBezTo>
                <a:cubicBezTo>
                  <a:pt x="946379" y="1449948"/>
                  <a:pt x="1126629" y="1494818"/>
                  <a:pt x="1165309" y="1359437"/>
                </a:cubicBezTo>
                <a:cubicBezTo>
                  <a:pt x="1203989" y="1224056"/>
                  <a:pt x="1183102" y="928540"/>
                  <a:pt x="1058552" y="704968"/>
                </a:cubicBezTo>
                <a:cubicBezTo>
                  <a:pt x="934002" y="481397"/>
                  <a:pt x="503878" y="96915"/>
                  <a:pt x="418008" y="18008"/>
                </a:cubicBezTo>
                <a:cubicBezTo>
                  <a:pt x="332138" y="-60899"/>
                  <a:pt x="579691" y="215277"/>
                  <a:pt x="543332" y="231523"/>
                </a:cubicBezTo>
                <a:cubicBezTo>
                  <a:pt x="506973" y="247769"/>
                  <a:pt x="285721" y="149521"/>
                  <a:pt x="199851" y="115482"/>
                </a:cubicBezTo>
                <a:cubicBezTo>
                  <a:pt x="113981" y="81443"/>
                  <a:pt x="28884" y="28838"/>
                  <a:pt x="14186" y="18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8D3A893A-C56F-2B95-6298-9E6C6BBA9B71}"/>
              </a:ext>
            </a:extLst>
          </p:cNvPr>
          <p:cNvSpPr/>
          <p:nvPr/>
        </p:nvSpPr>
        <p:spPr>
          <a:xfrm>
            <a:off x="5946447" y="8426764"/>
            <a:ext cx="1006206" cy="958795"/>
          </a:xfrm>
          <a:custGeom>
            <a:avLst/>
            <a:gdLst>
              <a:gd name="connsiteX0" fmla="*/ 4115 w 1006206"/>
              <a:gd name="connsiteY0" fmla="*/ 7067 h 958795"/>
              <a:gd name="connsiteX1" fmla="*/ 454353 w 1006206"/>
              <a:gd name="connsiteY1" fmla="*/ 160241 h 958795"/>
              <a:gd name="connsiteX2" fmla="*/ 667868 w 1006206"/>
              <a:gd name="connsiteY2" fmla="*/ 513005 h 958795"/>
              <a:gd name="connsiteX3" fmla="*/ 630735 w 1006206"/>
              <a:gd name="connsiteY3" fmla="*/ 355189 h 958795"/>
              <a:gd name="connsiteX4" fmla="*/ 983498 w 1006206"/>
              <a:gd name="connsiteY4" fmla="*/ 930751 h 958795"/>
              <a:gd name="connsiteX5" fmla="*/ 867458 w 1006206"/>
              <a:gd name="connsiteY5" fmla="*/ 800785 h 958795"/>
              <a:gd name="connsiteX6" fmla="*/ 31965 w 1006206"/>
              <a:gd name="connsiteY6" fmla="*/ 206657 h 958795"/>
              <a:gd name="connsiteX7" fmla="*/ 918515 w 1006206"/>
              <a:gd name="connsiteY7" fmla="*/ 768294 h 958795"/>
              <a:gd name="connsiteX8" fmla="*/ 593602 w 1006206"/>
              <a:gd name="connsiteY8" fmla="*/ 290207 h 958795"/>
              <a:gd name="connsiteX9" fmla="*/ 380087 w 1006206"/>
              <a:gd name="connsiteY9" fmla="*/ 95258 h 958795"/>
              <a:gd name="connsiteX10" fmla="*/ 240838 w 1006206"/>
              <a:gd name="connsiteY10" fmla="*/ 30276 h 958795"/>
              <a:gd name="connsiteX11" fmla="*/ 4115 w 1006206"/>
              <a:gd name="connsiteY11" fmla="*/ 7067 h 95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6206" h="958795">
                <a:moveTo>
                  <a:pt x="4115" y="7067"/>
                </a:moveTo>
                <a:cubicBezTo>
                  <a:pt x="39701" y="28728"/>
                  <a:pt x="343728" y="75918"/>
                  <a:pt x="454353" y="160241"/>
                </a:cubicBezTo>
                <a:cubicBezTo>
                  <a:pt x="564979" y="244564"/>
                  <a:pt x="638471" y="480514"/>
                  <a:pt x="667868" y="513005"/>
                </a:cubicBezTo>
                <a:cubicBezTo>
                  <a:pt x="697265" y="545496"/>
                  <a:pt x="578130" y="285565"/>
                  <a:pt x="630735" y="355189"/>
                </a:cubicBezTo>
                <a:cubicBezTo>
                  <a:pt x="683340" y="424813"/>
                  <a:pt x="944044" y="856485"/>
                  <a:pt x="983498" y="930751"/>
                </a:cubicBezTo>
                <a:cubicBezTo>
                  <a:pt x="1022952" y="1005017"/>
                  <a:pt x="1026047" y="921467"/>
                  <a:pt x="867458" y="800785"/>
                </a:cubicBezTo>
                <a:cubicBezTo>
                  <a:pt x="708869" y="680103"/>
                  <a:pt x="23456" y="212072"/>
                  <a:pt x="31965" y="206657"/>
                </a:cubicBezTo>
                <a:cubicBezTo>
                  <a:pt x="40474" y="201242"/>
                  <a:pt x="824909" y="754369"/>
                  <a:pt x="918515" y="768294"/>
                </a:cubicBezTo>
                <a:cubicBezTo>
                  <a:pt x="1012121" y="782219"/>
                  <a:pt x="683340" y="402380"/>
                  <a:pt x="593602" y="290207"/>
                </a:cubicBezTo>
                <a:cubicBezTo>
                  <a:pt x="503864" y="178034"/>
                  <a:pt x="438881" y="138580"/>
                  <a:pt x="380087" y="95258"/>
                </a:cubicBezTo>
                <a:cubicBezTo>
                  <a:pt x="321293" y="51936"/>
                  <a:pt x="308141" y="41106"/>
                  <a:pt x="240838" y="30276"/>
                </a:cubicBezTo>
                <a:cubicBezTo>
                  <a:pt x="173535" y="19446"/>
                  <a:pt x="-31471" y="-14594"/>
                  <a:pt x="4115" y="7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35D98EEC-859C-CCA9-C6EE-2491EC0A48B7}"/>
              </a:ext>
            </a:extLst>
          </p:cNvPr>
          <p:cNvSpPr/>
          <p:nvPr/>
        </p:nvSpPr>
        <p:spPr>
          <a:xfrm>
            <a:off x="5750973" y="8155334"/>
            <a:ext cx="1111348" cy="1922727"/>
          </a:xfrm>
          <a:custGeom>
            <a:avLst/>
            <a:gdLst>
              <a:gd name="connsiteX0" fmla="*/ 399179 w 1111348"/>
              <a:gd name="connsiteY0" fmla="*/ 0 h 1922727"/>
              <a:gd name="connsiteX1" fmla="*/ 23208 w 1111348"/>
              <a:gd name="connsiteY1" fmla="*/ 580203 h 1922727"/>
              <a:gd name="connsiteX2" fmla="*/ 153173 w 1111348"/>
              <a:gd name="connsiteY2" fmla="*/ 803001 h 1922727"/>
              <a:gd name="connsiteX3" fmla="*/ 181023 w 1111348"/>
              <a:gd name="connsiteY3" fmla="*/ 691602 h 1922727"/>
              <a:gd name="connsiteX4" fmla="*/ 120682 w 1111348"/>
              <a:gd name="connsiteY4" fmla="*/ 1076857 h 1922727"/>
              <a:gd name="connsiteX5" fmla="*/ 478087 w 1111348"/>
              <a:gd name="connsiteY5" fmla="*/ 1629210 h 1922727"/>
              <a:gd name="connsiteX6" fmla="*/ 324913 w 1111348"/>
              <a:gd name="connsiteY6" fmla="*/ 1545661 h 1922727"/>
              <a:gd name="connsiteX7" fmla="*/ 974741 w 1111348"/>
              <a:gd name="connsiteY7" fmla="*/ 1787025 h 1922727"/>
              <a:gd name="connsiteX8" fmla="*/ 1104706 w 1111348"/>
              <a:gd name="connsiteY8" fmla="*/ 1921632 h 1922727"/>
              <a:gd name="connsiteX9" fmla="*/ 1058290 w 1111348"/>
              <a:gd name="connsiteY9" fmla="*/ 1847367 h 1922727"/>
              <a:gd name="connsiteX10" fmla="*/ 770509 w 1111348"/>
              <a:gd name="connsiteY10" fmla="*/ 1787025 h 1922727"/>
              <a:gd name="connsiteX11" fmla="*/ 789076 w 1111348"/>
              <a:gd name="connsiteY11" fmla="*/ 1782384 h 1922727"/>
              <a:gd name="connsiteX12" fmla="*/ 153173 w 1111348"/>
              <a:gd name="connsiteY12" fmla="*/ 1216106 h 1922727"/>
              <a:gd name="connsiteX13" fmla="*/ 134607 w 1111348"/>
              <a:gd name="connsiteY13" fmla="*/ 756585 h 1922727"/>
              <a:gd name="connsiteX14" fmla="*/ 13924 w 1111348"/>
              <a:gd name="connsiteY14" fmla="*/ 649827 h 1922727"/>
              <a:gd name="connsiteX15" fmla="*/ 185665 w 1111348"/>
              <a:gd name="connsiteY15" fmla="*/ 273856 h 1922727"/>
              <a:gd name="connsiteX16" fmla="*/ 0 w 1111348"/>
              <a:gd name="connsiteY16" fmla="*/ 529145 h 1922727"/>
              <a:gd name="connsiteX17" fmla="*/ 399179 w 1111348"/>
              <a:gd name="connsiteY17" fmla="*/ 0 h 192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11348" h="1922727">
                <a:moveTo>
                  <a:pt x="399179" y="0"/>
                </a:moveTo>
                <a:cubicBezTo>
                  <a:pt x="231694" y="223185"/>
                  <a:pt x="64209" y="446370"/>
                  <a:pt x="23208" y="580203"/>
                </a:cubicBezTo>
                <a:cubicBezTo>
                  <a:pt x="-17793" y="714036"/>
                  <a:pt x="126870" y="784435"/>
                  <a:pt x="153173" y="803001"/>
                </a:cubicBezTo>
                <a:cubicBezTo>
                  <a:pt x="179475" y="821568"/>
                  <a:pt x="186438" y="645959"/>
                  <a:pt x="181023" y="691602"/>
                </a:cubicBezTo>
                <a:cubicBezTo>
                  <a:pt x="175608" y="737245"/>
                  <a:pt x="71171" y="920589"/>
                  <a:pt x="120682" y="1076857"/>
                </a:cubicBezTo>
                <a:cubicBezTo>
                  <a:pt x="170193" y="1233125"/>
                  <a:pt x="444049" y="1551076"/>
                  <a:pt x="478087" y="1629210"/>
                </a:cubicBezTo>
                <a:cubicBezTo>
                  <a:pt x="512126" y="1707344"/>
                  <a:pt x="242137" y="1519359"/>
                  <a:pt x="324913" y="1545661"/>
                </a:cubicBezTo>
                <a:cubicBezTo>
                  <a:pt x="407689" y="1571963"/>
                  <a:pt x="844776" y="1724363"/>
                  <a:pt x="974741" y="1787025"/>
                </a:cubicBezTo>
                <a:cubicBezTo>
                  <a:pt x="1104706" y="1849687"/>
                  <a:pt x="1090781" y="1911575"/>
                  <a:pt x="1104706" y="1921632"/>
                </a:cubicBezTo>
                <a:cubicBezTo>
                  <a:pt x="1118631" y="1931689"/>
                  <a:pt x="1113989" y="1869801"/>
                  <a:pt x="1058290" y="1847367"/>
                </a:cubicBezTo>
                <a:cubicBezTo>
                  <a:pt x="1002591" y="1824933"/>
                  <a:pt x="815378" y="1797856"/>
                  <a:pt x="770509" y="1787025"/>
                </a:cubicBezTo>
                <a:cubicBezTo>
                  <a:pt x="725640" y="1776195"/>
                  <a:pt x="891965" y="1877537"/>
                  <a:pt x="789076" y="1782384"/>
                </a:cubicBezTo>
                <a:cubicBezTo>
                  <a:pt x="686187" y="1687231"/>
                  <a:pt x="262251" y="1387073"/>
                  <a:pt x="153173" y="1216106"/>
                </a:cubicBezTo>
                <a:cubicBezTo>
                  <a:pt x="44095" y="1045140"/>
                  <a:pt x="157815" y="850965"/>
                  <a:pt x="134607" y="756585"/>
                </a:cubicBezTo>
                <a:cubicBezTo>
                  <a:pt x="111399" y="662205"/>
                  <a:pt x="5414" y="730282"/>
                  <a:pt x="13924" y="649827"/>
                </a:cubicBezTo>
                <a:cubicBezTo>
                  <a:pt x="22434" y="569372"/>
                  <a:pt x="187986" y="293970"/>
                  <a:pt x="185665" y="273856"/>
                </a:cubicBezTo>
                <a:cubicBezTo>
                  <a:pt x="183344" y="253742"/>
                  <a:pt x="0" y="529145"/>
                  <a:pt x="0" y="529145"/>
                </a:cubicBezTo>
                <a:lnTo>
                  <a:pt x="39917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8EB50992-3190-CED0-8BF7-A7DC77A9A103}"/>
              </a:ext>
            </a:extLst>
          </p:cNvPr>
          <p:cNvSpPr/>
          <p:nvPr/>
        </p:nvSpPr>
        <p:spPr>
          <a:xfrm>
            <a:off x="5816880" y="9807845"/>
            <a:ext cx="1116623" cy="311315"/>
          </a:xfrm>
          <a:custGeom>
            <a:avLst/>
            <a:gdLst>
              <a:gd name="connsiteX0" fmla="*/ 26925 w 1116623"/>
              <a:gd name="connsiteY0" fmla="*/ 9191 h 311315"/>
              <a:gd name="connsiteX1" fmla="*/ 890267 w 1116623"/>
              <a:gd name="connsiteY1" fmla="*/ 292330 h 311315"/>
              <a:gd name="connsiteX2" fmla="*/ 597845 w 1116623"/>
              <a:gd name="connsiteY2" fmla="*/ 264480 h 311315"/>
              <a:gd name="connsiteX3" fmla="*/ 1113065 w 1116623"/>
              <a:gd name="connsiteY3" fmla="*/ 310896 h 311315"/>
              <a:gd name="connsiteX4" fmla="*/ 839209 w 1116623"/>
              <a:gd name="connsiteY4" fmla="*/ 231989 h 311315"/>
              <a:gd name="connsiteX5" fmla="*/ 272931 w 1116623"/>
              <a:gd name="connsiteY5" fmla="*/ 83457 h 311315"/>
              <a:gd name="connsiteX6" fmla="*/ 26925 w 1116623"/>
              <a:gd name="connsiteY6" fmla="*/ 9191 h 31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623" h="311315">
                <a:moveTo>
                  <a:pt x="26925" y="9191"/>
                </a:moveTo>
                <a:cubicBezTo>
                  <a:pt x="129814" y="44003"/>
                  <a:pt x="795114" y="249782"/>
                  <a:pt x="890267" y="292330"/>
                </a:cubicBezTo>
                <a:cubicBezTo>
                  <a:pt x="985420" y="334878"/>
                  <a:pt x="597845" y="264480"/>
                  <a:pt x="597845" y="264480"/>
                </a:cubicBezTo>
                <a:cubicBezTo>
                  <a:pt x="634978" y="267574"/>
                  <a:pt x="1072838" y="316311"/>
                  <a:pt x="1113065" y="310896"/>
                </a:cubicBezTo>
                <a:cubicBezTo>
                  <a:pt x="1153292" y="305481"/>
                  <a:pt x="839209" y="231989"/>
                  <a:pt x="839209" y="231989"/>
                </a:cubicBezTo>
                <a:lnTo>
                  <a:pt x="272931" y="83457"/>
                </a:lnTo>
                <a:cubicBezTo>
                  <a:pt x="139871" y="47098"/>
                  <a:pt x="-75964" y="-25621"/>
                  <a:pt x="26925" y="9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7CA7EBE2-36DF-B133-85DD-58A0647CEB35}"/>
              </a:ext>
            </a:extLst>
          </p:cNvPr>
          <p:cNvSpPr/>
          <p:nvPr/>
        </p:nvSpPr>
        <p:spPr>
          <a:xfrm>
            <a:off x="5336927" y="10234345"/>
            <a:ext cx="1240828" cy="1102871"/>
          </a:xfrm>
          <a:custGeom>
            <a:avLst/>
            <a:gdLst>
              <a:gd name="connsiteX0" fmla="*/ 228381 w 1240828"/>
              <a:gd name="connsiteY0" fmla="*/ 437 h 1102871"/>
              <a:gd name="connsiteX1" fmla="*/ 205172 w 1240828"/>
              <a:gd name="connsiteY1" fmla="*/ 432108 h 1102871"/>
              <a:gd name="connsiteX2" fmla="*/ 892133 w 1240828"/>
              <a:gd name="connsiteY2" fmla="*/ 747738 h 1102871"/>
              <a:gd name="connsiteX3" fmla="*/ 590427 w 1240828"/>
              <a:gd name="connsiteY3" fmla="*/ 668831 h 1102871"/>
              <a:gd name="connsiteX4" fmla="*/ 1226330 w 1240828"/>
              <a:gd name="connsiteY4" fmla="*/ 1030877 h 1102871"/>
              <a:gd name="connsiteX5" fmla="*/ 1003532 w 1240828"/>
              <a:gd name="connsiteY5" fmla="*/ 752380 h 1102871"/>
              <a:gd name="connsiteX6" fmla="*/ 636844 w 1240828"/>
              <a:gd name="connsiteY6" fmla="*/ 97911 h 1102871"/>
              <a:gd name="connsiteX7" fmla="*/ 1189197 w 1240828"/>
              <a:gd name="connsiteY7" fmla="*/ 1081935 h 1102871"/>
              <a:gd name="connsiteX8" fmla="*/ 641485 w 1240828"/>
              <a:gd name="connsiteY8" fmla="*/ 757021 h 1102871"/>
              <a:gd name="connsiteX9" fmla="*/ 51999 w 1240828"/>
              <a:gd name="connsiteY9" fmla="*/ 599206 h 1102871"/>
              <a:gd name="connsiteX10" fmla="*/ 47357 w 1240828"/>
              <a:gd name="connsiteY10" fmla="*/ 511015 h 1102871"/>
              <a:gd name="connsiteX11" fmla="*/ 209814 w 1240828"/>
              <a:gd name="connsiteY11" fmla="*/ 659547 h 1102871"/>
              <a:gd name="connsiteX12" fmla="*/ 479028 w 1240828"/>
              <a:gd name="connsiteY12" fmla="*/ 664189 h 1102871"/>
              <a:gd name="connsiteX13" fmla="*/ 242305 w 1240828"/>
              <a:gd name="connsiteY13" fmla="*/ 520299 h 1102871"/>
              <a:gd name="connsiteX14" fmla="*/ 144831 w 1240828"/>
              <a:gd name="connsiteY14" fmla="*/ 353200 h 1102871"/>
              <a:gd name="connsiteX15" fmla="*/ 228381 w 1240828"/>
              <a:gd name="connsiteY15" fmla="*/ 437 h 110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0828" h="1102871">
                <a:moveTo>
                  <a:pt x="228381" y="437"/>
                </a:moveTo>
                <a:cubicBezTo>
                  <a:pt x="238438" y="13588"/>
                  <a:pt x="94547" y="307558"/>
                  <a:pt x="205172" y="432108"/>
                </a:cubicBezTo>
                <a:cubicBezTo>
                  <a:pt x="315797" y="556658"/>
                  <a:pt x="827924" y="708284"/>
                  <a:pt x="892133" y="747738"/>
                </a:cubicBezTo>
                <a:cubicBezTo>
                  <a:pt x="956342" y="787192"/>
                  <a:pt x="534727" y="621641"/>
                  <a:pt x="590427" y="668831"/>
                </a:cubicBezTo>
                <a:cubicBezTo>
                  <a:pt x="646127" y="716021"/>
                  <a:pt x="1157479" y="1016952"/>
                  <a:pt x="1226330" y="1030877"/>
                </a:cubicBezTo>
                <a:cubicBezTo>
                  <a:pt x="1295181" y="1044802"/>
                  <a:pt x="1101780" y="907874"/>
                  <a:pt x="1003532" y="752380"/>
                </a:cubicBezTo>
                <a:cubicBezTo>
                  <a:pt x="905284" y="596886"/>
                  <a:pt x="636844" y="97911"/>
                  <a:pt x="636844" y="97911"/>
                </a:cubicBezTo>
                <a:cubicBezTo>
                  <a:pt x="667788" y="152837"/>
                  <a:pt x="1188424" y="972083"/>
                  <a:pt x="1189197" y="1081935"/>
                </a:cubicBezTo>
                <a:cubicBezTo>
                  <a:pt x="1189971" y="1191787"/>
                  <a:pt x="831018" y="837476"/>
                  <a:pt x="641485" y="757021"/>
                </a:cubicBezTo>
                <a:cubicBezTo>
                  <a:pt x="451952" y="676566"/>
                  <a:pt x="151020" y="640207"/>
                  <a:pt x="51999" y="599206"/>
                </a:cubicBezTo>
                <a:cubicBezTo>
                  <a:pt x="-47022" y="558205"/>
                  <a:pt x="21054" y="500958"/>
                  <a:pt x="47357" y="511015"/>
                </a:cubicBezTo>
                <a:cubicBezTo>
                  <a:pt x="73660" y="521072"/>
                  <a:pt x="137869" y="634018"/>
                  <a:pt x="209814" y="659547"/>
                </a:cubicBezTo>
                <a:cubicBezTo>
                  <a:pt x="281759" y="685076"/>
                  <a:pt x="473613" y="687397"/>
                  <a:pt x="479028" y="664189"/>
                </a:cubicBezTo>
                <a:cubicBezTo>
                  <a:pt x="484443" y="640981"/>
                  <a:pt x="298005" y="572131"/>
                  <a:pt x="242305" y="520299"/>
                </a:cubicBezTo>
                <a:cubicBezTo>
                  <a:pt x="186605" y="468468"/>
                  <a:pt x="146378" y="432108"/>
                  <a:pt x="144831" y="353200"/>
                </a:cubicBezTo>
                <a:cubicBezTo>
                  <a:pt x="143284" y="274292"/>
                  <a:pt x="218324" y="-12714"/>
                  <a:pt x="228381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80112C35-6668-6A67-6F8B-0702164D0F39}"/>
              </a:ext>
            </a:extLst>
          </p:cNvPr>
          <p:cNvSpPr/>
          <p:nvPr/>
        </p:nvSpPr>
        <p:spPr>
          <a:xfrm>
            <a:off x="5999684" y="9615540"/>
            <a:ext cx="764770" cy="697942"/>
          </a:xfrm>
          <a:custGeom>
            <a:avLst/>
            <a:gdLst>
              <a:gd name="connsiteX0" fmla="*/ 6578 w 764770"/>
              <a:gd name="connsiteY0" fmla="*/ 507843 h 697942"/>
              <a:gd name="connsiteX1" fmla="*/ 605347 w 764770"/>
              <a:gd name="connsiteY1" fmla="*/ 628525 h 697942"/>
              <a:gd name="connsiteX2" fmla="*/ 702822 w 764770"/>
              <a:gd name="connsiteY2" fmla="*/ 442860 h 697942"/>
              <a:gd name="connsiteX3" fmla="*/ 489307 w 764770"/>
              <a:gd name="connsiteY3" fmla="*/ 1906 h 697942"/>
              <a:gd name="connsiteX4" fmla="*/ 642480 w 764770"/>
              <a:gd name="connsiteY4" fmla="*/ 298970 h 697942"/>
              <a:gd name="connsiteX5" fmla="*/ 763163 w 764770"/>
              <a:gd name="connsiteY5" fmla="*/ 679583 h 697942"/>
              <a:gd name="connsiteX6" fmla="*/ 554290 w 764770"/>
              <a:gd name="connsiteY6" fmla="*/ 633167 h 697942"/>
              <a:gd name="connsiteX7" fmla="*/ 303642 w 764770"/>
              <a:gd name="connsiteY7" fmla="*/ 591392 h 697942"/>
              <a:gd name="connsiteX8" fmla="*/ 6578 w 764770"/>
              <a:gd name="connsiteY8" fmla="*/ 507843 h 69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770" h="697942">
                <a:moveTo>
                  <a:pt x="6578" y="507843"/>
                </a:moveTo>
                <a:cubicBezTo>
                  <a:pt x="56862" y="514032"/>
                  <a:pt x="489306" y="639355"/>
                  <a:pt x="605347" y="628525"/>
                </a:cubicBezTo>
                <a:cubicBezTo>
                  <a:pt x="721388" y="617695"/>
                  <a:pt x="722162" y="547297"/>
                  <a:pt x="702822" y="442860"/>
                </a:cubicBezTo>
                <a:cubicBezTo>
                  <a:pt x="683482" y="338423"/>
                  <a:pt x="499364" y="25888"/>
                  <a:pt x="489307" y="1906"/>
                </a:cubicBezTo>
                <a:cubicBezTo>
                  <a:pt x="479250" y="-22076"/>
                  <a:pt x="596837" y="186024"/>
                  <a:pt x="642480" y="298970"/>
                </a:cubicBezTo>
                <a:cubicBezTo>
                  <a:pt x="688123" y="411916"/>
                  <a:pt x="777861" y="623884"/>
                  <a:pt x="763163" y="679583"/>
                </a:cubicBezTo>
                <a:cubicBezTo>
                  <a:pt x="748465" y="735282"/>
                  <a:pt x="630877" y="647866"/>
                  <a:pt x="554290" y="633167"/>
                </a:cubicBezTo>
                <a:cubicBezTo>
                  <a:pt x="477703" y="618468"/>
                  <a:pt x="399569" y="610732"/>
                  <a:pt x="303642" y="591392"/>
                </a:cubicBezTo>
                <a:cubicBezTo>
                  <a:pt x="207715" y="572052"/>
                  <a:pt x="-43706" y="501654"/>
                  <a:pt x="6578" y="507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F7596C2E-325D-5000-089F-F40D10C08FD5}"/>
              </a:ext>
            </a:extLst>
          </p:cNvPr>
          <p:cNvSpPr/>
          <p:nvPr/>
        </p:nvSpPr>
        <p:spPr>
          <a:xfrm>
            <a:off x="5856343" y="9918273"/>
            <a:ext cx="479014" cy="1214428"/>
          </a:xfrm>
          <a:custGeom>
            <a:avLst/>
            <a:gdLst>
              <a:gd name="connsiteX0" fmla="*/ 29237 w 479014"/>
              <a:gd name="connsiteY0" fmla="*/ 878 h 1214428"/>
              <a:gd name="connsiteX1" fmla="*/ 29237 w 479014"/>
              <a:gd name="connsiteY1" fmla="*/ 502174 h 1214428"/>
              <a:gd name="connsiteX2" fmla="*/ 433058 w 479014"/>
              <a:gd name="connsiteY2" fmla="*/ 854937 h 1214428"/>
              <a:gd name="connsiteX3" fmla="*/ 191694 w 479014"/>
              <a:gd name="connsiteY3" fmla="*/ 738897 h 1214428"/>
              <a:gd name="connsiteX4" fmla="*/ 391283 w 479014"/>
              <a:gd name="connsiteY4" fmla="*/ 980261 h 1214428"/>
              <a:gd name="connsiteX5" fmla="*/ 474833 w 479014"/>
              <a:gd name="connsiteY5" fmla="*/ 1212342 h 1214428"/>
              <a:gd name="connsiteX6" fmla="*/ 270601 w 479014"/>
              <a:gd name="connsiteY6" fmla="*/ 841012 h 1214428"/>
              <a:gd name="connsiteX7" fmla="*/ 126711 w 479014"/>
              <a:gd name="connsiteY7" fmla="*/ 608931 h 1214428"/>
              <a:gd name="connsiteX8" fmla="*/ 187052 w 479014"/>
              <a:gd name="connsiteY8" fmla="*/ 219035 h 1214428"/>
              <a:gd name="connsiteX9" fmla="*/ 261318 w 479014"/>
              <a:gd name="connsiteY9" fmla="*/ 19445 h 1214428"/>
              <a:gd name="connsiteX10" fmla="*/ 98861 w 479014"/>
              <a:gd name="connsiteY10" fmla="*/ 455757 h 1214428"/>
              <a:gd name="connsiteX11" fmla="*/ 10670 w 479014"/>
              <a:gd name="connsiteY11" fmla="*/ 381491 h 1214428"/>
              <a:gd name="connsiteX12" fmla="*/ 29237 w 479014"/>
              <a:gd name="connsiteY12" fmla="*/ 878 h 121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9014" h="1214428">
                <a:moveTo>
                  <a:pt x="29237" y="878"/>
                </a:moveTo>
                <a:cubicBezTo>
                  <a:pt x="32331" y="20992"/>
                  <a:pt x="-38067" y="359831"/>
                  <a:pt x="29237" y="502174"/>
                </a:cubicBezTo>
                <a:cubicBezTo>
                  <a:pt x="96541" y="644517"/>
                  <a:pt x="405982" y="815483"/>
                  <a:pt x="433058" y="854937"/>
                </a:cubicBezTo>
                <a:cubicBezTo>
                  <a:pt x="460134" y="894391"/>
                  <a:pt x="198657" y="718010"/>
                  <a:pt x="191694" y="738897"/>
                </a:cubicBezTo>
                <a:cubicBezTo>
                  <a:pt x="184732" y="759784"/>
                  <a:pt x="344093" y="901354"/>
                  <a:pt x="391283" y="980261"/>
                </a:cubicBezTo>
                <a:cubicBezTo>
                  <a:pt x="438473" y="1059169"/>
                  <a:pt x="494947" y="1235550"/>
                  <a:pt x="474833" y="1212342"/>
                </a:cubicBezTo>
                <a:cubicBezTo>
                  <a:pt x="454719" y="1189134"/>
                  <a:pt x="328621" y="941580"/>
                  <a:pt x="270601" y="841012"/>
                </a:cubicBezTo>
                <a:cubicBezTo>
                  <a:pt x="212581" y="740444"/>
                  <a:pt x="140636" y="712594"/>
                  <a:pt x="126711" y="608931"/>
                </a:cubicBezTo>
                <a:cubicBezTo>
                  <a:pt x="112786" y="505268"/>
                  <a:pt x="164618" y="317283"/>
                  <a:pt x="187052" y="219035"/>
                </a:cubicBezTo>
                <a:cubicBezTo>
                  <a:pt x="209487" y="120787"/>
                  <a:pt x="261318" y="19445"/>
                  <a:pt x="261318" y="19445"/>
                </a:cubicBezTo>
                <a:cubicBezTo>
                  <a:pt x="246620" y="58899"/>
                  <a:pt x="140636" y="395416"/>
                  <a:pt x="98861" y="455757"/>
                </a:cubicBezTo>
                <a:cubicBezTo>
                  <a:pt x="57086" y="516098"/>
                  <a:pt x="19953" y="451115"/>
                  <a:pt x="10670" y="381491"/>
                </a:cubicBezTo>
                <a:cubicBezTo>
                  <a:pt x="1387" y="311867"/>
                  <a:pt x="26143" y="-19236"/>
                  <a:pt x="29237" y="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6335F845-9AF5-BDB0-B837-5FB78F380A3C}"/>
              </a:ext>
            </a:extLst>
          </p:cNvPr>
          <p:cNvSpPr/>
          <p:nvPr/>
        </p:nvSpPr>
        <p:spPr>
          <a:xfrm>
            <a:off x="5586671" y="8656488"/>
            <a:ext cx="520282" cy="1023023"/>
          </a:xfrm>
          <a:custGeom>
            <a:avLst/>
            <a:gdLst>
              <a:gd name="connsiteX0" fmla="*/ 66827 w 520282"/>
              <a:gd name="connsiteY0" fmla="*/ 141 h 1023023"/>
              <a:gd name="connsiteX1" fmla="*/ 15770 w 520282"/>
              <a:gd name="connsiteY1" fmla="*/ 255431 h 1023023"/>
              <a:gd name="connsiteX2" fmla="*/ 159660 w 520282"/>
              <a:gd name="connsiteY2" fmla="*/ 654610 h 1023023"/>
              <a:gd name="connsiteX3" fmla="*/ 62186 w 520282"/>
              <a:gd name="connsiteY3" fmla="*/ 566420 h 1023023"/>
              <a:gd name="connsiteX4" fmla="*/ 517065 w 520282"/>
              <a:gd name="connsiteY4" fmla="*/ 1021299 h 1023023"/>
              <a:gd name="connsiteX5" fmla="*/ 252492 w 520282"/>
              <a:gd name="connsiteY5" fmla="*/ 705668 h 1023023"/>
              <a:gd name="connsiteX6" fmla="*/ 6486 w 520282"/>
              <a:gd name="connsiteY6" fmla="*/ 287922 h 1023023"/>
              <a:gd name="connsiteX7" fmla="*/ 66827 w 520282"/>
              <a:gd name="connsiteY7" fmla="*/ 141 h 102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282" h="1023023">
                <a:moveTo>
                  <a:pt x="66827" y="141"/>
                </a:moveTo>
                <a:cubicBezTo>
                  <a:pt x="68374" y="-5274"/>
                  <a:pt x="298" y="146353"/>
                  <a:pt x="15770" y="255431"/>
                </a:cubicBezTo>
                <a:cubicBezTo>
                  <a:pt x="31242" y="364509"/>
                  <a:pt x="151924" y="602779"/>
                  <a:pt x="159660" y="654610"/>
                </a:cubicBezTo>
                <a:cubicBezTo>
                  <a:pt x="167396" y="706442"/>
                  <a:pt x="2618" y="505305"/>
                  <a:pt x="62186" y="566420"/>
                </a:cubicBezTo>
                <a:cubicBezTo>
                  <a:pt x="121754" y="627535"/>
                  <a:pt x="485347" y="998091"/>
                  <a:pt x="517065" y="1021299"/>
                </a:cubicBezTo>
                <a:cubicBezTo>
                  <a:pt x="548783" y="1044507"/>
                  <a:pt x="337588" y="827897"/>
                  <a:pt x="252492" y="705668"/>
                </a:cubicBezTo>
                <a:cubicBezTo>
                  <a:pt x="167396" y="583439"/>
                  <a:pt x="37430" y="400095"/>
                  <a:pt x="6486" y="287922"/>
                </a:cubicBezTo>
                <a:cubicBezTo>
                  <a:pt x="-24458" y="175750"/>
                  <a:pt x="65280" y="5556"/>
                  <a:pt x="66827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8C7B5896-8129-8D22-B325-D54DA79EF0B8}"/>
              </a:ext>
            </a:extLst>
          </p:cNvPr>
          <p:cNvSpPr/>
          <p:nvPr/>
        </p:nvSpPr>
        <p:spPr>
          <a:xfrm>
            <a:off x="4828975" y="2994442"/>
            <a:ext cx="1028524" cy="1205829"/>
          </a:xfrm>
          <a:custGeom>
            <a:avLst/>
            <a:gdLst>
              <a:gd name="connsiteX0" fmla="*/ 3375 w 1028524"/>
              <a:gd name="connsiteY0" fmla="*/ 2758 h 1205829"/>
              <a:gd name="connsiteX1" fmla="*/ 501850 w 1028524"/>
              <a:gd name="connsiteY1" fmla="*/ 352008 h 1205829"/>
              <a:gd name="connsiteX2" fmla="*/ 670125 w 1028524"/>
              <a:gd name="connsiteY2" fmla="*/ 545683 h 1205829"/>
              <a:gd name="connsiteX3" fmla="*/ 647900 w 1028524"/>
              <a:gd name="connsiteY3" fmla="*/ 517108 h 1205829"/>
              <a:gd name="connsiteX4" fmla="*/ 844750 w 1028524"/>
              <a:gd name="connsiteY4" fmla="*/ 834608 h 1205829"/>
              <a:gd name="connsiteX5" fmla="*/ 844750 w 1028524"/>
              <a:gd name="connsiteY5" fmla="*/ 774283 h 1205829"/>
              <a:gd name="connsiteX6" fmla="*/ 1025725 w 1028524"/>
              <a:gd name="connsiteY6" fmla="*/ 1199733 h 1205829"/>
              <a:gd name="connsiteX7" fmla="*/ 936825 w 1028524"/>
              <a:gd name="connsiteY7" fmla="*/ 993358 h 1205829"/>
              <a:gd name="connsiteX8" fmla="*/ 701875 w 1028524"/>
              <a:gd name="connsiteY8" fmla="*/ 552033 h 1205829"/>
              <a:gd name="connsiteX9" fmla="*/ 381200 w 1028524"/>
              <a:gd name="connsiteY9" fmla="*/ 183733 h 1205829"/>
              <a:gd name="connsiteX10" fmla="*/ 435175 w 1028524"/>
              <a:gd name="connsiteY10" fmla="*/ 269458 h 1205829"/>
              <a:gd name="connsiteX11" fmla="*/ 289125 w 1028524"/>
              <a:gd name="connsiteY11" fmla="*/ 193258 h 1205829"/>
              <a:gd name="connsiteX12" fmla="*/ 3375 w 1028524"/>
              <a:gd name="connsiteY12" fmla="*/ 2758 h 12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28524" h="1205829">
                <a:moveTo>
                  <a:pt x="3375" y="2758"/>
                </a:moveTo>
                <a:cubicBezTo>
                  <a:pt x="38829" y="29216"/>
                  <a:pt x="390725" y="261521"/>
                  <a:pt x="501850" y="352008"/>
                </a:cubicBezTo>
                <a:cubicBezTo>
                  <a:pt x="612975" y="442496"/>
                  <a:pt x="645783" y="518166"/>
                  <a:pt x="670125" y="545683"/>
                </a:cubicBezTo>
                <a:cubicBezTo>
                  <a:pt x="694467" y="573200"/>
                  <a:pt x="618796" y="468954"/>
                  <a:pt x="647900" y="517108"/>
                </a:cubicBezTo>
                <a:cubicBezTo>
                  <a:pt x="677004" y="565262"/>
                  <a:pt x="811942" y="791746"/>
                  <a:pt x="844750" y="834608"/>
                </a:cubicBezTo>
                <a:cubicBezTo>
                  <a:pt x="877558" y="877471"/>
                  <a:pt x="814587" y="713429"/>
                  <a:pt x="844750" y="774283"/>
                </a:cubicBezTo>
                <a:cubicBezTo>
                  <a:pt x="874913" y="835137"/>
                  <a:pt x="1010379" y="1163221"/>
                  <a:pt x="1025725" y="1199733"/>
                </a:cubicBezTo>
                <a:cubicBezTo>
                  <a:pt x="1041071" y="1236245"/>
                  <a:pt x="990800" y="1101308"/>
                  <a:pt x="936825" y="993358"/>
                </a:cubicBezTo>
                <a:cubicBezTo>
                  <a:pt x="882850" y="885408"/>
                  <a:pt x="794479" y="686970"/>
                  <a:pt x="701875" y="552033"/>
                </a:cubicBezTo>
                <a:cubicBezTo>
                  <a:pt x="609271" y="417096"/>
                  <a:pt x="425650" y="230829"/>
                  <a:pt x="381200" y="183733"/>
                </a:cubicBezTo>
                <a:cubicBezTo>
                  <a:pt x="336750" y="136637"/>
                  <a:pt x="450521" y="267871"/>
                  <a:pt x="435175" y="269458"/>
                </a:cubicBezTo>
                <a:cubicBezTo>
                  <a:pt x="419829" y="271046"/>
                  <a:pt x="356329" y="238766"/>
                  <a:pt x="289125" y="193258"/>
                </a:cubicBezTo>
                <a:cubicBezTo>
                  <a:pt x="221921" y="147750"/>
                  <a:pt x="-32079" y="-23700"/>
                  <a:pt x="3375" y="2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8ED2E11D-40D2-4951-036D-CE9FC0E7BF77}"/>
              </a:ext>
            </a:extLst>
          </p:cNvPr>
          <p:cNvSpPr/>
          <p:nvPr/>
        </p:nvSpPr>
        <p:spPr>
          <a:xfrm>
            <a:off x="5918292" y="4346572"/>
            <a:ext cx="77215" cy="232383"/>
          </a:xfrm>
          <a:custGeom>
            <a:avLst/>
            <a:gdLst>
              <a:gd name="connsiteX0" fmla="*/ 3083 w 77215"/>
              <a:gd name="connsiteY0" fmla="*/ 3 h 232383"/>
              <a:gd name="connsiteX1" fmla="*/ 34833 w 77215"/>
              <a:gd name="connsiteY1" fmla="*/ 95253 h 232383"/>
              <a:gd name="connsiteX2" fmla="*/ 76108 w 77215"/>
              <a:gd name="connsiteY2" fmla="*/ 228603 h 232383"/>
              <a:gd name="connsiteX3" fmla="*/ 60233 w 77215"/>
              <a:gd name="connsiteY3" fmla="*/ 187328 h 232383"/>
              <a:gd name="connsiteX4" fmla="*/ 6258 w 77215"/>
              <a:gd name="connsiteY4" fmla="*/ 98428 h 232383"/>
              <a:gd name="connsiteX5" fmla="*/ 3083 w 77215"/>
              <a:gd name="connsiteY5" fmla="*/ 3 h 23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215" h="232383">
                <a:moveTo>
                  <a:pt x="3083" y="3"/>
                </a:moveTo>
                <a:cubicBezTo>
                  <a:pt x="7846" y="-526"/>
                  <a:pt x="22662" y="57153"/>
                  <a:pt x="34833" y="95253"/>
                </a:cubicBezTo>
                <a:cubicBezTo>
                  <a:pt x="47004" y="133353"/>
                  <a:pt x="71875" y="213257"/>
                  <a:pt x="76108" y="228603"/>
                </a:cubicBezTo>
                <a:cubicBezTo>
                  <a:pt x="80341" y="243949"/>
                  <a:pt x="71875" y="209024"/>
                  <a:pt x="60233" y="187328"/>
                </a:cubicBezTo>
                <a:cubicBezTo>
                  <a:pt x="48591" y="165632"/>
                  <a:pt x="13666" y="125945"/>
                  <a:pt x="6258" y="98428"/>
                </a:cubicBezTo>
                <a:cubicBezTo>
                  <a:pt x="-1150" y="70911"/>
                  <a:pt x="-1680" y="532"/>
                  <a:pt x="308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2A84CBBC-F0AC-C9B6-E52E-797A1C69EAA9}"/>
              </a:ext>
            </a:extLst>
          </p:cNvPr>
          <p:cNvSpPr/>
          <p:nvPr/>
        </p:nvSpPr>
        <p:spPr>
          <a:xfrm>
            <a:off x="6222992" y="5095874"/>
            <a:ext cx="201892" cy="853093"/>
          </a:xfrm>
          <a:custGeom>
            <a:avLst/>
            <a:gdLst>
              <a:gd name="connsiteX0" fmla="*/ 8 w 201892"/>
              <a:gd name="connsiteY0" fmla="*/ 1 h 853093"/>
              <a:gd name="connsiteX1" fmla="*/ 133358 w 201892"/>
              <a:gd name="connsiteY1" fmla="*/ 206376 h 853093"/>
              <a:gd name="connsiteX2" fmla="*/ 200033 w 201892"/>
              <a:gd name="connsiteY2" fmla="*/ 460376 h 853093"/>
              <a:gd name="connsiteX3" fmla="*/ 180983 w 201892"/>
              <a:gd name="connsiteY3" fmla="*/ 415926 h 853093"/>
              <a:gd name="connsiteX4" fmla="*/ 155583 w 201892"/>
              <a:gd name="connsiteY4" fmla="*/ 682626 h 853093"/>
              <a:gd name="connsiteX5" fmla="*/ 165108 w 201892"/>
              <a:gd name="connsiteY5" fmla="*/ 657226 h 853093"/>
              <a:gd name="connsiteX6" fmla="*/ 146058 w 201892"/>
              <a:gd name="connsiteY6" fmla="*/ 847726 h 853093"/>
              <a:gd name="connsiteX7" fmla="*/ 174633 w 201892"/>
              <a:gd name="connsiteY7" fmla="*/ 412751 h 853093"/>
              <a:gd name="connsiteX8" fmla="*/ 149233 w 201892"/>
              <a:gd name="connsiteY8" fmla="*/ 241301 h 853093"/>
              <a:gd name="connsiteX9" fmla="*/ 139708 w 201892"/>
              <a:gd name="connsiteY9" fmla="*/ 203201 h 853093"/>
              <a:gd name="connsiteX10" fmla="*/ 8 w 201892"/>
              <a:gd name="connsiteY10" fmla="*/ 1 h 853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1892" h="853093">
                <a:moveTo>
                  <a:pt x="8" y="1"/>
                </a:moveTo>
                <a:cubicBezTo>
                  <a:pt x="-1050" y="530"/>
                  <a:pt x="100021" y="129647"/>
                  <a:pt x="133358" y="206376"/>
                </a:cubicBezTo>
                <a:cubicBezTo>
                  <a:pt x="166695" y="283105"/>
                  <a:pt x="192096" y="425451"/>
                  <a:pt x="200033" y="460376"/>
                </a:cubicBezTo>
                <a:cubicBezTo>
                  <a:pt x="207970" y="495301"/>
                  <a:pt x="188391" y="378884"/>
                  <a:pt x="180983" y="415926"/>
                </a:cubicBezTo>
                <a:cubicBezTo>
                  <a:pt x="173575" y="452968"/>
                  <a:pt x="158229" y="642409"/>
                  <a:pt x="155583" y="682626"/>
                </a:cubicBezTo>
                <a:cubicBezTo>
                  <a:pt x="152937" y="722843"/>
                  <a:pt x="166695" y="629709"/>
                  <a:pt x="165108" y="657226"/>
                </a:cubicBezTo>
                <a:cubicBezTo>
                  <a:pt x="163521" y="684743"/>
                  <a:pt x="144471" y="888472"/>
                  <a:pt x="146058" y="847726"/>
                </a:cubicBezTo>
                <a:cubicBezTo>
                  <a:pt x="147645" y="806980"/>
                  <a:pt x="174104" y="513822"/>
                  <a:pt x="174633" y="412751"/>
                </a:cubicBezTo>
                <a:cubicBezTo>
                  <a:pt x="175162" y="311680"/>
                  <a:pt x="155054" y="276226"/>
                  <a:pt x="149233" y="241301"/>
                </a:cubicBezTo>
                <a:cubicBezTo>
                  <a:pt x="143412" y="206376"/>
                  <a:pt x="165108" y="241830"/>
                  <a:pt x="139708" y="203201"/>
                </a:cubicBezTo>
                <a:cubicBezTo>
                  <a:pt x="114308" y="164572"/>
                  <a:pt x="1066" y="-528"/>
                  <a:pt x="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69D18C47-A863-E778-7996-9D2307832F89}"/>
              </a:ext>
            </a:extLst>
          </p:cNvPr>
          <p:cNvSpPr/>
          <p:nvPr/>
        </p:nvSpPr>
        <p:spPr>
          <a:xfrm>
            <a:off x="6143431" y="4965498"/>
            <a:ext cx="230819" cy="334633"/>
          </a:xfrm>
          <a:custGeom>
            <a:avLst/>
            <a:gdLst>
              <a:gd name="connsiteX0" fmla="*/ 194 w 230819"/>
              <a:gd name="connsiteY0" fmla="*/ 202 h 334633"/>
              <a:gd name="connsiteX1" fmla="*/ 158944 w 230819"/>
              <a:gd name="connsiteY1" fmla="*/ 219277 h 334633"/>
              <a:gd name="connsiteX2" fmla="*/ 228794 w 230819"/>
              <a:gd name="connsiteY2" fmla="*/ 333577 h 334633"/>
              <a:gd name="connsiteX3" fmla="*/ 193869 w 230819"/>
              <a:gd name="connsiteY3" fmla="*/ 260552 h 334633"/>
              <a:gd name="connsiteX4" fmla="*/ 194 w 230819"/>
              <a:gd name="connsiteY4" fmla="*/ 202 h 33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819" h="334633">
                <a:moveTo>
                  <a:pt x="194" y="202"/>
                </a:moveTo>
                <a:cubicBezTo>
                  <a:pt x="-5627" y="-6677"/>
                  <a:pt x="120844" y="163715"/>
                  <a:pt x="158944" y="219277"/>
                </a:cubicBezTo>
                <a:cubicBezTo>
                  <a:pt x="197044" y="274839"/>
                  <a:pt x="222973" y="326698"/>
                  <a:pt x="228794" y="333577"/>
                </a:cubicBezTo>
                <a:cubicBezTo>
                  <a:pt x="234615" y="340456"/>
                  <a:pt x="229323" y="313469"/>
                  <a:pt x="193869" y="260552"/>
                </a:cubicBezTo>
                <a:cubicBezTo>
                  <a:pt x="158415" y="207635"/>
                  <a:pt x="6015" y="7081"/>
                  <a:pt x="194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D0DFD811-6DBC-7DFF-D3AC-BD74BFF59438}"/>
              </a:ext>
            </a:extLst>
          </p:cNvPr>
          <p:cNvSpPr/>
          <p:nvPr/>
        </p:nvSpPr>
        <p:spPr>
          <a:xfrm>
            <a:off x="6257716" y="5118061"/>
            <a:ext cx="159602" cy="539796"/>
          </a:xfrm>
          <a:custGeom>
            <a:avLst/>
            <a:gdLst>
              <a:gd name="connsiteX0" fmla="*/ 209 w 159602"/>
              <a:gd name="connsiteY0" fmla="*/ 39 h 539796"/>
              <a:gd name="connsiteX1" fmla="*/ 92284 w 159602"/>
              <a:gd name="connsiteY1" fmla="*/ 139739 h 539796"/>
              <a:gd name="connsiteX2" fmla="*/ 114509 w 159602"/>
              <a:gd name="connsiteY2" fmla="*/ 346114 h 539796"/>
              <a:gd name="connsiteX3" fmla="*/ 120859 w 159602"/>
              <a:gd name="connsiteY3" fmla="*/ 263564 h 539796"/>
              <a:gd name="connsiteX4" fmla="*/ 158959 w 159602"/>
              <a:gd name="connsiteY4" fmla="*/ 539789 h 539796"/>
              <a:gd name="connsiteX5" fmla="*/ 143084 w 159602"/>
              <a:gd name="connsiteY5" fmla="*/ 254039 h 539796"/>
              <a:gd name="connsiteX6" fmla="*/ 120859 w 159602"/>
              <a:gd name="connsiteY6" fmla="*/ 152439 h 539796"/>
              <a:gd name="connsiteX7" fmla="*/ 209 w 159602"/>
              <a:gd name="connsiteY7" fmla="*/ 39 h 5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602" h="539796">
                <a:moveTo>
                  <a:pt x="209" y="39"/>
                </a:moveTo>
                <a:cubicBezTo>
                  <a:pt x="-4553" y="-2078"/>
                  <a:pt x="73234" y="82060"/>
                  <a:pt x="92284" y="139739"/>
                </a:cubicBezTo>
                <a:cubicBezTo>
                  <a:pt x="111334" y="197418"/>
                  <a:pt x="109747" y="325477"/>
                  <a:pt x="114509" y="346114"/>
                </a:cubicBezTo>
                <a:cubicBezTo>
                  <a:pt x="119271" y="366751"/>
                  <a:pt x="113451" y="231285"/>
                  <a:pt x="120859" y="263564"/>
                </a:cubicBezTo>
                <a:cubicBezTo>
                  <a:pt x="128267" y="295843"/>
                  <a:pt x="155255" y="541376"/>
                  <a:pt x="158959" y="539789"/>
                </a:cubicBezTo>
                <a:cubicBezTo>
                  <a:pt x="162663" y="538202"/>
                  <a:pt x="149434" y="318597"/>
                  <a:pt x="143084" y="254039"/>
                </a:cubicBezTo>
                <a:cubicBezTo>
                  <a:pt x="136734" y="189481"/>
                  <a:pt x="140438" y="190539"/>
                  <a:pt x="120859" y="152439"/>
                </a:cubicBezTo>
                <a:cubicBezTo>
                  <a:pt x="101280" y="114339"/>
                  <a:pt x="4971" y="2156"/>
                  <a:pt x="209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1A480F4C-A542-346F-F1BE-05883473B530}"/>
              </a:ext>
            </a:extLst>
          </p:cNvPr>
          <p:cNvSpPr/>
          <p:nvPr/>
        </p:nvSpPr>
        <p:spPr>
          <a:xfrm>
            <a:off x="6343637" y="5683829"/>
            <a:ext cx="78009" cy="412958"/>
          </a:xfrm>
          <a:custGeom>
            <a:avLst/>
            <a:gdLst>
              <a:gd name="connsiteX0" fmla="*/ 69863 w 78009"/>
              <a:gd name="connsiteY0" fmla="*/ 5771 h 412958"/>
              <a:gd name="connsiteX1" fmla="*/ 13 w 78009"/>
              <a:gd name="connsiteY1" fmla="*/ 412171 h 412958"/>
              <a:gd name="connsiteX2" fmla="*/ 76213 w 78009"/>
              <a:gd name="connsiteY2" fmla="*/ 110546 h 412958"/>
              <a:gd name="connsiteX3" fmla="*/ 53988 w 78009"/>
              <a:gd name="connsiteY3" fmla="*/ 167696 h 412958"/>
              <a:gd name="connsiteX4" fmla="*/ 69863 w 78009"/>
              <a:gd name="connsiteY4" fmla="*/ 5771 h 41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" h="412958">
                <a:moveTo>
                  <a:pt x="69863" y="5771"/>
                </a:moveTo>
                <a:cubicBezTo>
                  <a:pt x="60867" y="46517"/>
                  <a:pt x="-1045" y="394709"/>
                  <a:pt x="13" y="412171"/>
                </a:cubicBezTo>
                <a:cubicBezTo>
                  <a:pt x="1071" y="429633"/>
                  <a:pt x="67217" y="151292"/>
                  <a:pt x="76213" y="110546"/>
                </a:cubicBezTo>
                <a:cubicBezTo>
                  <a:pt x="85209" y="69800"/>
                  <a:pt x="57692" y="182513"/>
                  <a:pt x="53988" y="167696"/>
                </a:cubicBezTo>
                <a:cubicBezTo>
                  <a:pt x="50284" y="152879"/>
                  <a:pt x="78859" y="-34975"/>
                  <a:pt x="69863" y="5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762FEAB7-13E0-974A-226B-26077943CF42}"/>
              </a:ext>
            </a:extLst>
          </p:cNvPr>
          <p:cNvSpPr/>
          <p:nvPr/>
        </p:nvSpPr>
        <p:spPr>
          <a:xfrm>
            <a:off x="6304798" y="6097392"/>
            <a:ext cx="51552" cy="502285"/>
          </a:xfrm>
          <a:custGeom>
            <a:avLst/>
            <a:gdLst>
              <a:gd name="connsiteX0" fmla="*/ 51552 w 51552"/>
              <a:gd name="connsiteY0" fmla="*/ 4958 h 502285"/>
              <a:gd name="connsiteX1" fmla="*/ 752 w 51552"/>
              <a:gd name="connsiteY1" fmla="*/ 500258 h 502285"/>
              <a:gd name="connsiteX2" fmla="*/ 19802 w 51552"/>
              <a:gd name="connsiteY2" fmla="*/ 182758 h 502285"/>
              <a:gd name="connsiteX3" fmla="*/ 752 w 51552"/>
              <a:gd name="connsiteY3" fmla="*/ 243083 h 502285"/>
              <a:gd name="connsiteX4" fmla="*/ 51552 w 51552"/>
              <a:gd name="connsiteY4" fmla="*/ 4958 h 50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2" h="502285">
                <a:moveTo>
                  <a:pt x="51552" y="4958"/>
                </a:moveTo>
                <a:cubicBezTo>
                  <a:pt x="51552" y="47820"/>
                  <a:pt x="6044" y="470625"/>
                  <a:pt x="752" y="500258"/>
                </a:cubicBezTo>
                <a:cubicBezTo>
                  <a:pt x="-4540" y="529891"/>
                  <a:pt x="19802" y="225620"/>
                  <a:pt x="19802" y="182758"/>
                </a:cubicBezTo>
                <a:cubicBezTo>
                  <a:pt x="19802" y="139896"/>
                  <a:pt x="-4540" y="275891"/>
                  <a:pt x="752" y="243083"/>
                </a:cubicBezTo>
                <a:cubicBezTo>
                  <a:pt x="6044" y="210275"/>
                  <a:pt x="51552" y="-37904"/>
                  <a:pt x="51552" y="4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4435351B-6C40-6FCC-35A9-D0F1ADB97016}"/>
              </a:ext>
            </a:extLst>
          </p:cNvPr>
          <p:cNvSpPr/>
          <p:nvPr/>
        </p:nvSpPr>
        <p:spPr>
          <a:xfrm>
            <a:off x="6041961" y="4778367"/>
            <a:ext cx="279944" cy="400097"/>
          </a:xfrm>
          <a:custGeom>
            <a:avLst/>
            <a:gdLst>
              <a:gd name="connsiteX0" fmla="*/ 64 w 279944"/>
              <a:gd name="connsiteY0" fmla="*/ 8 h 400097"/>
              <a:gd name="connsiteX1" fmla="*/ 219139 w 279944"/>
              <a:gd name="connsiteY1" fmla="*/ 288933 h 400097"/>
              <a:gd name="connsiteX2" fmla="*/ 279464 w 279944"/>
              <a:gd name="connsiteY2" fmla="*/ 400058 h 400097"/>
              <a:gd name="connsiteX3" fmla="*/ 196914 w 279944"/>
              <a:gd name="connsiteY3" fmla="*/ 279408 h 400097"/>
              <a:gd name="connsiteX4" fmla="*/ 64 w 279944"/>
              <a:gd name="connsiteY4" fmla="*/ 8 h 40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944" h="400097">
                <a:moveTo>
                  <a:pt x="64" y="8"/>
                </a:moveTo>
                <a:cubicBezTo>
                  <a:pt x="3768" y="1595"/>
                  <a:pt x="172572" y="222258"/>
                  <a:pt x="219139" y="288933"/>
                </a:cubicBezTo>
                <a:cubicBezTo>
                  <a:pt x="265706" y="355608"/>
                  <a:pt x="283168" y="401645"/>
                  <a:pt x="279464" y="400058"/>
                </a:cubicBezTo>
                <a:cubicBezTo>
                  <a:pt x="275760" y="398471"/>
                  <a:pt x="240306" y="340262"/>
                  <a:pt x="196914" y="279408"/>
                </a:cubicBezTo>
                <a:cubicBezTo>
                  <a:pt x="153522" y="218554"/>
                  <a:pt x="-3640" y="-1579"/>
                  <a:pt x="6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967DED85-90CF-3D35-993C-4B290B2E1275}"/>
              </a:ext>
            </a:extLst>
          </p:cNvPr>
          <p:cNvSpPr/>
          <p:nvPr/>
        </p:nvSpPr>
        <p:spPr>
          <a:xfrm>
            <a:off x="5524408" y="3466629"/>
            <a:ext cx="680823" cy="1221649"/>
          </a:xfrm>
          <a:custGeom>
            <a:avLst/>
            <a:gdLst>
              <a:gd name="connsiteX0" fmla="*/ 92 w 680823"/>
              <a:gd name="connsiteY0" fmla="*/ 471 h 1221649"/>
              <a:gd name="connsiteX1" fmla="*/ 257267 w 680823"/>
              <a:gd name="connsiteY1" fmla="*/ 283046 h 1221649"/>
              <a:gd name="connsiteX2" fmla="*/ 244567 w 680823"/>
              <a:gd name="connsiteY2" fmla="*/ 251296 h 1221649"/>
              <a:gd name="connsiteX3" fmla="*/ 438242 w 680823"/>
              <a:gd name="connsiteY3" fmla="*/ 667221 h 1221649"/>
              <a:gd name="connsiteX4" fmla="*/ 384267 w 680823"/>
              <a:gd name="connsiteY4" fmla="*/ 584671 h 1221649"/>
              <a:gd name="connsiteX5" fmla="*/ 676367 w 680823"/>
              <a:gd name="connsiteY5" fmla="*/ 1210146 h 1221649"/>
              <a:gd name="connsiteX6" fmla="*/ 543017 w 680823"/>
              <a:gd name="connsiteY6" fmla="*/ 933921 h 1221649"/>
              <a:gd name="connsiteX7" fmla="*/ 301717 w 680823"/>
              <a:gd name="connsiteY7" fmla="*/ 244946 h 1221649"/>
              <a:gd name="connsiteX8" fmla="*/ 346167 w 680823"/>
              <a:gd name="connsiteY8" fmla="*/ 365596 h 1221649"/>
              <a:gd name="connsiteX9" fmla="*/ 228692 w 680823"/>
              <a:gd name="connsiteY9" fmla="*/ 219546 h 1221649"/>
              <a:gd name="connsiteX10" fmla="*/ 92 w 680823"/>
              <a:gd name="connsiteY10" fmla="*/ 471 h 122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0823" h="1221649">
                <a:moveTo>
                  <a:pt x="92" y="471"/>
                </a:moveTo>
                <a:cubicBezTo>
                  <a:pt x="4855" y="11054"/>
                  <a:pt x="216521" y="241242"/>
                  <a:pt x="257267" y="283046"/>
                </a:cubicBezTo>
                <a:cubicBezTo>
                  <a:pt x="298013" y="324850"/>
                  <a:pt x="214405" y="187267"/>
                  <a:pt x="244567" y="251296"/>
                </a:cubicBezTo>
                <a:cubicBezTo>
                  <a:pt x="274729" y="315325"/>
                  <a:pt x="414959" y="611659"/>
                  <a:pt x="438242" y="667221"/>
                </a:cubicBezTo>
                <a:cubicBezTo>
                  <a:pt x="461525" y="722784"/>
                  <a:pt x="344579" y="494183"/>
                  <a:pt x="384267" y="584671"/>
                </a:cubicBezTo>
                <a:cubicBezTo>
                  <a:pt x="423955" y="675159"/>
                  <a:pt x="649909" y="1151938"/>
                  <a:pt x="676367" y="1210146"/>
                </a:cubicBezTo>
                <a:cubicBezTo>
                  <a:pt x="702825" y="1268354"/>
                  <a:pt x="605459" y="1094788"/>
                  <a:pt x="543017" y="933921"/>
                </a:cubicBezTo>
                <a:cubicBezTo>
                  <a:pt x="480575" y="773054"/>
                  <a:pt x="334525" y="339667"/>
                  <a:pt x="301717" y="244946"/>
                </a:cubicBezTo>
                <a:cubicBezTo>
                  <a:pt x="268909" y="150225"/>
                  <a:pt x="358338" y="369829"/>
                  <a:pt x="346167" y="365596"/>
                </a:cubicBezTo>
                <a:cubicBezTo>
                  <a:pt x="333996" y="361363"/>
                  <a:pt x="281609" y="278813"/>
                  <a:pt x="228692" y="219546"/>
                </a:cubicBezTo>
                <a:cubicBezTo>
                  <a:pt x="175775" y="160279"/>
                  <a:pt x="-4671" y="-10112"/>
                  <a:pt x="92" y="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1D696C15-F91D-A497-6C9B-88BD858649AA}"/>
              </a:ext>
            </a:extLst>
          </p:cNvPr>
          <p:cNvSpPr/>
          <p:nvPr/>
        </p:nvSpPr>
        <p:spPr>
          <a:xfrm>
            <a:off x="6124140" y="4338625"/>
            <a:ext cx="364370" cy="1159416"/>
          </a:xfrm>
          <a:custGeom>
            <a:avLst/>
            <a:gdLst>
              <a:gd name="connsiteX0" fmla="*/ 79810 w 364370"/>
              <a:gd name="connsiteY0" fmla="*/ 4775 h 1159416"/>
              <a:gd name="connsiteX1" fmla="*/ 105210 w 364370"/>
              <a:gd name="connsiteY1" fmla="*/ 509600 h 1159416"/>
              <a:gd name="connsiteX2" fmla="*/ 111560 w 364370"/>
              <a:gd name="connsiteY2" fmla="*/ 439750 h 1159416"/>
              <a:gd name="connsiteX3" fmla="*/ 356035 w 364370"/>
              <a:gd name="connsiteY3" fmla="*/ 1141425 h 1159416"/>
              <a:gd name="connsiteX4" fmla="*/ 279835 w 364370"/>
              <a:gd name="connsiteY4" fmla="*/ 874725 h 1159416"/>
              <a:gd name="connsiteX5" fmla="*/ 13135 w 364370"/>
              <a:gd name="connsiteY5" fmla="*/ 55575 h 1159416"/>
              <a:gd name="connsiteX6" fmla="*/ 44885 w 364370"/>
              <a:gd name="connsiteY6" fmla="*/ 242900 h 1159416"/>
              <a:gd name="connsiteX7" fmla="*/ 79810 w 364370"/>
              <a:gd name="connsiteY7" fmla="*/ 4775 h 115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370" h="1159416">
                <a:moveTo>
                  <a:pt x="79810" y="4775"/>
                </a:moveTo>
                <a:cubicBezTo>
                  <a:pt x="89864" y="49225"/>
                  <a:pt x="99918" y="437104"/>
                  <a:pt x="105210" y="509600"/>
                </a:cubicBezTo>
                <a:cubicBezTo>
                  <a:pt x="110502" y="582096"/>
                  <a:pt x="69756" y="334446"/>
                  <a:pt x="111560" y="439750"/>
                </a:cubicBezTo>
                <a:cubicBezTo>
                  <a:pt x="153364" y="545054"/>
                  <a:pt x="327989" y="1068929"/>
                  <a:pt x="356035" y="1141425"/>
                </a:cubicBezTo>
                <a:cubicBezTo>
                  <a:pt x="384081" y="1213921"/>
                  <a:pt x="336985" y="1055700"/>
                  <a:pt x="279835" y="874725"/>
                </a:cubicBezTo>
                <a:cubicBezTo>
                  <a:pt x="222685" y="693750"/>
                  <a:pt x="52293" y="160879"/>
                  <a:pt x="13135" y="55575"/>
                </a:cubicBezTo>
                <a:cubicBezTo>
                  <a:pt x="-26023" y="-49729"/>
                  <a:pt x="33773" y="245017"/>
                  <a:pt x="44885" y="242900"/>
                </a:cubicBezTo>
                <a:cubicBezTo>
                  <a:pt x="55997" y="240783"/>
                  <a:pt x="69756" y="-39675"/>
                  <a:pt x="79810" y="4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78DB86DA-AE4A-6A84-D109-B06E4770D18E}"/>
              </a:ext>
            </a:extLst>
          </p:cNvPr>
          <p:cNvSpPr/>
          <p:nvPr/>
        </p:nvSpPr>
        <p:spPr>
          <a:xfrm>
            <a:off x="3475153" y="1872074"/>
            <a:ext cx="1289121" cy="1129208"/>
          </a:xfrm>
          <a:custGeom>
            <a:avLst/>
            <a:gdLst>
              <a:gd name="connsiteX0" fmla="*/ 512647 w 1289121"/>
              <a:gd name="connsiteY0" fmla="*/ 1128301 h 1129208"/>
              <a:gd name="connsiteX1" fmla="*/ 233247 w 1289121"/>
              <a:gd name="connsiteY1" fmla="*/ 779051 h 1129208"/>
              <a:gd name="connsiteX2" fmla="*/ 131647 w 1289121"/>
              <a:gd name="connsiteY2" fmla="*/ 636176 h 1129208"/>
              <a:gd name="connsiteX3" fmla="*/ 515822 w 1289121"/>
              <a:gd name="connsiteY3" fmla="*/ 236126 h 1129208"/>
              <a:gd name="connsiteX4" fmla="*/ 17347 w 1289121"/>
              <a:gd name="connsiteY4" fmla="*/ 407576 h 1129208"/>
              <a:gd name="connsiteX5" fmla="*/ 1274647 w 1289121"/>
              <a:gd name="connsiteY5" fmla="*/ 4351 h 1129208"/>
              <a:gd name="connsiteX6" fmla="*/ 661872 w 1289121"/>
              <a:gd name="connsiteY6" fmla="*/ 213901 h 1129208"/>
              <a:gd name="connsiteX7" fmla="*/ 68147 w 1289121"/>
              <a:gd name="connsiteY7" fmla="*/ 525051 h 1129208"/>
              <a:gd name="connsiteX8" fmla="*/ 299922 w 1289121"/>
              <a:gd name="connsiteY8" fmla="*/ 493301 h 1129208"/>
              <a:gd name="connsiteX9" fmla="*/ 172922 w 1289121"/>
              <a:gd name="connsiteY9" fmla="*/ 604426 h 1129208"/>
              <a:gd name="connsiteX10" fmla="*/ 255472 w 1289121"/>
              <a:gd name="connsiteY10" fmla="*/ 760001 h 1129208"/>
              <a:gd name="connsiteX11" fmla="*/ 207847 w 1289121"/>
              <a:gd name="connsiteY11" fmla="*/ 664751 h 1129208"/>
              <a:gd name="connsiteX12" fmla="*/ 512647 w 1289121"/>
              <a:gd name="connsiteY12" fmla="*/ 1128301 h 112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9121" h="1129208">
                <a:moveTo>
                  <a:pt x="512647" y="1128301"/>
                </a:moveTo>
                <a:cubicBezTo>
                  <a:pt x="516880" y="1147351"/>
                  <a:pt x="296747" y="861072"/>
                  <a:pt x="233247" y="779051"/>
                </a:cubicBezTo>
                <a:cubicBezTo>
                  <a:pt x="169747" y="697030"/>
                  <a:pt x="84551" y="726663"/>
                  <a:pt x="131647" y="636176"/>
                </a:cubicBezTo>
                <a:cubicBezTo>
                  <a:pt x="178743" y="545688"/>
                  <a:pt x="534872" y="274226"/>
                  <a:pt x="515822" y="236126"/>
                </a:cubicBezTo>
                <a:cubicBezTo>
                  <a:pt x="496772" y="198026"/>
                  <a:pt x="-109124" y="446205"/>
                  <a:pt x="17347" y="407576"/>
                </a:cubicBezTo>
                <a:cubicBezTo>
                  <a:pt x="143818" y="368947"/>
                  <a:pt x="1167226" y="36630"/>
                  <a:pt x="1274647" y="4351"/>
                </a:cubicBezTo>
                <a:cubicBezTo>
                  <a:pt x="1382068" y="-27928"/>
                  <a:pt x="862955" y="127118"/>
                  <a:pt x="661872" y="213901"/>
                </a:cubicBezTo>
                <a:cubicBezTo>
                  <a:pt x="460789" y="300684"/>
                  <a:pt x="128472" y="478484"/>
                  <a:pt x="68147" y="525051"/>
                </a:cubicBezTo>
                <a:cubicBezTo>
                  <a:pt x="7822" y="571618"/>
                  <a:pt x="282459" y="480072"/>
                  <a:pt x="299922" y="493301"/>
                </a:cubicBezTo>
                <a:cubicBezTo>
                  <a:pt x="317384" y="506530"/>
                  <a:pt x="180330" y="559976"/>
                  <a:pt x="172922" y="604426"/>
                </a:cubicBezTo>
                <a:cubicBezTo>
                  <a:pt x="165514" y="648876"/>
                  <a:pt x="249651" y="749947"/>
                  <a:pt x="255472" y="760001"/>
                </a:cubicBezTo>
                <a:cubicBezTo>
                  <a:pt x="261293" y="770055"/>
                  <a:pt x="165514" y="598605"/>
                  <a:pt x="207847" y="664751"/>
                </a:cubicBezTo>
                <a:cubicBezTo>
                  <a:pt x="250180" y="730897"/>
                  <a:pt x="508414" y="1109251"/>
                  <a:pt x="512647" y="1128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33D10B79-FC82-A330-530D-E98CFB87337F}"/>
              </a:ext>
            </a:extLst>
          </p:cNvPr>
          <p:cNvSpPr/>
          <p:nvPr/>
        </p:nvSpPr>
        <p:spPr>
          <a:xfrm>
            <a:off x="4838700" y="1736725"/>
            <a:ext cx="1422973" cy="1417857"/>
          </a:xfrm>
          <a:custGeom>
            <a:avLst/>
            <a:gdLst>
              <a:gd name="connsiteX0" fmla="*/ 0 w 1422973"/>
              <a:gd name="connsiteY0" fmla="*/ 0 h 1417857"/>
              <a:gd name="connsiteX1" fmla="*/ 615950 w 1422973"/>
              <a:gd name="connsiteY1" fmla="*/ 454025 h 1417857"/>
              <a:gd name="connsiteX2" fmla="*/ 669925 w 1422973"/>
              <a:gd name="connsiteY2" fmla="*/ 390525 h 1417857"/>
              <a:gd name="connsiteX3" fmla="*/ 1050925 w 1422973"/>
              <a:gd name="connsiteY3" fmla="*/ 860425 h 1417857"/>
              <a:gd name="connsiteX4" fmla="*/ 1050925 w 1422973"/>
              <a:gd name="connsiteY4" fmla="*/ 806450 h 1417857"/>
              <a:gd name="connsiteX5" fmla="*/ 1419225 w 1422973"/>
              <a:gd name="connsiteY5" fmla="*/ 1412875 h 1417857"/>
              <a:gd name="connsiteX6" fmla="*/ 1216025 w 1422973"/>
              <a:gd name="connsiteY6" fmla="*/ 1057275 h 1417857"/>
              <a:gd name="connsiteX7" fmla="*/ 812800 w 1422973"/>
              <a:gd name="connsiteY7" fmla="*/ 409575 h 1417857"/>
              <a:gd name="connsiteX8" fmla="*/ 873125 w 1422973"/>
              <a:gd name="connsiteY8" fmla="*/ 552450 h 1417857"/>
              <a:gd name="connsiteX9" fmla="*/ 536575 w 1422973"/>
              <a:gd name="connsiteY9" fmla="*/ 317500 h 1417857"/>
              <a:gd name="connsiteX10" fmla="*/ 320675 w 1422973"/>
              <a:gd name="connsiteY10" fmla="*/ 190500 h 1417857"/>
              <a:gd name="connsiteX11" fmla="*/ 495300 w 1422973"/>
              <a:gd name="connsiteY11" fmla="*/ 301625 h 1417857"/>
              <a:gd name="connsiteX12" fmla="*/ 0 w 1422973"/>
              <a:gd name="connsiteY12" fmla="*/ 0 h 141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2973" h="1417857">
                <a:moveTo>
                  <a:pt x="0" y="0"/>
                </a:moveTo>
                <a:cubicBezTo>
                  <a:pt x="252148" y="194469"/>
                  <a:pt x="504296" y="388938"/>
                  <a:pt x="615950" y="454025"/>
                </a:cubicBezTo>
                <a:cubicBezTo>
                  <a:pt x="727604" y="519113"/>
                  <a:pt x="597429" y="322792"/>
                  <a:pt x="669925" y="390525"/>
                </a:cubicBezTo>
                <a:cubicBezTo>
                  <a:pt x="742421" y="458258"/>
                  <a:pt x="987425" y="791104"/>
                  <a:pt x="1050925" y="860425"/>
                </a:cubicBezTo>
                <a:cubicBezTo>
                  <a:pt x="1114425" y="929746"/>
                  <a:pt x="989542" y="714375"/>
                  <a:pt x="1050925" y="806450"/>
                </a:cubicBezTo>
                <a:cubicBezTo>
                  <a:pt x="1112308" y="898525"/>
                  <a:pt x="1391708" y="1371071"/>
                  <a:pt x="1419225" y="1412875"/>
                </a:cubicBezTo>
                <a:cubicBezTo>
                  <a:pt x="1446742" y="1454679"/>
                  <a:pt x="1317096" y="1224492"/>
                  <a:pt x="1216025" y="1057275"/>
                </a:cubicBezTo>
                <a:cubicBezTo>
                  <a:pt x="1114954" y="890058"/>
                  <a:pt x="869950" y="493712"/>
                  <a:pt x="812800" y="409575"/>
                </a:cubicBezTo>
                <a:cubicBezTo>
                  <a:pt x="755650" y="325438"/>
                  <a:pt x="919163" y="567796"/>
                  <a:pt x="873125" y="552450"/>
                </a:cubicBezTo>
                <a:cubicBezTo>
                  <a:pt x="827087" y="537104"/>
                  <a:pt x="628650" y="377825"/>
                  <a:pt x="536575" y="317500"/>
                </a:cubicBezTo>
                <a:cubicBezTo>
                  <a:pt x="444500" y="257175"/>
                  <a:pt x="327554" y="193146"/>
                  <a:pt x="320675" y="190500"/>
                </a:cubicBezTo>
                <a:cubicBezTo>
                  <a:pt x="313796" y="187854"/>
                  <a:pt x="495300" y="301625"/>
                  <a:pt x="495300" y="3016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E39AB5D0-56A4-8D46-D943-698710167909}"/>
              </a:ext>
            </a:extLst>
          </p:cNvPr>
          <p:cNvSpPr/>
          <p:nvPr/>
        </p:nvSpPr>
        <p:spPr>
          <a:xfrm>
            <a:off x="4432221" y="2326200"/>
            <a:ext cx="1465860" cy="406007"/>
          </a:xfrm>
          <a:custGeom>
            <a:avLst/>
            <a:gdLst>
              <a:gd name="connsiteX0" fmla="*/ 47704 w 1465860"/>
              <a:gd name="connsiteY0" fmla="*/ 401125 h 406007"/>
              <a:gd name="connsiteX1" fmla="*/ 1085929 w 1465860"/>
              <a:gd name="connsiteY1" fmla="*/ 159825 h 406007"/>
              <a:gd name="connsiteX2" fmla="*/ 1457404 w 1465860"/>
              <a:gd name="connsiteY2" fmla="*/ 372550 h 406007"/>
              <a:gd name="connsiteX3" fmla="*/ 1308179 w 1465860"/>
              <a:gd name="connsiteY3" fmla="*/ 229675 h 406007"/>
              <a:gd name="connsiteX4" fmla="*/ 885904 w 1465860"/>
              <a:gd name="connsiteY4" fmla="*/ 1075 h 406007"/>
              <a:gd name="connsiteX5" fmla="*/ 1063704 w 1465860"/>
              <a:gd name="connsiteY5" fmla="*/ 143950 h 406007"/>
              <a:gd name="connsiteX6" fmla="*/ 854154 w 1465860"/>
              <a:gd name="connsiteY6" fmla="*/ 150300 h 406007"/>
              <a:gd name="connsiteX7" fmla="*/ 79 w 1465860"/>
              <a:gd name="connsiteY7" fmla="*/ 121725 h 406007"/>
              <a:gd name="connsiteX8" fmla="*/ 800179 w 1465860"/>
              <a:gd name="connsiteY8" fmla="*/ 166175 h 406007"/>
              <a:gd name="connsiteX9" fmla="*/ 289004 w 1465860"/>
              <a:gd name="connsiteY9" fmla="*/ 309050 h 406007"/>
              <a:gd name="connsiteX10" fmla="*/ 47704 w 1465860"/>
              <a:gd name="connsiteY10" fmla="*/ 401125 h 40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5860" h="406007">
                <a:moveTo>
                  <a:pt x="47704" y="401125"/>
                </a:moveTo>
                <a:cubicBezTo>
                  <a:pt x="180525" y="376254"/>
                  <a:pt x="850979" y="164587"/>
                  <a:pt x="1085929" y="159825"/>
                </a:cubicBezTo>
                <a:cubicBezTo>
                  <a:pt x="1320879" y="155063"/>
                  <a:pt x="1420362" y="360908"/>
                  <a:pt x="1457404" y="372550"/>
                </a:cubicBezTo>
                <a:cubicBezTo>
                  <a:pt x="1494446" y="384192"/>
                  <a:pt x="1403429" y="291587"/>
                  <a:pt x="1308179" y="229675"/>
                </a:cubicBezTo>
                <a:cubicBezTo>
                  <a:pt x="1212929" y="167763"/>
                  <a:pt x="926650" y="15362"/>
                  <a:pt x="885904" y="1075"/>
                </a:cubicBezTo>
                <a:cubicBezTo>
                  <a:pt x="845158" y="-13212"/>
                  <a:pt x="1068996" y="119079"/>
                  <a:pt x="1063704" y="143950"/>
                </a:cubicBezTo>
                <a:cubicBezTo>
                  <a:pt x="1058412" y="168821"/>
                  <a:pt x="1031425" y="154004"/>
                  <a:pt x="854154" y="150300"/>
                </a:cubicBezTo>
                <a:cubicBezTo>
                  <a:pt x="676883" y="146596"/>
                  <a:pt x="9075" y="119079"/>
                  <a:pt x="79" y="121725"/>
                </a:cubicBezTo>
                <a:cubicBezTo>
                  <a:pt x="-8917" y="124371"/>
                  <a:pt x="752025" y="134954"/>
                  <a:pt x="800179" y="166175"/>
                </a:cubicBezTo>
                <a:cubicBezTo>
                  <a:pt x="848333" y="197396"/>
                  <a:pt x="413887" y="268304"/>
                  <a:pt x="289004" y="309050"/>
                </a:cubicBezTo>
                <a:cubicBezTo>
                  <a:pt x="164121" y="349796"/>
                  <a:pt x="-85117" y="425996"/>
                  <a:pt x="47704" y="401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26E3219B-A815-93B4-4FCE-C7ACA5DB17A0}"/>
              </a:ext>
            </a:extLst>
          </p:cNvPr>
          <p:cNvSpPr/>
          <p:nvPr/>
        </p:nvSpPr>
        <p:spPr>
          <a:xfrm>
            <a:off x="4231259" y="2332160"/>
            <a:ext cx="1834020" cy="522166"/>
          </a:xfrm>
          <a:custGeom>
            <a:avLst/>
            <a:gdLst>
              <a:gd name="connsiteX0" fmla="*/ 296291 w 1834020"/>
              <a:gd name="connsiteY0" fmla="*/ 522165 h 522166"/>
              <a:gd name="connsiteX1" fmla="*/ 181991 w 1834020"/>
              <a:gd name="connsiteY1" fmla="*/ 344365 h 522166"/>
              <a:gd name="connsiteX2" fmla="*/ 175641 w 1834020"/>
              <a:gd name="connsiteY2" fmla="*/ 284040 h 522166"/>
              <a:gd name="connsiteX3" fmla="*/ 1077341 w 1834020"/>
              <a:gd name="connsiteY3" fmla="*/ 26865 h 522166"/>
              <a:gd name="connsiteX4" fmla="*/ 715391 w 1834020"/>
              <a:gd name="connsiteY4" fmla="*/ 36390 h 522166"/>
              <a:gd name="connsiteX5" fmla="*/ 1385316 w 1834020"/>
              <a:gd name="connsiteY5" fmla="*/ 93540 h 522166"/>
              <a:gd name="connsiteX6" fmla="*/ 1832991 w 1834020"/>
              <a:gd name="connsiteY6" fmla="*/ 369765 h 522166"/>
              <a:gd name="connsiteX7" fmla="*/ 1486916 w 1834020"/>
              <a:gd name="connsiteY7" fmla="*/ 169740 h 522166"/>
              <a:gd name="connsiteX8" fmla="*/ 826516 w 1834020"/>
              <a:gd name="connsiteY8" fmla="*/ 20515 h 522166"/>
              <a:gd name="connsiteX9" fmla="*/ 388366 w 1834020"/>
              <a:gd name="connsiteY9" fmla="*/ 4640 h 522166"/>
              <a:gd name="connsiteX10" fmla="*/ 880491 w 1834020"/>
              <a:gd name="connsiteY10" fmla="*/ 52265 h 522166"/>
              <a:gd name="connsiteX11" fmla="*/ 629666 w 1834020"/>
              <a:gd name="connsiteY11" fmla="*/ 128465 h 522166"/>
              <a:gd name="connsiteX12" fmla="*/ 23241 w 1834020"/>
              <a:gd name="connsiteY12" fmla="*/ 255465 h 522166"/>
              <a:gd name="connsiteX13" fmla="*/ 134366 w 1834020"/>
              <a:gd name="connsiteY13" fmla="*/ 249115 h 522166"/>
              <a:gd name="connsiteX14" fmla="*/ 216916 w 1834020"/>
              <a:gd name="connsiteY14" fmla="*/ 341190 h 522166"/>
              <a:gd name="connsiteX15" fmla="*/ 296291 w 1834020"/>
              <a:gd name="connsiteY15" fmla="*/ 522165 h 52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34020" h="522166">
                <a:moveTo>
                  <a:pt x="296291" y="522165"/>
                </a:moveTo>
                <a:cubicBezTo>
                  <a:pt x="290470" y="522694"/>
                  <a:pt x="202099" y="384053"/>
                  <a:pt x="181991" y="344365"/>
                </a:cubicBezTo>
                <a:cubicBezTo>
                  <a:pt x="161883" y="304677"/>
                  <a:pt x="26416" y="336957"/>
                  <a:pt x="175641" y="284040"/>
                </a:cubicBezTo>
                <a:cubicBezTo>
                  <a:pt x="324866" y="231123"/>
                  <a:pt x="987383" y="68140"/>
                  <a:pt x="1077341" y="26865"/>
                </a:cubicBezTo>
                <a:cubicBezTo>
                  <a:pt x="1167299" y="-14410"/>
                  <a:pt x="664062" y="25278"/>
                  <a:pt x="715391" y="36390"/>
                </a:cubicBezTo>
                <a:cubicBezTo>
                  <a:pt x="766720" y="47502"/>
                  <a:pt x="1199049" y="37977"/>
                  <a:pt x="1385316" y="93540"/>
                </a:cubicBezTo>
                <a:cubicBezTo>
                  <a:pt x="1571583" y="149102"/>
                  <a:pt x="1816058" y="357065"/>
                  <a:pt x="1832991" y="369765"/>
                </a:cubicBezTo>
                <a:cubicBezTo>
                  <a:pt x="1849924" y="382465"/>
                  <a:pt x="1654662" y="227948"/>
                  <a:pt x="1486916" y="169740"/>
                </a:cubicBezTo>
                <a:cubicBezTo>
                  <a:pt x="1319170" y="111532"/>
                  <a:pt x="1009608" y="48032"/>
                  <a:pt x="826516" y="20515"/>
                </a:cubicBezTo>
                <a:cubicBezTo>
                  <a:pt x="643424" y="-7002"/>
                  <a:pt x="379370" y="-652"/>
                  <a:pt x="388366" y="4640"/>
                </a:cubicBezTo>
                <a:cubicBezTo>
                  <a:pt x="397362" y="9932"/>
                  <a:pt x="840275" y="31628"/>
                  <a:pt x="880491" y="52265"/>
                </a:cubicBezTo>
                <a:cubicBezTo>
                  <a:pt x="920707" y="72902"/>
                  <a:pt x="772541" y="94598"/>
                  <a:pt x="629666" y="128465"/>
                </a:cubicBezTo>
                <a:cubicBezTo>
                  <a:pt x="486791" y="162332"/>
                  <a:pt x="105791" y="235357"/>
                  <a:pt x="23241" y="255465"/>
                </a:cubicBezTo>
                <a:cubicBezTo>
                  <a:pt x="-59309" y="275573"/>
                  <a:pt x="102087" y="234827"/>
                  <a:pt x="134366" y="249115"/>
                </a:cubicBezTo>
                <a:cubicBezTo>
                  <a:pt x="166645" y="263402"/>
                  <a:pt x="187812" y="298857"/>
                  <a:pt x="216916" y="341190"/>
                </a:cubicBezTo>
                <a:cubicBezTo>
                  <a:pt x="246020" y="383523"/>
                  <a:pt x="302112" y="521636"/>
                  <a:pt x="296291" y="522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859B94B3-A7BA-D377-8B6F-D35DDA3503D2}"/>
              </a:ext>
            </a:extLst>
          </p:cNvPr>
          <p:cNvSpPr/>
          <p:nvPr/>
        </p:nvSpPr>
        <p:spPr>
          <a:xfrm>
            <a:off x="4582654" y="2654298"/>
            <a:ext cx="1669002" cy="1144573"/>
          </a:xfrm>
          <a:custGeom>
            <a:avLst/>
            <a:gdLst>
              <a:gd name="connsiteX0" fmla="*/ 14746 w 1669002"/>
              <a:gd name="connsiteY0" fmla="*/ 203202 h 1144573"/>
              <a:gd name="connsiteX1" fmla="*/ 71896 w 1669002"/>
              <a:gd name="connsiteY1" fmla="*/ 206377 h 1144573"/>
              <a:gd name="connsiteX2" fmla="*/ 576721 w 1669002"/>
              <a:gd name="connsiteY2" fmla="*/ 104777 h 1144573"/>
              <a:gd name="connsiteX3" fmla="*/ 1078371 w 1669002"/>
              <a:gd name="connsiteY3" fmla="*/ 355602 h 1144573"/>
              <a:gd name="connsiteX4" fmla="*/ 979946 w 1669002"/>
              <a:gd name="connsiteY4" fmla="*/ 215902 h 1144573"/>
              <a:gd name="connsiteX5" fmla="*/ 1475246 w 1669002"/>
              <a:gd name="connsiteY5" fmla="*/ 657227 h 1144573"/>
              <a:gd name="connsiteX6" fmla="*/ 1646696 w 1669002"/>
              <a:gd name="connsiteY6" fmla="*/ 1130302 h 1144573"/>
              <a:gd name="connsiteX7" fmla="*/ 1611771 w 1669002"/>
              <a:gd name="connsiteY7" fmla="*/ 962027 h 1144573"/>
              <a:gd name="connsiteX8" fmla="*/ 1148221 w 1669002"/>
              <a:gd name="connsiteY8" fmla="*/ 365127 h 1144573"/>
              <a:gd name="connsiteX9" fmla="*/ 748171 w 1669002"/>
              <a:gd name="connsiteY9" fmla="*/ 2 h 1144573"/>
              <a:gd name="connsiteX10" fmla="*/ 1072021 w 1669002"/>
              <a:gd name="connsiteY10" fmla="*/ 358777 h 1144573"/>
              <a:gd name="connsiteX11" fmla="*/ 729121 w 1669002"/>
              <a:gd name="connsiteY11" fmla="*/ 146052 h 1144573"/>
              <a:gd name="connsiteX12" fmla="*/ 379871 w 1669002"/>
              <a:gd name="connsiteY12" fmla="*/ 50802 h 1144573"/>
              <a:gd name="connsiteX13" fmla="*/ 402096 w 1669002"/>
              <a:gd name="connsiteY13" fmla="*/ 88902 h 1144573"/>
              <a:gd name="connsiteX14" fmla="*/ 275096 w 1669002"/>
              <a:gd name="connsiteY14" fmla="*/ 133352 h 1144573"/>
              <a:gd name="connsiteX15" fmla="*/ 14746 w 1669002"/>
              <a:gd name="connsiteY15" fmla="*/ 203202 h 11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69002" h="1144573">
                <a:moveTo>
                  <a:pt x="14746" y="203202"/>
                </a:moveTo>
                <a:cubicBezTo>
                  <a:pt x="-3510" y="212991"/>
                  <a:pt x="-21766" y="222781"/>
                  <a:pt x="71896" y="206377"/>
                </a:cubicBezTo>
                <a:cubicBezTo>
                  <a:pt x="165558" y="189973"/>
                  <a:pt x="408975" y="79906"/>
                  <a:pt x="576721" y="104777"/>
                </a:cubicBezTo>
                <a:cubicBezTo>
                  <a:pt x="744467" y="129648"/>
                  <a:pt x="1011167" y="337081"/>
                  <a:pt x="1078371" y="355602"/>
                </a:cubicBezTo>
                <a:cubicBezTo>
                  <a:pt x="1145575" y="374123"/>
                  <a:pt x="913800" y="165631"/>
                  <a:pt x="979946" y="215902"/>
                </a:cubicBezTo>
                <a:cubicBezTo>
                  <a:pt x="1046092" y="266173"/>
                  <a:pt x="1364121" y="504827"/>
                  <a:pt x="1475246" y="657227"/>
                </a:cubicBezTo>
                <a:cubicBezTo>
                  <a:pt x="1586371" y="809627"/>
                  <a:pt x="1623942" y="1079502"/>
                  <a:pt x="1646696" y="1130302"/>
                </a:cubicBezTo>
                <a:cubicBezTo>
                  <a:pt x="1669450" y="1181102"/>
                  <a:pt x="1694850" y="1089556"/>
                  <a:pt x="1611771" y="962027"/>
                </a:cubicBezTo>
                <a:cubicBezTo>
                  <a:pt x="1528692" y="834498"/>
                  <a:pt x="1292154" y="525465"/>
                  <a:pt x="1148221" y="365127"/>
                </a:cubicBezTo>
                <a:cubicBezTo>
                  <a:pt x="1004288" y="204790"/>
                  <a:pt x="760871" y="1060"/>
                  <a:pt x="748171" y="2"/>
                </a:cubicBezTo>
                <a:cubicBezTo>
                  <a:pt x="735471" y="-1056"/>
                  <a:pt x="1075196" y="334435"/>
                  <a:pt x="1072021" y="358777"/>
                </a:cubicBezTo>
                <a:cubicBezTo>
                  <a:pt x="1068846" y="383119"/>
                  <a:pt x="844479" y="197381"/>
                  <a:pt x="729121" y="146052"/>
                </a:cubicBezTo>
                <a:cubicBezTo>
                  <a:pt x="613763" y="94723"/>
                  <a:pt x="434375" y="60327"/>
                  <a:pt x="379871" y="50802"/>
                </a:cubicBezTo>
                <a:cubicBezTo>
                  <a:pt x="325367" y="41277"/>
                  <a:pt x="419558" y="75144"/>
                  <a:pt x="402096" y="88902"/>
                </a:cubicBezTo>
                <a:cubicBezTo>
                  <a:pt x="384634" y="102660"/>
                  <a:pt x="275096" y="133352"/>
                  <a:pt x="275096" y="133352"/>
                </a:cubicBezTo>
                <a:lnTo>
                  <a:pt x="14746" y="20320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5DCA18CD-2668-3F85-E35C-C84A6986A2C9}"/>
              </a:ext>
            </a:extLst>
          </p:cNvPr>
          <p:cNvSpPr/>
          <p:nvPr/>
        </p:nvSpPr>
        <p:spPr>
          <a:xfrm>
            <a:off x="5964433" y="3747140"/>
            <a:ext cx="556609" cy="1587266"/>
          </a:xfrm>
          <a:custGeom>
            <a:avLst/>
            <a:gdLst>
              <a:gd name="connsiteX0" fmla="*/ 1392 w 556609"/>
              <a:gd name="connsiteY0" fmla="*/ 5710 h 1587266"/>
              <a:gd name="connsiteX1" fmla="*/ 271267 w 556609"/>
              <a:gd name="connsiteY1" fmla="*/ 897885 h 1587266"/>
              <a:gd name="connsiteX2" fmla="*/ 255392 w 556609"/>
              <a:gd name="connsiteY2" fmla="*/ 774060 h 1587266"/>
              <a:gd name="connsiteX3" fmla="*/ 550667 w 556609"/>
              <a:gd name="connsiteY3" fmla="*/ 1564635 h 1587266"/>
              <a:gd name="connsiteX4" fmla="*/ 426842 w 556609"/>
              <a:gd name="connsiteY4" fmla="*/ 1269360 h 1587266"/>
              <a:gd name="connsiteX5" fmla="*/ 115692 w 556609"/>
              <a:gd name="connsiteY5" fmla="*/ 218435 h 1587266"/>
              <a:gd name="connsiteX6" fmla="*/ 163317 w 556609"/>
              <a:gd name="connsiteY6" fmla="*/ 501010 h 1587266"/>
              <a:gd name="connsiteX7" fmla="*/ 1392 w 556609"/>
              <a:gd name="connsiteY7" fmla="*/ 5710 h 158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6609" h="1587266">
                <a:moveTo>
                  <a:pt x="1392" y="5710"/>
                </a:moveTo>
                <a:cubicBezTo>
                  <a:pt x="19384" y="71856"/>
                  <a:pt x="228934" y="769827"/>
                  <a:pt x="271267" y="897885"/>
                </a:cubicBezTo>
                <a:cubicBezTo>
                  <a:pt x="313600" y="1025943"/>
                  <a:pt x="208825" y="662935"/>
                  <a:pt x="255392" y="774060"/>
                </a:cubicBezTo>
                <a:cubicBezTo>
                  <a:pt x="301959" y="885185"/>
                  <a:pt x="522092" y="1482085"/>
                  <a:pt x="550667" y="1564635"/>
                </a:cubicBezTo>
                <a:cubicBezTo>
                  <a:pt x="579242" y="1647185"/>
                  <a:pt x="499338" y="1493726"/>
                  <a:pt x="426842" y="1269360"/>
                </a:cubicBezTo>
                <a:cubicBezTo>
                  <a:pt x="354346" y="1044994"/>
                  <a:pt x="159613" y="346493"/>
                  <a:pt x="115692" y="218435"/>
                </a:cubicBezTo>
                <a:cubicBezTo>
                  <a:pt x="71771" y="90377"/>
                  <a:pt x="181309" y="532760"/>
                  <a:pt x="163317" y="501010"/>
                </a:cubicBezTo>
                <a:cubicBezTo>
                  <a:pt x="145325" y="469260"/>
                  <a:pt x="-16600" y="-60436"/>
                  <a:pt x="1392" y="5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E64432DE-8697-1D21-E10E-8140473500C4}"/>
              </a:ext>
            </a:extLst>
          </p:cNvPr>
          <p:cNvSpPr/>
          <p:nvPr/>
        </p:nvSpPr>
        <p:spPr>
          <a:xfrm>
            <a:off x="6561213" y="5380623"/>
            <a:ext cx="351605" cy="848313"/>
          </a:xfrm>
          <a:custGeom>
            <a:avLst/>
            <a:gdLst>
              <a:gd name="connsiteX0" fmla="*/ 1512 w 351605"/>
              <a:gd name="connsiteY0" fmla="*/ 4177 h 848313"/>
              <a:gd name="connsiteX1" fmla="*/ 347587 w 351605"/>
              <a:gd name="connsiteY1" fmla="*/ 842377 h 848313"/>
              <a:gd name="connsiteX2" fmla="*/ 192012 w 351605"/>
              <a:gd name="connsiteY2" fmla="*/ 385177 h 848313"/>
              <a:gd name="connsiteX3" fmla="*/ 220587 w 351605"/>
              <a:gd name="connsiteY3" fmla="*/ 512177 h 848313"/>
              <a:gd name="connsiteX4" fmla="*/ 1512 w 351605"/>
              <a:gd name="connsiteY4" fmla="*/ 4177 h 84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605" h="848313">
                <a:moveTo>
                  <a:pt x="1512" y="4177"/>
                </a:moveTo>
                <a:cubicBezTo>
                  <a:pt x="22679" y="59210"/>
                  <a:pt x="315837" y="778877"/>
                  <a:pt x="347587" y="842377"/>
                </a:cubicBezTo>
                <a:cubicBezTo>
                  <a:pt x="379337" y="905877"/>
                  <a:pt x="213179" y="440210"/>
                  <a:pt x="192012" y="385177"/>
                </a:cubicBezTo>
                <a:cubicBezTo>
                  <a:pt x="170845" y="330144"/>
                  <a:pt x="253395" y="569327"/>
                  <a:pt x="220587" y="512177"/>
                </a:cubicBezTo>
                <a:cubicBezTo>
                  <a:pt x="187779" y="455027"/>
                  <a:pt x="-19655" y="-50856"/>
                  <a:pt x="1512" y="4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A0E73E52-BF45-9A88-9292-85284D281998}"/>
              </a:ext>
            </a:extLst>
          </p:cNvPr>
          <p:cNvSpPr/>
          <p:nvPr/>
        </p:nvSpPr>
        <p:spPr>
          <a:xfrm>
            <a:off x="6492605" y="6254572"/>
            <a:ext cx="117819" cy="1502304"/>
          </a:xfrm>
          <a:custGeom>
            <a:avLst/>
            <a:gdLst>
              <a:gd name="connsiteX0" fmla="*/ 270 w 117819"/>
              <a:gd name="connsiteY0" fmla="*/ 178 h 1502304"/>
              <a:gd name="connsiteX1" fmla="*/ 76470 w 117819"/>
              <a:gd name="connsiteY1" fmla="*/ 692328 h 1502304"/>
              <a:gd name="connsiteX2" fmla="*/ 44720 w 117819"/>
              <a:gd name="connsiteY2" fmla="*/ 1060628 h 1502304"/>
              <a:gd name="connsiteX3" fmla="*/ 117745 w 117819"/>
              <a:gd name="connsiteY3" fmla="*/ 927278 h 1502304"/>
              <a:gd name="connsiteX4" fmla="*/ 28845 w 117819"/>
              <a:gd name="connsiteY4" fmla="*/ 1501953 h 1502304"/>
              <a:gd name="connsiteX5" fmla="*/ 89170 w 117819"/>
              <a:gd name="connsiteY5" fmla="*/ 1003478 h 1502304"/>
              <a:gd name="connsiteX6" fmla="*/ 108220 w 117819"/>
              <a:gd name="connsiteY6" fmla="*/ 441503 h 1502304"/>
              <a:gd name="connsiteX7" fmla="*/ 108220 w 117819"/>
              <a:gd name="connsiteY7" fmla="*/ 622478 h 1502304"/>
              <a:gd name="connsiteX8" fmla="*/ 270 w 117819"/>
              <a:gd name="connsiteY8" fmla="*/ 178 h 150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819" h="1502304">
                <a:moveTo>
                  <a:pt x="270" y="178"/>
                </a:moveTo>
                <a:cubicBezTo>
                  <a:pt x="-5022" y="11820"/>
                  <a:pt x="69062" y="515586"/>
                  <a:pt x="76470" y="692328"/>
                </a:cubicBezTo>
                <a:cubicBezTo>
                  <a:pt x="83878" y="869070"/>
                  <a:pt x="37841" y="1021470"/>
                  <a:pt x="44720" y="1060628"/>
                </a:cubicBezTo>
                <a:cubicBezTo>
                  <a:pt x="51599" y="1099786"/>
                  <a:pt x="120391" y="853724"/>
                  <a:pt x="117745" y="927278"/>
                </a:cubicBezTo>
                <a:cubicBezTo>
                  <a:pt x="115099" y="1000832"/>
                  <a:pt x="33608" y="1489253"/>
                  <a:pt x="28845" y="1501953"/>
                </a:cubicBezTo>
                <a:cubicBezTo>
                  <a:pt x="24082" y="1514653"/>
                  <a:pt x="75941" y="1180220"/>
                  <a:pt x="89170" y="1003478"/>
                </a:cubicBezTo>
                <a:cubicBezTo>
                  <a:pt x="102399" y="826736"/>
                  <a:pt x="105045" y="505003"/>
                  <a:pt x="108220" y="441503"/>
                </a:cubicBezTo>
                <a:cubicBezTo>
                  <a:pt x="111395" y="378003"/>
                  <a:pt x="124624" y="694445"/>
                  <a:pt x="108220" y="622478"/>
                </a:cubicBezTo>
                <a:cubicBezTo>
                  <a:pt x="91816" y="550511"/>
                  <a:pt x="5562" y="-11464"/>
                  <a:pt x="270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884C02CF-912F-EA36-54B6-A48F5EAA0740}"/>
              </a:ext>
            </a:extLst>
          </p:cNvPr>
          <p:cNvSpPr/>
          <p:nvPr/>
        </p:nvSpPr>
        <p:spPr>
          <a:xfrm>
            <a:off x="2997481" y="4438113"/>
            <a:ext cx="370428" cy="775212"/>
          </a:xfrm>
          <a:custGeom>
            <a:avLst/>
            <a:gdLst>
              <a:gd name="connsiteX0" fmla="*/ 370187 w 370428"/>
              <a:gd name="connsiteY0" fmla="*/ 72 h 775212"/>
              <a:gd name="connsiteX1" fmla="*/ 191768 w 370428"/>
              <a:gd name="connsiteY1" fmla="*/ 390365 h 775212"/>
              <a:gd name="connsiteX2" fmla="*/ 253099 w 370428"/>
              <a:gd name="connsiteY2" fmla="*/ 563209 h 775212"/>
              <a:gd name="connsiteX3" fmla="*/ 163890 w 370428"/>
              <a:gd name="connsiteY3" fmla="*/ 507453 h 775212"/>
              <a:gd name="connsiteX4" fmla="*/ 320007 w 370428"/>
              <a:gd name="connsiteY4" fmla="*/ 775082 h 775212"/>
              <a:gd name="connsiteX5" fmla="*/ 130436 w 370428"/>
              <a:gd name="connsiteY5" fmla="*/ 468424 h 775212"/>
              <a:gd name="connsiteX6" fmla="*/ 2197 w 370428"/>
              <a:gd name="connsiteY6" fmla="*/ 646843 h 775212"/>
              <a:gd name="connsiteX7" fmla="*/ 236373 w 370428"/>
              <a:gd name="connsiteY7" fmla="*/ 295580 h 775212"/>
              <a:gd name="connsiteX8" fmla="*/ 147163 w 370428"/>
              <a:gd name="connsiteY8" fmla="*/ 356911 h 775212"/>
              <a:gd name="connsiteX9" fmla="*/ 370187 w 370428"/>
              <a:gd name="connsiteY9" fmla="*/ 72 h 77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428" h="775212">
                <a:moveTo>
                  <a:pt x="370187" y="72"/>
                </a:moveTo>
                <a:cubicBezTo>
                  <a:pt x="377621" y="5648"/>
                  <a:pt x="211283" y="296509"/>
                  <a:pt x="191768" y="390365"/>
                </a:cubicBezTo>
                <a:cubicBezTo>
                  <a:pt x="172253" y="484221"/>
                  <a:pt x="257745" y="543694"/>
                  <a:pt x="253099" y="563209"/>
                </a:cubicBezTo>
                <a:cubicBezTo>
                  <a:pt x="248453" y="582724"/>
                  <a:pt x="152739" y="472141"/>
                  <a:pt x="163890" y="507453"/>
                </a:cubicBezTo>
                <a:cubicBezTo>
                  <a:pt x="175041" y="542765"/>
                  <a:pt x="325583" y="781587"/>
                  <a:pt x="320007" y="775082"/>
                </a:cubicBezTo>
                <a:cubicBezTo>
                  <a:pt x="314431" y="768577"/>
                  <a:pt x="183404" y="489797"/>
                  <a:pt x="130436" y="468424"/>
                </a:cubicBezTo>
                <a:cubicBezTo>
                  <a:pt x="77468" y="447051"/>
                  <a:pt x="-15459" y="675650"/>
                  <a:pt x="2197" y="646843"/>
                </a:cubicBezTo>
                <a:cubicBezTo>
                  <a:pt x="19853" y="618036"/>
                  <a:pt x="212212" y="343902"/>
                  <a:pt x="236373" y="295580"/>
                </a:cubicBezTo>
                <a:cubicBezTo>
                  <a:pt x="260534" y="247258"/>
                  <a:pt x="126719" y="399657"/>
                  <a:pt x="147163" y="356911"/>
                </a:cubicBezTo>
                <a:cubicBezTo>
                  <a:pt x="167607" y="314165"/>
                  <a:pt x="362753" y="-5504"/>
                  <a:pt x="370187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C8F48D18-ADB7-9DF4-A85A-CA9C8B891195}"/>
              </a:ext>
            </a:extLst>
          </p:cNvPr>
          <p:cNvSpPr/>
          <p:nvPr/>
        </p:nvSpPr>
        <p:spPr>
          <a:xfrm>
            <a:off x="2985842" y="3607400"/>
            <a:ext cx="426816" cy="1081715"/>
          </a:xfrm>
          <a:custGeom>
            <a:avLst/>
            <a:gdLst>
              <a:gd name="connsiteX0" fmla="*/ 426431 w 426816"/>
              <a:gd name="connsiteY0" fmla="*/ 20 h 1081715"/>
              <a:gd name="connsiteX1" fmla="*/ 86319 w 426816"/>
              <a:gd name="connsiteY1" fmla="*/ 579883 h 1081715"/>
              <a:gd name="connsiteX2" fmla="*/ 231285 w 426816"/>
              <a:gd name="connsiteY2" fmla="*/ 434917 h 1081715"/>
              <a:gd name="connsiteX3" fmla="*/ 142075 w 426816"/>
              <a:gd name="connsiteY3" fmla="*/ 752727 h 1081715"/>
              <a:gd name="connsiteX4" fmla="*/ 91895 w 426816"/>
              <a:gd name="connsiteY4" fmla="*/ 1081688 h 1081715"/>
              <a:gd name="connsiteX5" fmla="*/ 181104 w 426816"/>
              <a:gd name="connsiteY5" fmla="*/ 769454 h 1081715"/>
              <a:gd name="connsiteX6" fmla="*/ 236860 w 426816"/>
              <a:gd name="connsiteY6" fmla="*/ 462795 h 1081715"/>
              <a:gd name="connsiteX7" fmla="*/ 36138 w 426816"/>
              <a:gd name="connsiteY7" fmla="*/ 663517 h 1081715"/>
              <a:gd name="connsiteX8" fmla="*/ 130924 w 426816"/>
              <a:gd name="connsiteY8" fmla="*/ 390312 h 1081715"/>
              <a:gd name="connsiteX9" fmla="*/ 8260 w 426816"/>
              <a:gd name="connsiteY9" fmla="*/ 557580 h 1081715"/>
              <a:gd name="connsiteX10" fmla="*/ 426431 w 426816"/>
              <a:gd name="connsiteY10" fmla="*/ 20 h 108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816" h="1081715">
                <a:moveTo>
                  <a:pt x="426431" y="20"/>
                </a:moveTo>
                <a:cubicBezTo>
                  <a:pt x="439441" y="3737"/>
                  <a:pt x="118843" y="507400"/>
                  <a:pt x="86319" y="579883"/>
                </a:cubicBezTo>
                <a:cubicBezTo>
                  <a:pt x="53795" y="652366"/>
                  <a:pt x="221992" y="406110"/>
                  <a:pt x="231285" y="434917"/>
                </a:cubicBezTo>
                <a:cubicBezTo>
                  <a:pt x="240578" y="463724"/>
                  <a:pt x="165307" y="644932"/>
                  <a:pt x="142075" y="752727"/>
                </a:cubicBezTo>
                <a:cubicBezTo>
                  <a:pt x="118843" y="860522"/>
                  <a:pt x="85390" y="1078900"/>
                  <a:pt x="91895" y="1081688"/>
                </a:cubicBezTo>
                <a:cubicBezTo>
                  <a:pt x="98400" y="1084476"/>
                  <a:pt x="156943" y="872603"/>
                  <a:pt x="181104" y="769454"/>
                </a:cubicBezTo>
                <a:cubicBezTo>
                  <a:pt x="205265" y="666305"/>
                  <a:pt x="261021" y="480451"/>
                  <a:pt x="236860" y="462795"/>
                </a:cubicBezTo>
                <a:cubicBezTo>
                  <a:pt x="212699" y="445139"/>
                  <a:pt x="53794" y="675597"/>
                  <a:pt x="36138" y="663517"/>
                </a:cubicBezTo>
                <a:cubicBezTo>
                  <a:pt x="18482" y="651437"/>
                  <a:pt x="135570" y="407968"/>
                  <a:pt x="130924" y="390312"/>
                </a:cubicBezTo>
                <a:cubicBezTo>
                  <a:pt x="126278" y="372656"/>
                  <a:pt x="-38203" y="617982"/>
                  <a:pt x="8260" y="557580"/>
                </a:cubicBezTo>
                <a:cubicBezTo>
                  <a:pt x="54723" y="497178"/>
                  <a:pt x="413421" y="-3697"/>
                  <a:pt x="426431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E5729A27-E56D-33DE-B5A4-4CE3DA0D7785}"/>
              </a:ext>
            </a:extLst>
          </p:cNvPr>
          <p:cNvSpPr/>
          <p:nvPr/>
        </p:nvSpPr>
        <p:spPr>
          <a:xfrm>
            <a:off x="3875023" y="3205496"/>
            <a:ext cx="974358" cy="413352"/>
          </a:xfrm>
          <a:custGeom>
            <a:avLst/>
            <a:gdLst>
              <a:gd name="connsiteX0" fmla="*/ 26 w 974358"/>
              <a:gd name="connsiteY0" fmla="*/ 106416 h 413352"/>
              <a:gd name="connsiteX1" fmla="*/ 490679 w 974358"/>
              <a:gd name="connsiteY1" fmla="*/ 173324 h 413352"/>
              <a:gd name="connsiteX2" fmla="*/ 490679 w 974358"/>
              <a:gd name="connsiteY2" fmla="*/ 123143 h 413352"/>
              <a:gd name="connsiteX3" fmla="*/ 797338 w 974358"/>
              <a:gd name="connsiteY3" fmla="*/ 190050 h 413352"/>
              <a:gd name="connsiteX4" fmla="*/ 758309 w 974358"/>
              <a:gd name="connsiteY4" fmla="*/ 151021 h 413352"/>
              <a:gd name="connsiteX5" fmla="*/ 953455 w 974358"/>
              <a:gd name="connsiteY5" fmla="*/ 256958 h 413352"/>
              <a:gd name="connsiteX6" fmla="*/ 942304 w 974358"/>
              <a:gd name="connsiteY6" fmla="*/ 312714 h 413352"/>
              <a:gd name="connsiteX7" fmla="*/ 953455 w 974358"/>
              <a:gd name="connsiteY7" fmla="*/ 413075 h 413352"/>
              <a:gd name="connsiteX8" fmla="*/ 959031 w 974358"/>
              <a:gd name="connsiteY8" fmla="*/ 279260 h 413352"/>
              <a:gd name="connsiteX9" fmla="*/ 736006 w 974358"/>
              <a:gd name="connsiteY9" fmla="*/ 201202 h 413352"/>
              <a:gd name="connsiteX10" fmla="*/ 301109 w 974358"/>
              <a:gd name="connsiteY10" fmla="*/ 480 h 413352"/>
              <a:gd name="connsiteX11" fmla="*/ 546436 w 974358"/>
              <a:gd name="connsiteY11" fmla="*/ 145445 h 413352"/>
              <a:gd name="connsiteX12" fmla="*/ 468377 w 974358"/>
              <a:gd name="connsiteY12" fmla="*/ 156597 h 413352"/>
              <a:gd name="connsiteX13" fmla="*/ 26 w 974358"/>
              <a:gd name="connsiteY13" fmla="*/ 106416 h 41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4358" h="413352">
                <a:moveTo>
                  <a:pt x="26" y="106416"/>
                </a:moveTo>
                <a:cubicBezTo>
                  <a:pt x="3743" y="109204"/>
                  <a:pt x="408904" y="170536"/>
                  <a:pt x="490679" y="173324"/>
                </a:cubicBezTo>
                <a:cubicBezTo>
                  <a:pt x="572454" y="176112"/>
                  <a:pt x="439569" y="120355"/>
                  <a:pt x="490679" y="123143"/>
                </a:cubicBezTo>
                <a:cubicBezTo>
                  <a:pt x="541789" y="125931"/>
                  <a:pt x="752733" y="185404"/>
                  <a:pt x="797338" y="190050"/>
                </a:cubicBezTo>
                <a:cubicBezTo>
                  <a:pt x="841943" y="194696"/>
                  <a:pt x="732290" y="139870"/>
                  <a:pt x="758309" y="151021"/>
                </a:cubicBezTo>
                <a:cubicBezTo>
                  <a:pt x="784328" y="162172"/>
                  <a:pt x="922789" y="230009"/>
                  <a:pt x="953455" y="256958"/>
                </a:cubicBezTo>
                <a:cubicBezTo>
                  <a:pt x="984121" y="283907"/>
                  <a:pt x="942304" y="286695"/>
                  <a:pt x="942304" y="312714"/>
                </a:cubicBezTo>
                <a:cubicBezTo>
                  <a:pt x="942304" y="338733"/>
                  <a:pt x="950667" y="418651"/>
                  <a:pt x="953455" y="413075"/>
                </a:cubicBezTo>
                <a:cubicBezTo>
                  <a:pt x="956243" y="407499"/>
                  <a:pt x="995273" y="314572"/>
                  <a:pt x="959031" y="279260"/>
                </a:cubicBezTo>
                <a:cubicBezTo>
                  <a:pt x="922790" y="243948"/>
                  <a:pt x="845660" y="247665"/>
                  <a:pt x="736006" y="201202"/>
                </a:cubicBezTo>
                <a:cubicBezTo>
                  <a:pt x="626352" y="154739"/>
                  <a:pt x="332704" y="9773"/>
                  <a:pt x="301109" y="480"/>
                </a:cubicBezTo>
                <a:cubicBezTo>
                  <a:pt x="269514" y="-8813"/>
                  <a:pt x="518558" y="119426"/>
                  <a:pt x="546436" y="145445"/>
                </a:cubicBezTo>
                <a:cubicBezTo>
                  <a:pt x="574314" y="171465"/>
                  <a:pt x="554799" y="158456"/>
                  <a:pt x="468377" y="156597"/>
                </a:cubicBezTo>
                <a:cubicBezTo>
                  <a:pt x="381955" y="154738"/>
                  <a:pt x="-3691" y="103628"/>
                  <a:pt x="26" y="106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4ADF23BA-75BA-B32C-A688-AF299DFD86E7}"/>
              </a:ext>
            </a:extLst>
          </p:cNvPr>
          <p:cNvSpPr/>
          <p:nvPr/>
        </p:nvSpPr>
        <p:spPr>
          <a:xfrm>
            <a:off x="3634500" y="4879730"/>
            <a:ext cx="705727" cy="102008"/>
          </a:xfrm>
          <a:custGeom>
            <a:avLst/>
            <a:gdLst>
              <a:gd name="connsiteX0" fmla="*/ 875 w 705727"/>
              <a:gd name="connsiteY0" fmla="*/ 98670 h 102008"/>
              <a:gd name="connsiteX1" fmla="*/ 451725 w 705727"/>
              <a:gd name="connsiteY1" fmla="*/ 12945 h 102008"/>
              <a:gd name="connsiteX2" fmla="*/ 350125 w 705727"/>
              <a:gd name="connsiteY2" fmla="*/ 47870 h 102008"/>
              <a:gd name="connsiteX3" fmla="*/ 550150 w 705727"/>
              <a:gd name="connsiteY3" fmla="*/ 245 h 102008"/>
              <a:gd name="connsiteX4" fmla="*/ 705725 w 705727"/>
              <a:gd name="connsiteY4" fmla="*/ 28820 h 102008"/>
              <a:gd name="connsiteX5" fmla="*/ 546975 w 705727"/>
              <a:gd name="connsiteY5" fmla="*/ 19295 h 102008"/>
              <a:gd name="connsiteX6" fmla="*/ 140575 w 705727"/>
              <a:gd name="connsiteY6" fmla="*/ 101845 h 102008"/>
              <a:gd name="connsiteX7" fmla="*/ 331075 w 705727"/>
              <a:gd name="connsiteY7" fmla="*/ 41520 h 102008"/>
              <a:gd name="connsiteX8" fmla="*/ 875 w 705727"/>
              <a:gd name="connsiteY8" fmla="*/ 98670 h 10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27" h="102008">
                <a:moveTo>
                  <a:pt x="875" y="98670"/>
                </a:moveTo>
                <a:cubicBezTo>
                  <a:pt x="20983" y="93908"/>
                  <a:pt x="393517" y="21412"/>
                  <a:pt x="451725" y="12945"/>
                </a:cubicBezTo>
                <a:cubicBezTo>
                  <a:pt x="509933" y="4478"/>
                  <a:pt x="333721" y="49987"/>
                  <a:pt x="350125" y="47870"/>
                </a:cubicBezTo>
                <a:cubicBezTo>
                  <a:pt x="366529" y="45753"/>
                  <a:pt x="490883" y="3420"/>
                  <a:pt x="550150" y="245"/>
                </a:cubicBezTo>
                <a:cubicBezTo>
                  <a:pt x="609417" y="-2930"/>
                  <a:pt x="706254" y="25645"/>
                  <a:pt x="705725" y="28820"/>
                </a:cubicBezTo>
                <a:cubicBezTo>
                  <a:pt x="705196" y="31995"/>
                  <a:pt x="641167" y="7124"/>
                  <a:pt x="546975" y="19295"/>
                </a:cubicBezTo>
                <a:cubicBezTo>
                  <a:pt x="452783" y="31466"/>
                  <a:pt x="176558" y="98141"/>
                  <a:pt x="140575" y="101845"/>
                </a:cubicBezTo>
                <a:cubicBezTo>
                  <a:pt x="104592" y="105549"/>
                  <a:pt x="348537" y="45224"/>
                  <a:pt x="331075" y="41520"/>
                </a:cubicBezTo>
                <a:cubicBezTo>
                  <a:pt x="313613" y="37816"/>
                  <a:pt x="-19233" y="103432"/>
                  <a:pt x="875" y="98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2ACCA8B7-ED2D-0926-54E7-E700D6E28898}"/>
              </a:ext>
            </a:extLst>
          </p:cNvPr>
          <p:cNvSpPr/>
          <p:nvPr/>
        </p:nvSpPr>
        <p:spPr>
          <a:xfrm>
            <a:off x="3762375" y="4971953"/>
            <a:ext cx="238242" cy="329306"/>
          </a:xfrm>
          <a:custGeom>
            <a:avLst/>
            <a:gdLst>
              <a:gd name="connsiteX0" fmla="*/ 225425 w 238242"/>
              <a:gd name="connsiteY0" fmla="*/ 97 h 329306"/>
              <a:gd name="connsiteX1" fmla="*/ 206375 w 238242"/>
              <a:gd name="connsiteY1" fmla="*/ 98522 h 329306"/>
              <a:gd name="connsiteX2" fmla="*/ 228600 w 238242"/>
              <a:gd name="connsiteY2" fmla="*/ 158847 h 329306"/>
              <a:gd name="connsiteX3" fmla="*/ 196850 w 238242"/>
              <a:gd name="connsiteY3" fmla="*/ 177897 h 329306"/>
              <a:gd name="connsiteX4" fmla="*/ 69850 w 238242"/>
              <a:gd name="connsiteY4" fmla="*/ 244572 h 329306"/>
              <a:gd name="connsiteX5" fmla="*/ 130175 w 238242"/>
              <a:gd name="connsiteY5" fmla="*/ 215997 h 329306"/>
              <a:gd name="connsiteX6" fmla="*/ 22225 w 238242"/>
              <a:gd name="connsiteY6" fmla="*/ 317597 h 329306"/>
              <a:gd name="connsiteX7" fmla="*/ 0 w 238242"/>
              <a:gd name="connsiteY7" fmla="*/ 327122 h 329306"/>
              <a:gd name="connsiteX8" fmla="*/ 92075 w 238242"/>
              <a:gd name="connsiteY8" fmla="*/ 285847 h 329306"/>
              <a:gd name="connsiteX9" fmla="*/ 180975 w 238242"/>
              <a:gd name="connsiteY9" fmla="*/ 235047 h 329306"/>
              <a:gd name="connsiteX10" fmla="*/ 215900 w 238242"/>
              <a:gd name="connsiteY10" fmla="*/ 282672 h 329306"/>
              <a:gd name="connsiteX11" fmla="*/ 190500 w 238242"/>
              <a:gd name="connsiteY11" fmla="*/ 228697 h 329306"/>
              <a:gd name="connsiteX12" fmla="*/ 234950 w 238242"/>
              <a:gd name="connsiteY12" fmla="*/ 146147 h 329306"/>
              <a:gd name="connsiteX13" fmla="*/ 234950 w 238242"/>
              <a:gd name="connsiteY13" fmla="*/ 130272 h 329306"/>
              <a:gd name="connsiteX14" fmla="*/ 219075 w 238242"/>
              <a:gd name="connsiteY14" fmla="*/ 117572 h 329306"/>
              <a:gd name="connsiteX15" fmla="*/ 225425 w 238242"/>
              <a:gd name="connsiteY15" fmla="*/ 97 h 32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8242" h="329306">
                <a:moveTo>
                  <a:pt x="225425" y="97"/>
                </a:moveTo>
                <a:cubicBezTo>
                  <a:pt x="223308" y="-3078"/>
                  <a:pt x="205846" y="72064"/>
                  <a:pt x="206375" y="98522"/>
                </a:cubicBezTo>
                <a:cubicBezTo>
                  <a:pt x="206904" y="124980"/>
                  <a:pt x="230187" y="145618"/>
                  <a:pt x="228600" y="158847"/>
                </a:cubicBezTo>
                <a:cubicBezTo>
                  <a:pt x="227013" y="172076"/>
                  <a:pt x="223308" y="163610"/>
                  <a:pt x="196850" y="177897"/>
                </a:cubicBezTo>
                <a:cubicBezTo>
                  <a:pt x="170392" y="192184"/>
                  <a:pt x="80962" y="238222"/>
                  <a:pt x="69850" y="244572"/>
                </a:cubicBezTo>
                <a:cubicBezTo>
                  <a:pt x="58738" y="250922"/>
                  <a:pt x="138112" y="203826"/>
                  <a:pt x="130175" y="215997"/>
                </a:cubicBezTo>
                <a:cubicBezTo>
                  <a:pt x="122238" y="228168"/>
                  <a:pt x="43921" y="299076"/>
                  <a:pt x="22225" y="317597"/>
                </a:cubicBezTo>
                <a:cubicBezTo>
                  <a:pt x="529" y="336118"/>
                  <a:pt x="0" y="327122"/>
                  <a:pt x="0" y="327122"/>
                </a:cubicBezTo>
                <a:cubicBezTo>
                  <a:pt x="11642" y="321830"/>
                  <a:pt x="61912" y="301193"/>
                  <a:pt x="92075" y="285847"/>
                </a:cubicBezTo>
                <a:cubicBezTo>
                  <a:pt x="122237" y="270501"/>
                  <a:pt x="160338" y="235576"/>
                  <a:pt x="180975" y="235047"/>
                </a:cubicBezTo>
                <a:cubicBezTo>
                  <a:pt x="201612" y="234518"/>
                  <a:pt x="214312" y="283730"/>
                  <a:pt x="215900" y="282672"/>
                </a:cubicBezTo>
                <a:cubicBezTo>
                  <a:pt x="217488" y="281614"/>
                  <a:pt x="187325" y="251451"/>
                  <a:pt x="190500" y="228697"/>
                </a:cubicBezTo>
                <a:cubicBezTo>
                  <a:pt x="193675" y="205943"/>
                  <a:pt x="234950" y="146147"/>
                  <a:pt x="234950" y="146147"/>
                </a:cubicBezTo>
                <a:cubicBezTo>
                  <a:pt x="242358" y="129743"/>
                  <a:pt x="234950" y="130272"/>
                  <a:pt x="234950" y="130272"/>
                </a:cubicBezTo>
                <a:cubicBezTo>
                  <a:pt x="232304" y="125510"/>
                  <a:pt x="221721" y="133447"/>
                  <a:pt x="219075" y="117572"/>
                </a:cubicBezTo>
                <a:cubicBezTo>
                  <a:pt x="216429" y="101697"/>
                  <a:pt x="227542" y="3272"/>
                  <a:pt x="225425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8D4EB86D-D459-C2C5-E10F-FD3AA912505F}"/>
              </a:ext>
            </a:extLst>
          </p:cNvPr>
          <p:cNvSpPr/>
          <p:nvPr/>
        </p:nvSpPr>
        <p:spPr>
          <a:xfrm>
            <a:off x="4257629" y="4919722"/>
            <a:ext cx="116118" cy="86907"/>
          </a:xfrm>
          <a:custGeom>
            <a:avLst/>
            <a:gdLst>
              <a:gd name="connsiteX0" fmla="*/ 46 w 116118"/>
              <a:gd name="connsiteY0" fmla="*/ 77728 h 86907"/>
              <a:gd name="connsiteX1" fmla="*/ 57196 w 116118"/>
              <a:gd name="connsiteY1" fmla="*/ 80903 h 86907"/>
              <a:gd name="connsiteX2" fmla="*/ 114346 w 116118"/>
              <a:gd name="connsiteY2" fmla="*/ 1528 h 86907"/>
              <a:gd name="connsiteX3" fmla="*/ 98471 w 116118"/>
              <a:gd name="connsiteY3" fmla="*/ 30103 h 86907"/>
              <a:gd name="connsiteX4" fmla="*/ 66721 w 116118"/>
              <a:gd name="connsiteY4" fmla="*/ 49153 h 86907"/>
              <a:gd name="connsiteX5" fmla="*/ 46 w 116118"/>
              <a:gd name="connsiteY5" fmla="*/ 77728 h 8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18" h="86907">
                <a:moveTo>
                  <a:pt x="46" y="77728"/>
                </a:moveTo>
                <a:cubicBezTo>
                  <a:pt x="-1541" y="83020"/>
                  <a:pt x="38146" y="93603"/>
                  <a:pt x="57196" y="80903"/>
                </a:cubicBezTo>
                <a:cubicBezTo>
                  <a:pt x="76246" y="68203"/>
                  <a:pt x="107467" y="9995"/>
                  <a:pt x="114346" y="1528"/>
                </a:cubicBezTo>
                <a:cubicBezTo>
                  <a:pt x="121225" y="-6939"/>
                  <a:pt x="106408" y="22166"/>
                  <a:pt x="98471" y="30103"/>
                </a:cubicBezTo>
                <a:cubicBezTo>
                  <a:pt x="90534" y="38040"/>
                  <a:pt x="86300" y="38570"/>
                  <a:pt x="66721" y="49153"/>
                </a:cubicBezTo>
                <a:cubicBezTo>
                  <a:pt x="47142" y="59736"/>
                  <a:pt x="1633" y="72436"/>
                  <a:pt x="46" y="77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9F2CEF4E-15EB-3CF5-6CE7-1E2E1738B90D}"/>
              </a:ext>
            </a:extLst>
          </p:cNvPr>
          <p:cNvSpPr/>
          <p:nvPr/>
        </p:nvSpPr>
        <p:spPr>
          <a:xfrm>
            <a:off x="4343106" y="4971721"/>
            <a:ext cx="353306" cy="254353"/>
          </a:xfrm>
          <a:custGeom>
            <a:avLst/>
            <a:gdLst>
              <a:gd name="connsiteX0" fmla="*/ 3469 w 353306"/>
              <a:gd name="connsiteY0" fmla="*/ 329 h 254353"/>
              <a:gd name="connsiteX1" fmla="*/ 174919 w 353306"/>
              <a:gd name="connsiteY1" fmla="*/ 76529 h 254353"/>
              <a:gd name="connsiteX2" fmla="*/ 203494 w 353306"/>
              <a:gd name="connsiteY2" fmla="*/ 92404 h 254353"/>
              <a:gd name="connsiteX3" fmla="*/ 289219 w 353306"/>
              <a:gd name="connsiteY3" fmla="*/ 174954 h 254353"/>
              <a:gd name="connsiteX4" fmla="*/ 289219 w 353306"/>
              <a:gd name="connsiteY4" fmla="*/ 149554 h 254353"/>
              <a:gd name="connsiteX5" fmla="*/ 349544 w 353306"/>
              <a:gd name="connsiteY5" fmla="*/ 251154 h 254353"/>
              <a:gd name="connsiteX6" fmla="*/ 330494 w 353306"/>
              <a:gd name="connsiteY6" fmla="*/ 222579 h 254353"/>
              <a:gd name="connsiteX7" fmla="*/ 197144 w 353306"/>
              <a:gd name="connsiteY7" fmla="*/ 159079 h 254353"/>
              <a:gd name="connsiteX8" fmla="*/ 232069 w 353306"/>
              <a:gd name="connsiteY8" fmla="*/ 165429 h 254353"/>
              <a:gd name="connsiteX9" fmla="*/ 133644 w 353306"/>
              <a:gd name="connsiteY9" fmla="*/ 89229 h 254353"/>
              <a:gd name="connsiteX10" fmla="*/ 171744 w 353306"/>
              <a:gd name="connsiteY10" fmla="*/ 124154 h 254353"/>
              <a:gd name="connsiteX11" fmla="*/ 66969 w 353306"/>
              <a:gd name="connsiteY11" fmla="*/ 51129 h 254353"/>
              <a:gd name="connsiteX12" fmla="*/ 3469 w 353306"/>
              <a:gd name="connsiteY12" fmla="*/ 329 h 25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306" h="254353">
                <a:moveTo>
                  <a:pt x="3469" y="329"/>
                </a:moveTo>
                <a:cubicBezTo>
                  <a:pt x="21461" y="4562"/>
                  <a:pt x="141581" y="61183"/>
                  <a:pt x="174919" y="76529"/>
                </a:cubicBezTo>
                <a:cubicBezTo>
                  <a:pt x="208257" y="91875"/>
                  <a:pt x="184444" y="76000"/>
                  <a:pt x="203494" y="92404"/>
                </a:cubicBezTo>
                <a:cubicBezTo>
                  <a:pt x="222544" y="108808"/>
                  <a:pt x="274932" y="165429"/>
                  <a:pt x="289219" y="174954"/>
                </a:cubicBezTo>
                <a:cubicBezTo>
                  <a:pt x="303506" y="184479"/>
                  <a:pt x="279165" y="136854"/>
                  <a:pt x="289219" y="149554"/>
                </a:cubicBezTo>
                <a:cubicBezTo>
                  <a:pt x="299273" y="162254"/>
                  <a:pt x="342665" y="238983"/>
                  <a:pt x="349544" y="251154"/>
                </a:cubicBezTo>
                <a:cubicBezTo>
                  <a:pt x="356423" y="263325"/>
                  <a:pt x="355894" y="237925"/>
                  <a:pt x="330494" y="222579"/>
                </a:cubicBezTo>
                <a:cubicBezTo>
                  <a:pt x="305094" y="207233"/>
                  <a:pt x="213548" y="168604"/>
                  <a:pt x="197144" y="159079"/>
                </a:cubicBezTo>
                <a:cubicBezTo>
                  <a:pt x="180740" y="149554"/>
                  <a:pt x="242652" y="177071"/>
                  <a:pt x="232069" y="165429"/>
                </a:cubicBezTo>
                <a:cubicBezTo>
                  <a:pt x="221486" y="153787"/>
                  <a:pt x="143698" y="96108"/>
                  <a:pt x="133644" y="89229"/>
                </a:cubicBezTo>
                <a:cubicBezTo>
                  <a:pt x="123590" y="82350"/>
                  <a:pt x="182856" y="130504"/>
                  <a:pt x="171744" y="124154"/>
                </a:cubicBezTo>
                <a:cubicBezTo>
                  <a:pt x="160632" y="117804"/>
                  <a:pt x="91840" y="68591"/>
                  <a:pt x="66969" y="51129"/>
                </a:cubicBezTo>
                <a:cubicBezTo>
                  <a:pt x="42098" y="33667"/>
                  <a:pt x="-14523" y="-3904"/>
                  <a:pt x="3469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F09F135D-6A12-6A29-6D47-909DACF38519}"/>
              </a:ext>
            </a:extLst>
          </p:cNvPr>
          <p:cNvSpPr/>
          <p:nvPr/>
        </p:nvSpPr>
        <p:spPr>
          <a:xfrm>
            <a:off x="5483192" y="4622593"/>
            <a:ext cx="352926" cy="260638"/>
          </a:xfrm>
          <a:custGeom>
            <a:avLst/>
            <a:gdLst>
              <a:gd name="connsiteX0" fmla="*/ 33 w 352926"/>
              <a:gd name="connsiteY0" fmla="*/ 260557 h 260638"/>
              <a:gd name="connsiteX1" fmla="*/ 54008 w 352926"/>
              <a:gd name="connsiteY1" fmla="*/ 136732 h 260638"/>
              <a:gd name="connsiteX2" fmla="*/ 158783 w 352926"/>
              <a:gd name="connsiteY2" fmla="*/ 38307 h 260638"/>
              <a:gd name="connsiteX3" fmla="*/ 136558 w 352926"/>
              <a:gd name="connsiteY3" fmla="*/ 60532 h 260638"/>
              <a:gd name="connsiteX4" fmla="*/ 288958 w 352926"/>
              <a:gd name="connsiteY4" fmla="*/ 25607 h 260638"/>
              <a:gd name="connsiteX5" fmla="*/ 352458 w 352926"/>
              <a:gd name="connsiteY5" fmla="*/ 207 h 260638"/>
              <a:gd name="connsiteX6" fmla="*/ 314358 w 352926"/>
              <a:gd name="connsiteY6" fmla="*/ 12907 h 260638"/>
              <a:gd name="connsiteX7" fmla="*/ 250858 w 352926"/>
              <a:gd name="connsiteY7" fmla="*/ 207 h 260638"/>
              <a:gd name="connsiteX8" fmla="*/ 139733 w 352926"/>
              <a:gd name="connsiteY8" fmla="*/ 19257 h 260638"/>
              <a:gd name="connsiteX9" fmla="*/ 146083 w 352926"/>
              <a:gd name="connsiteY9" fmla="*/ 25607 h 260638"/>
              <a:gd name="connsiteX10" fmla="*/ 47658 w 352926"/>
              <a:gd name="connsiteY10" fmla="*/ 117682 h 260638"/>
              <a:gd name="connsiteX11" fmla="*/ 33 w 352926"/>
              <a:gd name="connsiteY11" fmla="*/ 260557 h 2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2926" h="260638">
                <a:moveTo>
                  <a:pt x="33" y="260557"/>
                </a:moveTo>
                <a:cubicBezTo>
                  <a:pt x="1091" y="263732"/>
                  <a:pt x="27550" y="173774"/>
                  <a:pt x="54008" y="136732"/>
                </a:cubicBezTo>
                <a:cubicBezTo>
                  <a:pt x="80466" y="99690"/>
                  <a:pt x="145025" y="51007"/>
                  <a:pt x="158783" y="38307"/>
                </a:cubicBezTo>
                <a:cubicBezTo>
                  <a:pt x="172541" y="25607"/>
                  <a:pt x="114862" y="62649"/>
                  <a:pt x="136558" y="60532"/>
                </a:cubicBezTo>
                <a:cubicBezTo>
                  <a:pt x="158254" y="58415"/>
                  <a:pt x="252975" y="35661"/>
                  <a:pt x="288958" y="25607"/>
                </a:cubicBezTo>
                <a:cubicBezTo>
                  <a:pt x="324941" y="15553"/>
                  <a:pt x="348225" y="2324"/>
                  <a:pt x="352458" y="207"/>
                </a:cubicBezTo>
                <a:cubicBezTo>
                  <a:pt x="356691" y="-1910"/>
                  <a:pt x="331291" y="12907"/>
                  <a:pt x="314358" y="12907"/>
                </a:cubicBezTo>
                <a:cubicBezTo>
                  <a:pt x="297425" y="12907"/>
                  <a:pt x="279962" y="-851"/>
                  <a:pt x="250858" y="207"/>
                </a:cubicBezTo>
                <a:cubicBezTo>
                  <a:pt x="221754" y="1265"/>
                  <a:pt x="139733" y="19257"/>
                  <a:pt x="139733" y="19257"/>
                </a:cubicBezTo>
                <a:cubicBezTo>
                  <a:pt x="122271" y="23490"/>
                  <a:pt x="161429" y="9203"/>
                  <a:pt x="146083" y="25607"/>
                </a:cubicBezTo>
                <a:cubicBezTo>
                  <a:pt x="130737" y="42011"/>
                  <a:pt x="72000" y="84344"/>
                  <a:pt x="47658" y="117682"/>
                </a:cubicBezTo>
                <a:cubicBezTo>
                  <a:pt x="23316" y="151020"/>
                  <a:pt x="-1025" y="257382"/>
                  <a:pt x="33" y="260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1EF75D53-FAA0-186F-B61B-8D9E71DFCF78}"/>
              </a:ext>
            </a:extLst>
          </p:cNvPr>
          <p:cNvSpPr/>
          <p:nvPr/>
        </p:nvSpPr>
        <p:spPr>
          <a:xfrm>
            <a:off x="5834431" y="4641836"/>
            <a:ext cx="90779" cy="162682"/>
          </a:xfrm>
          <a:custGeom>
            <a:avLst/>
            <a:gdLst>
              <a:gd name="connsiteX0" fmla="*/ 1219 w 90779"/>
              <a:gd name="connsiteY0" fmla="*/ 14 h 162682"/>
              <a:gd name="connsiteX1" fmla="*/ 39319 w 90779"/>
              <a:gd name="connsiteY1" fmla="*/ 79389 h 162682"/>
              <a:gd name="connsiteX2" fmla="*/ 52019 w 90779"/>
              <a:gd name="connsiteY2" fmla="*/ 161939 h 162682"/>
              <a:gd name="connsiteX3" fmla="*/ 55194 w 90779"/>
              <a:gd name="connsiteY3" fmla="*/ 117489 h 162682"/>
              <a:gd name="connsiteX4" fmla="*/ 90119 w 90779"/>
              <a:gd name="connsiteY4" fmla="*/ 73039 h 162682"/>
              <a:gd name="connsiteX5" fmla="*/ 1219 w 90779"/>
              <a:gd name="connsiteY5" fmla="*/ 14 h 16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79" h="162682">
                <a:moveTo>
                  <a:pt x="1219" y="14"/>
                </a:moveTo>
                <a:cubicBezTo>
                  <a:pt x="-7248" y="1072"/>
                  <a:pt x="30852" y="52401"/>
                  <a:pt x="39319" y="79389"/>
                </a:cubicBezTo>
                <a:cubicBezTo>
                  <a:pt x="47786" y="106377"/>
                  <a:pt x="49373" y="155589"/>
                  <a:pt x="52019" y="161939"/>
                </a:cubicBezTo>
                <a:cubicBezTo>
                  <a:pt x="54665" y="168289"/>
                  <a:pt x="48844" y="132306"/>
                  <a:pt x="55194" y="117489"/>
                </a:cubicBezTo>
                <a:cubicBezTo>
                  <a:pt x="61544" y="102672"/>
                  <a:pt x="95940" y="88914"/>
                  <a:pt x="90119" y="73039"/>
                </a:cubicBezTo>
                <a:cubicBezTo>
                  <a:pt x="84298" y="57164"/>
                  <a:pt x="9686" y="-1044"/>
                  <a:pt x="1219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71B84AB0-B639-64A3-2047-D8A50C7D61DF}"/>
              </a:ext>
            </a:extLst>
          </p:cNvPr>
          <p:cNvSpPr/>
          <p:nvPr/>
        </p:nvSpPr>
        <p:spPr>
          <a:xfrm>
            <a:off x="5713575" y="4511512"/>
            <a:ext cx="80812" cy="139863"/>
          </a:xfrm>
          <a:custGeom>
            <a:avLst/>
            <a:gdLst>
              <a:gd name="connsiteX0" fmla="*/ 80800 w 80812"/>
              <a:gd name="connsiteY0" fmla="*/ 163 h 139863"/>
              <a:gd name="connsiteX1" fmla="*/ 52225 w 80812"/>
              <a:gd name="connsiteY1" fmla="*/ 63663 h 139863"/>
              <a:gd name="connsiteX2" fmla="*/ 61750 w 80812"/>
              <a:gd name="connsiteY2" fmla="*/ 136688 h 139863"/>
              <a:gd name="connsiteX3" fmla="*/ 58575 w 80812"/>
              <a:gd name="connsiteY3" fmla="*/ 123988 h 139863"/>
              <a:gd name="connsiteX4" fmla="*/ 1425 w 80812"/>
              <a:gd name="connsiteY4" fmla="*/ 139863 h 139863"/>
              <a:gd name="connsiteX5" fmla="*/ 20475 w 80812"/>
              <a:gd name="connsiteY5" fmla="*/ 111288 h 139863"/>
              <a:gd name="connsiteX6" fmla="*/ 55400 w 80812"/>
              <a:gd name="connsiteY6" fmla="*/ 82713 h 139863"/>
              <a:gd name="connsiteX7" fmla="*/ 80800 w 80812"/>
              <a:gd name="connsiteY7" fmla="*/ 163 h 13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812" h="139863">
                <a:moveTo>
                  <a:pt x="80800" y="163"/>
                </a:moveTo>
                <a:cubicBezTo>
                  <a:pt x="80271" y="-3012"/>
                  <a:pt x="55400" y="40909"/>
                  <a:pt x="52225" y="63663"/>
                </a:cubicBezTo>
                <a:cubicBezTo>
                  <a:pt x="49050" y="86417"/>
                  <a:pt x="61750" y="136688"/>
                  <a:pt x="61750" y="136688"/>
                </a:cubicBezTo>
                <a:cubicBezTo>
                  <a:pt x="62808" y="146742"/>
                  <a:pt x="68629" y="123459"/>
                  <a:pt x="58575" y="123988"/>
                </a:cubicBezTo>
                <a:cubicBezTo>
                  <a:pt x="48521" y="124517"/>
                  <a:pt x="1425" y="139863"/>
                  <a:pt x="1425" y="139863"/>
                </a:cubicBezTo>
                <a:cubicBezTo>
                  <a:pt x="-4925" y="137746"/>
                  <a:pt x="11479" y="120813"/>
                  <a:pt x="20475" y="111288"/>
                </a:cubicBezTo>
                <a:cubicBezTo>
                  <a:pt x="29471" y="101763"/>
                  <a:pt x="45875" y="98588"/>
                  <a:pt x="55400" y="82713"/>
                </a:cubicBezTo>
                <a:cubicBezTo>
                  <a:pt x="64925" y="66838"/>
                  <a:pt x="81329" y="3338"/>
                  <a:pt x="80800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7CB64F69-6561-93B0-12BD-9B81D581B5F4}"/>
              </a:ext>
            </a:extLst>
          </p:cNvPr>
          <p:cNvSpPr/>
          <p:nvPr/>
        </p:nvSpPr>
        <p:spPr>
          <a:xfrm>
            <a:off x="5791200" y="4489447"/>
            <a:ext cx="85737" cy="147759"/>
          </a:xfrm>
          <a:custGeom>
            <a:avLst/>
            <a:gdLst>
              <a:gd name="connsiteX0" fmla="*/ 25400 w 85737"/>
              <a:gd name="connsiteY0" fmla="*/ 3 h 147759"/>
              <a:gd name="connsiteX1" fmla="*/ 47625 w 85737"/>
              <a:gd name="connsiteY1" fmla="*/ 76203 h 147759"/>
              <a:gd name="connsiteX2" fmla="*/ 0 w 85737"/>
              <a:gd name="connsiteY2" fmla="*/ 139703 h 147759"/>
              <a:gd name="connsiteX3" fmla="*/ 47625 w 85737"/>
              <a:gd name="connsiteY3" fmla="*/ 133353 h 147759"/>
              <a:gd name="connsiteX4" fmla="*/ 66675 w 85737"/>
              <a:gd name="connsiteY4" fmla="*/ 146053 h 147759"/>
              <a:gd name="connsiteX5" fmla="*/ 85725 w 85737"/>
              <a:gd name="connsiteY5" fmla="*/ 88903 h 147759"/>
              <a:gd name="connsiteX6" fmla="*/ 69850 w 85737"/>
              <a:gd name="connsiteY6" fmla="*/ 120653 h 147759"/>
              <a:gd name="connsiteX7" fmla="*/ 50800 w 85737"/>
              <a:gd name="connsiteY7" fmla="*/ 133353 h 147759"/>
              <a:gd name="connsiteX8" fmla="*/ 60325 w 85737"/>
              <a:gd name="connsiteY8" fmla="*/ 73028 h 147759"/>
              <a:gd name="connsiteX9" fmla="*/ 25400 w 85737"/>
              <a:gd name="connsiteY9" fmla="*/ 3 h 14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737" h="147759">
                <a:moveTo>
                  <a:pt x="25400" y="3"/>
                </a:moveTo>
                <a:cubicBezTo>
                  <a:pt x="23283" y="532"/>
                  <a:pt x="51858" y="52920"/>
                  <a:pt x="47625" y="76203"/>
                </a:cubicBezTo>
                <a:cubicBezTo>
                  <a:pt x="43392" y="99486"/>
                  <a:pt x="0" y="130178"/>
                  <a:pt x="0" y="139703"/>
                </a:cubicBezTo>
                <a:cubicBezTo>
                  <a:pt x="0" y="149228"/>
                  <a:pt x="36513" y="132295"/>
                  <a:pt x="47625" y="133353"/>
                </a:cubicBezTo>
                <a:cubicBezTo>
                  <a:pt x="58737" y="134411"/>
                  <a:pt x="60325" y="153461"/>
                  <a:pt x="66675" y="146053"/>
                </a:cubicBezTo>
                <a:cubicBezTo>
                  <a:pt x="73025" y="138645"/>
                  <a:pt x="85196" y="93136"/>
                  <a:pt x="85725" y="88903"/>
                </a:cubicBezTo>
                <a:cubicBezTo>
                  <a:pt x="86254" y="84670"/>
                  <a:pt x="69850" y="120653"/>
                  <a:pt x="69850" y="120653"/>
                </a:cubicBezTo>
                <a:cubicBezTo>
                  <a:pt x="64029" y="128061"/>
                  <a:pt x="52388" y="141291"/>
                  <a:pt x="50800" y="133353"/>
                </a:cubicBezTo>
                <a:cubicBezTo>
                  <a:pt x="49212" y="125415"/>
                  <a:pt x="61913" y="93136"/>
                  <a:pt x="60325" y="73028"/>
                </a:cubicBezTo>
                <a:cubicBezTo>
                  <a:pt x="58738" y="52920"/>
                  <a:pt x="27517" y="-526"/>
                  <a:pt x="2540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88C3AEF7-49E6-BE21-A8E3-BEFCD8E09E74}"/>
              </a:ext>
            </a:extLst>
          </p:cNvPr>
          <p:cNvSpPr/>
          <p:nvPr/>
        </p:nvSpPr>
        <p:spPr>
          <a:xfrm>
            <a:off x="5876866" y="4632202"/>
            <a:ext cx="149761" cy="155432"/>
          </a:xfrm>
          <a:custGeom>
            <a:avLst/>
            <a:gdLst>
              <a:gd name="connsiteX0" fmla="*/ 60384 w 149761"/>
              <a:gd name="connsiteY0" fmla="*/ 123 h 155432"/>
              <a:gd name="connsiteX1" fmla="*/ 98484 w 149761"/>
              <a:gd name="connsiteY1" fmla="*/ 76323 h 155432"/>
              <a:gd name="connsiteX2" fmla="*/ 95309 w 149761"/>
              <a:gd name="connsiteY2" fmla="*/ 38223 h 155432"/>
              <a:gd name="connsiteX3" fmla="*/ 149284 w 149761"/>
              <a:gd name="connsiteY3" fmla="*/ 152523 h 155432"/>
              <a:gd name="connsiteX4" fmla="*/ 117534 w 149761"/>
              <a:gd name="connsiteY4" fmla="*/ 117598 h 155432"/>
              <a:gd name="connsiteX5" fmla="*/ 47684 w 149761"/>
              <a:gd name="connsiteY5" fmla="*/ 76323 h 155432"/>
              <a:gd name="connsiteX6" fmla="*/ 59 w 149761"/>
              <a:gd name="connsiteY6" fmla="*/ 31873 h 155432"/>
              <a:gd name="connsiteX7" fmla="*/ 38159 w 149761"/>
              <a:gd name="connsiteY7" fmla="*/ 57273 h 155432"/>
              <a:gd name="connsiteX8" fmla="*/ 60384 w 149761"/>
              <a:gd name="connsiteY8" fmla="*/ 123 h 15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61" h="155432">
                <a:moveTo>
                  <a:pt x="60384" y="123"/>
                </a:moveTo>
                <a:cubicBezTo>
                  <a:pt x="70438" y="3298"/>
                  <a:pt x="92663" y="69973"/>
                  <a:pt x="98484" y="76323"/>
                </a:cubicBezTo>
                <a:cubicBezTo>
                  <a:pt x="104305" y="82673"/>
                  <a:pt x="86842" y="25523"/>
                  <a:pt x="95309" y="38223"/>
                </a:cubicBezTo>
                <a:cubicBezTo>
                  <a:pt x="103776" y="50923"/>
                  <a:pt x="145580" y="139294"/>
                  <a:pt x="149284" y="152523"/>
                </a:cubicBezTo>
                <a:cubicBezTo>
                  <a:pt x="152988" y="165752"/>
                  <a:pt x="134467" y="130298"/>
                  <a:pt x="117534" y="117598"/>
                </a:cubicBezTo>
                <a:cubicBezTo>
                  <a:pt x="100601" y="104898"/>
                  <a:pt x="67263" y="90610"/>
                  <a:pt x="47684" y="76323"/>
                </a:cubicBezTo>
                <a:cubicBezTo>
                  <a:pt x="28105" y="62036"/>
                  <a:pt x="1646" y="35048"/>
                  <a:pt x="59" y="31873"/>
                </a:cubicBezTo>
                <a:cubicBezTo>
                  <a:pt x="-1528" y="28698"/>
                  <a:pt x="29163" y="58331"/>
                  <a:pt x="38159" y="57273"/>
                </a:cubicBezTo>
                <a:cubicBezTo>
                  <a:pt x="47155" y="56215"/>
                  <a:pt x="50330" y="-3052"/>
                  <a:pt x="60384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64BD18D6-18BB-626B-AA83-012267401DDD}"/>
              </a:ext>
            </a:extLst>
          </p:cNvPr>
          <p:cNvSpPr/>
          <p:nvPr/>
        </p:nvSpPr>
        <p:spPr>
          <a:xfrm>
            <a:off x="2794131" y="5413331"/>
            <a:ext cx="162825" cy="1376337"/>
          </a:xfrm>
          <a:custGeom>
            <a:avLst/>
            <a:gdLst>
              <a:gd name="connsiteX0" fmla="*/ 143033 w 162825"/>
              <a:gd name="connsiteY0" fmla="*/ 33485 h 1376337"/>
              <a:gd name="connsiteX1" fmla="*/ 131157 w 162825"/>
              <a:gd name="connsiteY1" fmla="*/ 1015178 h 1376337"/>
              <a:gd name="connsiteX2" fmla="*/ 127199 w 162825"/>
              <a:gd name="connsiteY2" fmla="*/ 738087 h 1376337"/>
              <a:gd name="connsiteX3" fmla="*/ 162825 w 162825"/>
              <a:gd name="connsiteY3" fmla="*/ 1371438 h 1376337"/>
              <a:gd name="connsiteX4" fmla="*/ 127199 w 162825"/>
              <a:gd name="connsiteY4" fmla="*/ 995386 h 1376337"/>
              <a:gd name="connsiteX5" fmla="*/ 91573 w 162825"/>
              <a:gd name="connsiteY5" fmla="*/ 346201 h 1376337"/>
              <a:gd name="connsiteX6" fmla="*/ 36155 w 162825"/>
              <a:gd name="connsiteY6" fmla="*/ 631209 h 1376337"/>
              <a:gd name="connsiteX7" fmla="*/ 8446 w 162825"/>
              <a:gd name="connsiteY7" fmla="*/ 1284352 h 1376337"/>
              <a:gd name="connsiteX8" fmla="*/ 24279 w 162825"/>
              <a:gd name="connsiteY8" fmla="*/ 437246 h 1376337"/>
              <a:gd name="connsiteX9" fmla="*/ 529 w 162825"/>
              <a:gd name="connsiteY9" fmla="*/ 579750 h 1376337"/>
              <a:gd name="connsiteX10" fmla="*/ 51988 w 162825"/>
              <a:gd name="connsiteY10" fmla="*/ 298700 h 1376337"/>
              <a:gd name="connsiteX11" fmla="*/ 87614 w 162825"/>
              <a:gd name="connsiteY11" fmla="*/ 749963 h 1376337"/>
              <a:gd name="connsiteX12" fmla="*/ 95531 w 162825"/>
              <a:gd name="connsiteY12" fmla="*/ 274950 h 1376337"/>
              <a:gd name="connsiteX13" fmla="*/ 143033 w 162825"/>
              <a:gd name="connsiteY13" fmla="*/ 33485 h 137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825" h="1376337">
                <a:moveTo>
                  <a:pt x="143033" y="33485"/>
                </a:moveTo>
                <a:cubicBezTo>
                  <a:pt x="148971" y="156856"/>
                  <a:pt x="133796" y="897744"/>
                  <a:pt x="131157" y="1015178"/>
                </a:cubicBezTo>
                <a:cubicBezTo>
                  <a:pt x="128518" y="1132612"/>
                  <a:pt x="121921" y="678710"/>
                  <a:pt x="127199" y="738087"/>
                </a:cubicBezTo>
                <a:cubicBezTo>
                  <a:pt x="132477" y="797464"/>
                  <a:pt x="162825" y="1328555"/>
                  <a:pt x="162825" y="1371438"/>
                </a:cubicBezTo>
                <a:cubicBezTo>
                  <a:pt x="162825" y="1414321"/>
                  <a:pt x="139074" y="1166259"/>
                  <a:pt x="127199" y="995386"/>
                </a:cubicBezTo>
                <a:cubicBezTo>
                  <a:pt x="115324" y="824513"/>
                  <a:pt x="106747" y="406897"/>
                  <a:pt x="91573" y="346201"/>
                </a:cubicBezTo>
                <a:cubicBezTo>
                  <a:pt x="76399" y="285505"/>
                  <a:pt x="50009" y="474851"/>
                  <a:pt x="36155" y="631209"/>
                </a:cubicBezTo>
                <a:cubicBezTo>
                  <a:pt x="22301" y="787567"/>
                  <a:pt x="10425" y="1316679"/>
                  <a:pt x="8446" y="1284352"/>
                </a:cubicBezTo>
                <a:cubicBezTo>
                  <a:pt x="6467" y="1252025"/>
                  <a:pt x="25598" y="554680"/>
                  <a:pt x="24279" y="437246"/>
                </a:cubicBezTo>
                <a:cubicBezTo>
                  <a:pt x="22959" y="319812"/>
                  <a:pt x="-4089" y="602841"/>
                  <a:pt x="529" y="579750"/>
                </a:cubicBezTo>
                <a:cubicBezTo>
                  <a:pt x="5147" y="556659"/>
                  <a:pt x="37474" y="270331"/>
                  <a:pt x="51988" y="298700"/>
                </a:cubicBezTo>
                <a:cubicBezTo>
                  <a:pt x="66502" y="327069"/>
                  <a:pt x="80357" y="753921"/>
                  <a:pt x="87614" y="749963"/>
                </a:cubicBezTo>
                <a:cubicBezTo>
                  <a:pt x="94871" y="746005"/>
                  <a:pt x="86954" y="391064"/>
                  <a:pt x="95531" y="274950"/>
                </a:cubicBezTo>
                <a:cubicBezTo>
                  <a:pt x="104108" y="158836"/>
                  <a:pt x="137095" y="-89886"/>
                  <a:pt x="143033" y="33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BAF1C21A-711F-B005-0AAC-C6A165FC5E28}"/>
              </a:ext>
            </a:extLst>
          </p:cNvPr>
          <p:cNvSpPr/>
          <p:nvPr/>
        </p:nvSpPr>
        <p:spPr>
          <a:xfrm>
            <a:off x="2746523" y="5401472"/>
            <a:ext cx="261932" cy="1245164"/>
          </a:xfrm>
          <a:custGeom>
            <a:avLst/>
            <a:gdLst>
              <a:gd name="connsiteX0" fmla="*/ 261893 w 261932"/>
              <a:gd name="connsiteY0" fmla="*/ 1801 h 1245164"/>
              <a:gd name="connsiteX1" fmla="*/ 4594 w 261932"/>
              <a:gd name="connsiteY1" fmla="*/ 769738 h 1245164"/>
              <a:gd name="connsiteX2" fmla="*/ 91680 w 261932"/>
              <a:gd name="connsiteY2" fmla="*/ 555983 h 1245164"/>
              <a:gd name="connsiteX3" fmla="*/ 24386 w 261932"/>
              <a:gd name="connsiteY3" fmla="*/ 912242 h 1245164"/>
              <a:gd name="connsiteX4" fmla="*/ 56054 w 261932"/>
              <a:gd name="connsiteY4" fmla="*/ 1244751 h 1245164"/>
              <a:gd name="connsiteX5" fmla="*/ 52095 w 261932"/>
              <a:gd name="connsiteY5" fmla="*/ 967660 h 1245164"/>
              <a:gd name="connsiteX6" fmla="*/ 40220 w 261932"/>
              <a:gd name="connsiteY6" fmla="*/ 409520 h 1245164"/>
              <a:gd name="connsiteX7" fmla="*/ 24386 w 261932"/>
              <a:gd name="connsiteY7" fmla="*/ 552024 h 1245164"/>
              <a:gd name="connsiteX8" fmla="*/ 261893 w 261932"/>
              <a:gd name="connsiteY8" fmla="*/ 1801 h 124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932" h="1245164">
                <a:moveTo>
                  <a:pt x="261893" y="1801"/>
                </a:moveTo>
                <a:cubicBezTo>
                  <a:pt x="258594" y="38087"/>
                  <a:pt x="32963" y="677374"/>
                  <a:pt x="4594" y="769738"/>
                </a:cubicBezTo>
                <a:cubicBezTo>
                  <a:pt x="-23775" y="862102"/>
                  <a:pt x="88381" y="532232"/>
                  <a:pt x="91680" y="555983"/>
                </a:cubicBezTo>
                <a:cubicBezTo>
                  <a:pt x="94979" y="579734"/>
                  <a:pt x="30324" y="797447"/>
                  <a:pt x="24386" y="912242"/>
                </a:cubicBezTo>
                <a:cubicBezTo>
                  <a:pt x="18448" y="1027037"/>
                  <a:pt x="51436" y="1235515"/>
                  <a:pt x="56054" y="1244751"/>
                </a:cubicBezTo>
                <a:cubicBezTo>
                  <a:pt x="60672" y="1253987"/>
                  <a:pt x="54734" y="1106865"/>
                  <a:pt x="52095" y="967660"/>
                </a:cubicBezTo>
                <a:cubicBezTo>
                  <a:pt x="49456" y="828455"/>
                  <a:pt x="44838" y="478793"/>
                  <a:pt x="40220" y="409520"/>
                </a:cubicBezTo>
                <a:cubicBezTo>
                  <a:pt x="35602" y="340247"/>
                  <a:pt x="-10580" y="615359"/>
                  <a:pt x="24386" y="552024"/>
                </a:cubicBezTo>
                <a:cubicBezTo>
                  <a:pt x="59352" y="488689"/>
                  <a:pt x="265192" y="-34485"/>
                  <a:pt x="261893" y="1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50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9B6CE-6008-D338-438A-0DF16B413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ファーストサマーウイカ、“Fカップバスト”をちら見せしながら「ひとやすみ」 | ORICON NEWS" hidden="1">
            <a:extLst>
              <a:ext uri="{FF2B5EF4-FFF2-40B4-BE49-F238E27FC236}">
                <a16:creationId xmlns:a16="http://schemas.microsoft.com/office/drawing/2014/main" id="{638144D0-FA88-05D8-1C76-E4B0F8F8C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r="14160"/>
          <a:stretch/>
        </p:blipFill>
        <p:spPr bwMode="auto">
          <a:xfrm>
            <a:off x="2352" y="1591981"/>
            <a:ext cx="9598847" cy="961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E2ACDC76-8D0F-CAF5-0622-0E26F7A72F84}"/>
              </a:ext>
            </a:extLst>
          </p:cNvPr>
          <p:cNvSpPr/>
          <p:nvPr/>
        </p:nvSpPr>
        <p:spPr>
          <a:xfrm>
            <a:off x="3768071" y="4997447"/>
            <a:ext cx="356910" cy="307163"/>
          </a:xfrm>
          <a:custGeom>
            <a:avLst/>
            <a:gdLst>
              <a:gd name="connsiteX0" fmla="*/ 7004 w 356910"/>
              <a:gd name="connsiteY0" fmla="*/ 301628 h 307163"/>
              <a:gd name="connsiteX1" fmla="*/ 349904 w 356910"/>
              <a:gd name="connsiteY1" fmla="*/ 47628 h 307163"/>
              <a:gd name="connsiteX2" fmla="*/ 235604 w 356910"/>
              <a:gd name="connsiteY2" fmla="*/ 117478 h 307163"/>
              <a:gd name="connsiteX3" fmla="*/ 207029 w 356910"/>
              <a:gd name="connsiteY3" fmla="*/ 79378 h 307163"/>
              <a:gd name="connsiteX4" fmla="*/ 229254 w 356910"/>
              <a:gd name="connsiteY4" fmla="*/ 3 h 307163"/>
              <a:gd name="connsiteX5" fmla="*/ 207029 w 356910"/>
              <a:gd name="connsiteY5" fmla="*/ 82553 h 307163"/>
              <a:gd name="connsiteX6" fmla="*/ 207029 w 356910"/>
              <a:gd name="connsiteY6" fmla="*/ 127003 h 307163"/>
              <a:gd name="connsiteX7" fmla="*/ 124479 w 356910"/>
              <a:gd name="connsiteY7" fmla="*/ 215903 h 307163"/>
              <a:gd name="connsiteX8" fmla="*/ 7004 w 356910"/>
              <a:gd name="connsiteY8" fmla="*/ 301628 h 30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910" h="307163">
                <a:moveTo>
                  <a:pt x="7004" y="301628"/>
                </a:moveTo>
                <a:lnTo>
                  <a:pt x="349904" y="47628"/>
                </a:lnTo>
                <a:cubicBezTo>
                  <a:pt x="388004" y="16936"/>
                  <a:pt x="259417" y="112186"/>
                  <a:pt x="235604" y="117478"/>
                </a:cubicBezTo>
                <a:cubicBezTo>
                  <a:pt x="211791" y="122770"/>
                  <a:pt x="208087" y="98957"/>
                  <a:pt x="207029" y="79378"/>
                </a:cubicBezTo>
                <a:cubicBezTo>
                  <a:pt x="205971" y="59799"/>
                  <a:pt x="229254" y="-526"/>
                  <a:pt x="229254" y="3"/>
                </a:cubicBezTo>
                <a:cubicBezTo>
                  <a:pt x="229254" y="532"/>
                  <a:pt x="210733" y="61386"/>
                  <a:pt x="207029" y="82553"/>
                </a:cubicBezTo>
                <a:cubicBezTo>
                  <a:pt x="203325" y="103720"/>
                  <a:pt x="220787" y="104778"/>
                  <a:pt x="207029" y="127003"/>
                </a:cubicBezTo>
                <a:cubicBezTo>
                  <a:pt x="193271" y="149228"/>
                  <a:pt x="155171" y="188386"/>
                  <a:pt x="124479" y="215903"/>
                </a:cubicBezTo>
                <a:cubicBezTo>
                  <a:pt x="93787" y="243420"/>
                  <a:pt x="-30567" y="329674"/>
                  <a:pt x="7004" y="301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E9D66FA9-BD75-8916-D37D-E7C34508E8DC}"/>
              </a:ext>
            </a:extLst>
          </p:cNvPr>
          <p:cNvSpPr/>
          <p:nvPr/>
        </p:nvSpPr>
        <p:spPr>
          <a:xfrm>
            <a:off x="4089343" y="4873256"/>
            <a:ext cx="600225" cy="346657"/>
          </a:xfrm>
          <a:custGeom>
            <a:avLst/>
            <a:gdLst>
              <a:gd name="connsiteX0" fmla="*/ 57 w 600225"/>
              <a:gd name="connsiteY0" fmla="*/ 168644 h 346657"/>
              <a:gd name="connsiteX1" fmla="*/ 123882 w 600225"/>
              <a:gd name="connsiteY1" fmla="*/ 133719 h 346657"/>
              <a:gd name="connsiteX2" fmla="*/ 171507 w 600225"/>
              <a:gd name="connsiteY2" fmla="*/ 181344 h 346657"/>
              <a:gd name="connsiteX3" fmla="*/ 171507 w 600225"/>
              <a:gd name="connsiteY3" fmla="*/ 121019 h 346657"/>
              <a:gd name="connsiteX4" fmla="*/ 168332 w 600225"/>
              <a:gd name="connsiteY4" fmla="*/ 184519 h 346657"/>
              <a:gd name="connsiteX5" fmla="*/ 228657 w 600225"/>
              <a:gd name="connsiteY5" fmla="*/ 76569 h 346657"/>
              <a:gd name="connsiteX6" fmla="*/ 250882 w 600225"/>
              <a:gd name="connsiteY6" fmla="*/ 41644 h 346657"/>
              <a:gd name="connsiteX7" fmla="*/ 200082 w 600225"/>
              <a:gd name="connsiteY7" fmla="*/ 140069 h 346657"/>
              <a:gd name="connsiteX8" fmla="*/ 228657 w 600225"/>
              <a:gd name="connsiteY8" fmla="*/ 133719 h 346657"/>
              <a:gd name="connsiteX9" fmla="*/ 288982 w 600225"/>
              <a:gd name="connsiteY9" fmla="*/ 92444 h 346657"/>
              <a:gd name="connsiteX10" fmla="*/ 333432 w 600225"/>
              <a:gd name="connsiteY10" fmla="*/ 19419 h 346657"/>
              <a:gd name="connsiteX11" fmla="*/ 279457 w 600225"/>
              <a:gd name="connsiteY11" fmla="*/ 111494 h 346657"/>
              <a:gd name="connsiteX12" fmla="*/ 333432 w 600225"/>
              <a:gd name="connsiteY12" fmla="*/ 146419 h 346657"/>
              <a:gd name="connsiteX13" fmla="*/ 342957 w 600225"/>
              <a:gd name="connsiteY13" fmla="*/ 130544 h 346657"/>
              <a:gd name="connsiteX14" fmla="*/ 473132 w 600225"/>
              <a:gd name="connsiteY14" fmla="*/ 228969 h 346657"/>
              <a:gd name="connsiteX15" fmla="*/ 438207 w 600225"/>
              <a:gd name="connsiteY15" fmla="*/ 171819 h 346657"/>
              <a:gd name="connsiteX16" fmla="*/ 555682 w 600225"/>
              <a:gd name="connsiteY16" fmla="*/ 298819 h 346657"/>
              <a:gd name="connsiteX17" fmla="*/ 517582 w 600225"/>
              <a:gd name="connsiteY17" fmla="*/ 213094 h 346657"/>
              <a:gd name="connsiteX18" fmla="*/ 600132 w 600225"/>
              <a:gd name="connsiteY18" fmla="*/ 346444 h 346657"/>
              <a:gd name="connsiteX19" fmla="*/ 498532 w 600225"/>
              <a:gd name="connsiteY19" fmla="*/ 241669 h 346657"/>
              <a:gd name="connsiteX20" fmla="*/ 269932 w 600225"/>
              <a:gd name="connsiteY20" fmla="*/ 146419 h 346657"/>
              <a:gd name="connsiteX21" fmla="*/ 193732 w 600225"/>
              <a:gd name="connsiteY21" fmla="*/ 143244 h 346657"/>
              <a:gd name="connsiteX22" fmla="*/ 187382 w 600225"/>
              <a:gd name="connsiteY22" fmla="*/ 82919 h 346657"/>
              <a:gd name="connsiteX23" fmla="*/ 155632 w 600225"/>
              <a:gd name="connsiteY23" fmla="*/ 369 h 346657"/>
              <a:gd name="connsiteX24" fmla="*/ 190557 w 600225"/>
              <a:gd name="connsiteY24" fmla="*/ 117844 h 346657"/>
              <a:gd name="connsiteX25" fmla="*/ 123882 w 600225"/>
              <a:gd name="connsiteY25" fmla="*/ 159119 h 346657"/>
              <a:gd name="connsiteX26" fmla="*/ 95307 w 600225"/>
              <a:gd name="connsiteY26" fmla="*/ 63869 h 346657"/>
              <a:gd name="connsiteX27" fmla="*/ 108007 w 600225"/>
              <a:gd name="connsiteY27" fmla="*/ 155944 h 346657"/>
              <a:gd name="connsiteX28" fmla="*/ 57 w 600225"/>
              <a:gd name="connsiteY28" fmla="*/ 168644 h 34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0225" h="346657">
                <a:moveTo>
                  <a:pt x="57" y="168644"/>
                </a:moveTo>
                <a:cubicBezTo>
                  <a:pt x="2703" y="164940"/>
                  <a:pt x="95307" y="131602"/>
                  <a:pt x="123882" y="133719"/>
                </a:cubicBezTo>
                <a:cubicBezTo>
                  <a:pt x="152457" y="135836"/>
                  <a:pt x="163570" y="183461"/>
                  <a:pt x="171507" y="181344"/>
                </a:cubicBezTo>
                <a:cubicBezTo>
                  <a:pt x="179444" y="179227"/>
                  <a:pt x="172036" y="120490"/>
                  <a:pt x="171507" y="121019"/>
                </a:cubicBezTo>
                <a:cubicBezTo>
                  <a:pt x="170978" y="121548"/>
                  <a:pt x="158807" y="191927"/>
                  <a:pt x="168332" y="184519"/>
                </a:cubicBezTo>
                <a:cubicBezTo>
                  <a:pt x="177857" y="177111"/>
                  <a:pt x="214899" y="100381"/>
                  <a:pt x="228657" y="76569"/>
                </a:cubicBezTo>
                <a:cubicBezTo>
                  <a:pt x="242415" y="52757"/>
                  <a:pt x="255645" y="31061"/>
                  <a:pt x="250882" y="41644"/>
                </a:cubicBezTo>
                <a:cubicBezTo>
                  <a:pt x="246120" y="52227"/>
                  <a:pt x="200082" y="140069"/>
                  <a:pt x="200082" y="140069"/>
                </a:cubicBezTo>
                <a:cubicBezTo>
                  <a:pt x="196378" y="155415"/>
                  <a:pt x="213840" y="141656"/>
                  <a:pt x="228657" y="133719"/>
                </a:cubicBezTo>
                <a:cubicBezTo>
                  <a:pt x="243474" y="125781"/>
                  <a:pt x="271520" y="111494"/>
                  <a:pt x="288982" y="92444"/>
                </a:cubicBezTo>
                <a:cubicBezTo>
                  <a:pt x="306444" y="73394"/>
                  <a:pt x="335019" y="16244"/>
                  <a:pt x="333432" y="19419"/>
                </a:cubicBezTo>
                <a:cubicBezTo>
                  <a:pt x="331845" y="22594"/>
                  <a:pt x="279457" y="90327"/>
                  <a:pt x="279457" y="111494"/>
                </a:cubicBezTo>
                <a:cubicBezTo>
                  <a:pt x="279457" y="132661"/>
                  <a:pt x="322849" y="143244"/>
                  <a:pt x="333432" y="146419"/>
                </a:cubicBezTo>
                <a:cubicBezTo>
                  <a:pt x="344015" y="149594"/>
                  <a:pt x="319674" y="116786"/>
                  <a:pt x="342957" y="130544"/>
                </a:cubicBezTo>
                <a:cubicBezTo>
                  <a:pt x="366240" y="144302"/>
                  <a:pt x="457257" y="222090"/>
                  <a:pt x="473132" y="228969"/>
                </a:cubicBezTo>
                <a:cubicBezTo>
                  <a:pt x="489007" y="235848"/>
                  <a:pt x="424449" y="160177"/>
                  <a:pt x="438207" y="171819"/>
                </a:cubicBezTo>
                <a:cubicBezTo>
                  <a:pt x="451965" y="183461"/>
                  <a:pt x="542453" y="291940"/>
                  <a:pt x="555682" y="298819"/>
                </a:cubicBezTo>
                <a:cubicBezTo>
                  <a:pt x="568911" y="305698"/>
                  <a:pt x="510174" y="205157"/>
                  <a:pt x="517582" y="213094"/>
                </a:cubicBezTo>
                <a:cubicBezTo>
                  <a:pt x="524990" y="221032"/>
                  <a:pt x="603307" y="341682"/>
                  <a:pt x="600132" y="346444"/>
                </a:cubicBezTo>
                <a:cubicBezTo>
                  <a:pt x="596957" y="351206"/>
                  <a:pt x="553565" y="275007"/>
                  <a:pt x="498532" y="241669"/>
                </a:cubicBezTo>
                <a:cubicBezTo>
                  <a:pt x="443499" y="208332"/>
                  <a:pt x="320732" y="162823"/>
                  <a:pt x="269932" y="146419"/>
                </a:cubicBezTo>
                <a:cubicBezTo>
                  <a:pt x="219132" y="130015"/>
                  <a:pt x="207490" y="153827"/>
                  <a:pt x="193732" y="143244"/>
                </a:cubicBezTo>
                <a:cubicBezTo>
                  <a:pt x="179974" y="132661"/>
                  <a:pt x="193732" y="106731"/>
                  <a:pt x="187382" y="82919"/>
                </a:cubicBezTo>
                <a:cubicBezTo>
                  <a:pt x="181032" y="59107"/>
                  <a:pt x="155103" y="-5452"/>
                  <a:pt x="155632" y="369"/>
                </a:cubicBezTo>
                <a:cubicBezTo>
                  <a:pt x="156161" y="6190"/>
                  <a:pt x="195849" y="91386"/>
                  <a:pt x="190557" y="117844"/>
                </a:cubicBezTo>
                <a:cubicBezTo>
                  <a:pt x="185265" y="144302"/>
                  <a:pt x="139757" y="168115"/>
                  <a:pt x="123882" y="159119"/>
                </a:cubicBezTo>
                <a:cubicBezTo>
                  <a:pt x="108007" y="150123"/>
                  <a:pt x="97953" y="64398"/>
                  <a:pt x="95307" y="63869"/>
                </a:cubicBezTo>
                <a:cubicBezTo>
                  <a:pt x="92661" y="63340"/>
                  <a:pt x="129174" y="141127"/>
                  <a:pt x="108007" y="155944"/>
                </a:cubicBezTo>
                <a:cubicBezTo>
                  <a:pt x="86840" y="170761"/>
                  <a:pt x="-2589" y="172348"/>
                  <a:pt x="57" y="168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280EE01-8B59-777A-C6B9-AEF52FA79F92}"/>
              </a:ext>
            </a:extLst>
          </p:cNvPr>
          <p:cNvSpPr/>
          <p:nvPr/>
        </p:nvSpPr>
        <p:spPr>
          <a:xfrm>
            <a:off x="3819492" y="4914720"/>
            <a:ext cx="705958" cy="314848"/>
          </a:xfrm>
          <a:custGeom>
            <a:avLst/>
            <a:gdLst>
              <a:gd name="connsiteX0" fmla="*/ 33 w 705958"/>
              <a:gd name="connsiteY0" fmla="*/ 314505 h 314848"/>
              <a:gd name="connsiteX1" fmla="*/ 149258 w 705958"/>
              <a:gd name="connsiteY1" fmla="*/ 206555 h 314848"/>
              <a:gd name="connsiteX2" fmla="*/ 111158 w 705958"/>
              <a:gd name="connsiteY2" fmla="*/ 171630 h 314848"/>
              <a:gd name="connsiteX3" fmla="*/ 79408 w 705958"/>
              <a:gd name="connsiteY3" fmla="*/ 127180 h 314848"/>
              <a:gd name="connsiteX4" fmla="*/ 152433 w 705958"/>
              <a:gd name="connsiteY4" fmla="*/ 181155 h 314848"/>
              <a:gd name="connsiteX5" fmla="*/ 200058 w 705958"/>
              <a:gd name="connsiteY5" fmla="*/ 174805 h 314848"/>
              <a:gd name="connsiteX6" fmla="*/ 203233 w 705958"/>
              <a:gd name="connsiteY6" fmla="*/ 120830 h 314848"/>
              <a:gd name="connsiteX7" fmla="*/ 203233 w 705958"/>
              <a:gd name="connsiteY7" fmla="*/ 152580 h 314848"/>
              <a:gd name="connsiteX8" fmla="*/ 269908 w 705958"/>
              <a:gd name="connsiteY8" fmla="*/ 139880 h 314848"/>
              <a:gd name="connsiteX9" fmla="*/ 273083 w 705958"/>
              <a:gd name="connsiteY9" fmla="*/ 111305 h 314848"/>
              <a:gd name="connsiteX10" fmla="*/ 215933 w 705958"/>
              <a:gd name="connsiteY10" fmla="*/ 180 h 314848"/>
              <a:gd name="connsiteX11" fmla="*/ 260383 w 705958"/>
              <a:gd name="connsiteY11" fmla="*/ 85905 h 314848"/>
              <a:gd name="connsiteX12" fmla="*/ 336583 w 705958"/>
              <a:gd name="connsiteY12" fmla="*/ 111305 h 314848"/>
              <a:gd name="connsiteX13" fmla="*/ 371508 w 705958"/>
              <a:gd name="connsiteY13" fmla="*/ 66855 h 314848"/>
              <a:gd name="connsiteX14" fmla="*/ 412783 w 705958"/>
              <a:gd name="connsiteY14" fmla="*/ 73205 h 314848"/>
              <a:gd name="connsiteX15" fmla="*/ 450883 w 705958"/>
              <a:gd name="connsiteY15" fmla="*/ 44630 h 314848"/>
              <a:gd name="connsiteX16" fmla="*/ 444533 w 705958"/>
              <a:gd name="connsiteY16" fmla="*/ 66855 h 314848"/>
              <a:gd name="connsiteX17" fmla="*/ 549308 w 705958"/>
              <a:gd name="connsiteY17" fmla="*/ 73205 h 314848"/>
              <a:gd name="connsiteX18" fmla="*/ 508033 w 705958"/>
              <a:gd name="connsiteY18" fmla="*/ 82730 h 314848"/>
              <a:gd name="connsiteX19" fmla="*/ 615983 w 705958"/>
              <a:gd name="connsiteY19" fmla="*/ 104955 h 314848"/>
              <a:gd name="connsiteX20" fmla="*/ 609633 w 705958"/>
              <a:gd name="connsiteY20" fmla="*/ 85905 h 314848"/>
              <a:gd name="connsiteX21" fmla="*/ 676308 w 705958"/>
              <a:gd name="connsiteY21" fmla="*/ 143055 h 314848"/>
              <a:gd name="connsiteX22" fmla="*/ 682658 w 705958"/>
              <a:gd name="connsiteY22" fmla="*/ 130355 h 314848"/>
              <a:gd name="connsiteX23" fmla="*/ 698533 w 705958"/>
              <a:gd name="connsiteY23" fmla="*/ 158930 h 314848"/>
              <a:gd name="connsiteX24" fmla="*/ 549308 w 705958"/>
              <a:gd name="connsiteY24" fmla="*/ 111305 h 314848"/>
              <a:gd name="connsiteX25" fmla="*/ 368333 w 705958"/>
              <a:gd name="connsiteY25" fmla="*/ 120830 h 314848"/>
              <a:gd name="connsiteX26" fmla="*/ 241333 w 705958"/>
              <a:gd name="connsiteY26" fmla="*/ 171630 h 314848"/>
              <a:gd name="connsiteX27" fmla="*/ 136558 w 705958"/>
              <a:gd name="connsiteY27" fmla="*/ 238305 h 314848"/>
              <a:gd name="connsiteX28" fmla="*/ 33 w 705958"/>
              <a:gd name="connsiteY28" fmla="*/ 314505 h 31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05958" h="314848">
                <a:moveTo>
                  <a:pt x="33" y="314505"/>
                </a:moveTo>
                <a:cubicBezTo>
                  <a:pt x="2150" y="309213"/>
                  <a:pt x="130737" y="230367"/>
                  <a:pt x="149258" y="206555"/>
                </a:cubicBezTo>
                <a:cubicBezTo>
                  <a:pt x="167779" y="182743"/>
                  <a:pt x="122800" y="184859"/>
                  <a:pt x="111158" y="171630"/>
                </a:cubicBezTo>
                <a:cubicBezTo>
                  <a:pt x="99516" y="158401"/>
                  <a:pt x="72529" y="125593"/>
                  <a:pt x="79408" y="127180"/>
                </a:cubicBezTo>
                <a:cubicBezTo>
                  <a:pt x="86287" y="128767"/>
                  <a:pt x="132325" y="173218"/>
                  <a:pt x="152433" y="181155"/>
                </a:cubicBezTo>
                <a:cubicBezTo>
                  <a:pt x="172541" y="189092"/>
                  <a:pt x="191591" y="184859"/>
                  <a:pt x="200058" y="174805"/>
                </a:cubicBezTo>
                <a:cubicBezTo>
                  <a:pt x="208525" y="164751"/>
                  <a:pt x="202704" y="124534"/>
                  <a:pt x="203233" y="120830"/>
                </a:cubicBezTo>
                <a:cubicBezTo>
                  <a:pt x="203762" y="117126"/>
                  <a:pt x="192120" y="149405"/>
                  <a:pt x="203233" y="152580"/>
                </a:cubicBezTo>
                <a:cubicBezTo>
                  <a:pt x="214346" y="155755"/>
                  <a:pt x="258266" y="146759"/>
                  <a:pt x="269908" y="139880"/>
                </a:cubicBezTo>
                <a:cubicBezTo>
                  <a:pt x="281550" y="133001"/>
                  <a:pt x="282079" y="134588"/>
                  <a:pt x="273083" y="111305"/>
                </a:cubicBezTo>
                <a:cubicBezTo>
                  <a:pt x="264087" y="88022"/>
                  <a:pt x="218050" y="4413"/>
                  <a:pt x="215933" y="180"/>
                </a:cubicBezTo>
                <a:cubicBezTo>
                  <a:pt x="213816" y="-4053"/>
                  <a:pt x="240275" y="67384"/>
                  <a:pt x="260383" y="85905"/>
                </a:cubicBezTo>
                <a:cubicBezTo>
                  <a:pt x="280491" y="104426"/>
                  <a:pt x="318062" y="114480"/>
                  <a:pt x="336583" y="111305"/>
                </a:cubicBezTo>
                <a:cubicBezTo>
                  <a:pt x="355104" y="108130"/>
                  <a:pt x="358808" y="73205"/>
                  <a:pt x="371508" y="66855"/>
                </a:cubicBezTo>
                <a:cubicBezTo>
                  <a:pt x="384208" y="60505"/>
                  <a:pt x="399554" y="76909"/>
                  <a:pt x="412783" y="73205"/>
                </a:cubicBezTo>
                <a:cubicBezTo>
                  <a:pt x="426012" y="69501"/>
                  <a:pt x="445592" y="45688"/>
                  <a:pt x="450883" y="44630"/>
                </a:cubicBezTo>
                <a:cubicBezTo>
                  <a:pt x="456174" y="43572"/>
                  <a:pt x="428129" y="62092"/>
                  <a:pt x="444533" y="66855"/>
                </a:cubicBezTo>
                <a:cubicBezTo>
                  <a:pt x="460937" y="71618"/>
                  <a:pt x="538725" y="70559"/>
                  <a:pt x="549308" y="73205"/>
                </a:cubicBezTo>
                <a:cubicBezTo>
                  <a:pt x="559891" y="75851"/>
                  <a:pt x="496921" y="77438"/>
                  <a:pt x="508033" y="82730"/>
                </a:cubicBezTo>
                <a:cubicBezTo>
                  <a:pt x="519146" y="88022"/>
                  <a:pt x="599050" y="104426"/>
                  <a:pt x="615983" y="104955"/>
                </a:cubicBezTo>
                <a:cubicBezTo>
                  <a:pt x="632916" y="105484"/>
                  <a:pt x="599579" y="79555"/>
                  <a:pt x="609633" y="85905"/>
                </a:cubicBezTo>
                <a:cubicBezTo>
                  <a:pt x="619687" y="92255"/>
                  <a:pt x="664137" y="135647"/>
                  <a:pt x="676308" y="143055"/>
                </a:cubicBezTo>
                <a:cubicBezTo>
                  <a:pt x="688479" y="150463"/>
                  <a:pt x="678954" y="127709"/>
                  <a:pt x="682658" y="130355"/>
                </a:cubicBezTo>
                <a:cubicBezTo>
                  <a:pt x="686362" y="133001"/>
                  <a:pt x="720758" y="162105"/>
                  <a:pt x="698533" y="158930"/>
                </a:cubicBezTo>
                <a:cubicBezTo>
                  <a:pt x="676308" y="155755"/>
                  <a:pt x="604341" y="117655"/>
                  <a:pt x="549308" y="111305"/>
                </a:cubicBezTo>
                <a:cubicBezTo>
                  <a:pt x="494275" y="104955"/>
                  <a:pt x="419662" y="110776"/>
                  <a:pt x="368333" y="120830"/>
                </a:cubicBezTo>
                <a:cubicBezTo>
                  <a:pt x="317004" y="130884"/>
                  <a:pt x="279962" y="152051"/>
                  <a:pt x="241333" y="171630"/>
                </a:cubicBezTo>
                <a:cubicBezTo>
                  <a:pt x="202704" y="191209"/>
                  <a:pt x="175716" y="213963"/>
                  <a:pt x="136558" y="238305"/>
                </a:cubicBezTo>
                <a:cubicBezTo>
                  <a:pt x="97400" y="262647"/>
                  <a:pt x="-2084" y="319797"/>
                  <a:pt x="33" y="314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8F8DB5E-5675-38E9-9286-663DDE1F1C1D}"/>
              </a:ext>
            </a:extLst>
          </p:cNvPr>
          <p:cNvSpPr/>
          <p:nvPr/>
        </p:nvSpPr>
        <p:spPr>
          <a:xfrm>
            <a:off x="3833525" y="4894910"/>
            <a:ext cx="723331" cy="271526"/>
          </a:xfrm>
          <a:custGeom>
            <a:avLst/>
            <a:gdLst>
              <a:gd name="connsiteX0" fmla="*/ 1875 w 723331"/>
              <a:gd name="connsiteY0" fmla="*/ 270815 h 271526"/>
              <a:gd name="connsiteX1" fmla="*/ 236825 w 723331"/>
              <a:gd name="connsiteY1" fmla="*/ 86665 h 271526"/>
              <a:gd name="connsiteX2" fmla="*/ 208250 w 723331"/>
              <a:gd name="connsiteY2" fmla="*/ 102540 h 271526"/>
              <a:gd name="connsiteX3" fmla="*/ 401925 w 723331"/>
              <a:gd name="connsiteY3" fmla="*/ 42215 h 271526"/>
              <a:gd name="connsiteX4" fmla="*/ 335250 w 723331"/>
              <a:gd name="connsiteY4" fmla="*/ 70790 h 271526"/>
              <a:gd name="connsiteX5" fmla="*/ 471775 w 723331"/>
              <a:gd name="connsiteY5" fmla="*/ 58090 h 271526"/>
              <a:gd name="connsiteX6" fmla="*/ 554325 w 723331"/>
              <a:gd name="connsiteY6" fmla="*/ 67615 h 271526"/>
              <a:gd name="connsiteX7" fmla="*/ 484475 w 723331"/>
              <a:gd name="connsiteY7" fmla="*/ 19990 h 271526"/>
              <a:gd name="connsiteX8" fmla="*/ 684500 w 723331"/>
              <a:gd name="connsiteY8" fmla="*/ 108890 h 271526"/>
              <a:gd name="connsiteX9" fmla="*/ 608300 w 723331"/>
              <a:gd name="connsiteY9" fmla="*/ 86665 h 271526"/>
              <a:gd name="connsiteX10" fmla="*/ 722600 w 723331"/>
              <a:gd name="connsiteY10" fmla="*/ 127940 h 271526"/>
              <a:gd name="connsiteX11" fmla="*/ 541625 w 723331"/>
              <a:gd name="connsiteY11" fmla="*/ 51740 h 271526"/>
              <a:gd name="connsiteX12" fmla="*/ 290800 w 723331"/>
              <a:gd name="connsiteY12" fmla="*/ 26340 h 271526"/>
              <a:gd name="connsiteX13" fmla="*/ 284450 w 723331"/>
              <a:gd name="connsiteY13" fmla="*/ 940 h 271526"/>
              <a:gd name="connsiteX14" fmla="*/ 284450 w 723331"/>
              <a:gd name="connsiteY14" fmla="*/ 61265 h 271526"/>
              <a:gd name="connsiteX15" fmla="*/ 240000 w 723331"/>
              <a:gd name="connsiteY15" fmla="*/ 93015 h 271526"/>
              <a:gd name="connsiteX16" fmla="*/ 109825 w 723331"/>
              <a:gd name="connsiteY16" fmla="*/ 134290 h 271526"/>
              <a:gd name="connsiteX17" fmla="*/ 125700 w 723331"/>
              <a:gd name="connsiteY17" fmla="*/ 150165 h 271526"/>
              <a:gd name="connsiteX18" fmla="*/ 1875 w 723331"/>
              <a:gd name="connsiteY18" fmla="*/ 270815 h 27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3331" h="271526">
                <a:moveTo>
                  <a:pt x="1875" y="270815"/>
                </a:moveTo>
                <a:cubicBezTo>
                  <a:pt x="20396" y="260232"/>
                  <a:pt x="202429" y="114711"/>
                  <a:pt x="236825" y="86665"/>
                </a:cubicBezTo>
                <a:cubicBezTo>
                  <a:pt x="271221" y="58619"/>
                  <a:pt x="180733" y="109948"/>
                  <a:pt x="208250" y="102540"/>
                </a:cubicBezTo>
                <a:cubicBezTo>
                  <a:pt x="235767" y="95132"/>
                  <a:pt x="380759" y="47507"/>
                  <a:pt x="401925" y="42215"/>
                </a:cubicBezTo>
                <a:cubicBezTo>
                  <a:pt x="423091" y="36923"/>
                  <a:pt x="323608" y="68144"/>
                  <a:pt x="335250" y="70790"/>
                </a:cubicBezTo>
                <a:cubicBezTo>
                  <a:pt x="346892" y="73436"/>
                  <a:pt x="435263" y="58619"/>
                  <a:pt x="471775" y="58090"/>
                </a:cubicBezTo>
                <a:cubicBezTo>
                  <a:pt x="508287" y="57561"/>
                  <a:pt x="552208" y="73965"/>
                  <a:pt x="554325" y="67615"/>
                </a:cubicBezTo>
                <a:cubicBezTo>
                  <a:pt x="556442" y="61265"/>
                  <a:pt x="462779" y="13111"/>
                  <a:pt x="484475" y="19990"/>
                </a:cubicBezTo>
                <a:cubicBezTo>
                  <a:pt x="506171" y="26869"/>
                  <a:pt x="663863" y="97778"/>
                  <a:pt x="684500" y="108890"/>
                </a:cubicBezTo>
                <a:cubicBezTo>
                  <a:pt x="705137" y="120002"/>
                  <a:pt x="601950" y="83490"/>
                  <a:pt x="608300" y="86665"/>
                </a:cubicBezTo>
                <a:cubicBezTo>
                  <a:pt x="614650" y="89840"/>
                  <a:pt x="733712" y="133761"/>
                  <a:pt x="722600" y="127940"/>
                </a:cubicBezTo>
                <a:cubicBezTo>
                  <a:pt x="711488" y="122119"/>
                  <a:pt x="613592" y="68673"/>
                  <a:pt x="541625" y="51740"/>
                </a:cubicBezTo>
                <a:cubicBezTo>
                  <a:pt x="469658" y="34807"/>
                  <a:pt x="333662" y="34807"/>
                  <a:pt x="290800" y="26340"/>
                </a:cubicBezTo>
                <a:cubicBezTo>
                  <a:pt x="247938" y="17873"/>
                  <a:pt x="285508" y="-4881"/>
                  <a:pt x="284450" y="940"/>
                </a:cubicBezTo>
                <a:cubicBezTo>
                  <a:pt x="283392" y="6761"/>
                  <a:pt x="291858" y="45919"/>
                  <a:pt x="284450" y="61265"/>
                </a:cubicBezTo>
                <a:cubicBezTo>
                  <a:pt x="277042" y="76611"/>
                  <a:pt x="269104" y="80844"/>
                  <a:pt x="240000" y="93015"/>
                </a:cubicBezTo>
                <a:cubicBezTo>
                  <a:pt x="210896" y="105186"/>
                  <a:pt x="109825" y="134290"/>
                  <a:pt x="109825" y="134290"/>
                </a:cubicBezTo>
                <a:cubicBezTo>
                  <a:pt x="90775" y="143815"/>
                  <a:pt x="143692" y="129527"/>
                  <a:pt x="125700" y="150165"/>
                </a:cubicBezTo>
                <a:cubicBezTo>
                  <a:pt x="107708" y="170802"/>
                  <a:pt x="-16646" y="281398"/>
                  <a:pt x="1875" y="270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2128619-FE49-741A-CCB1-8D1496476895}"/>
              </a:ext>
            </a:extLst>
          </p:cNvPr>
          <p:cNvSpPr/>
          <p:nvPr/>
        </p:nvSpPr>
        <p:spPr>
          <a:xfrm>
            <a:off x="4464702" y="5060047"/>
            <a:ext cx="218498" cy="154106"/>
          </a:xfrm>
          <a:custGeom>
            <a:avLst/>
            <a:gdLst>
              <a:gd name="connsiteX0" fmla="*/ 40623 w 218498"/>
              <a:gd name="connsiteY0" fmla="*/ 903 h 154106"/>
              <a:gd name="connsiteX1" fmla="*/ 110473 w 218498"/>
              <a:gd name="connsiteY1" fmla="*/ 54878 h 154106"/>
              <a:gd name="connsiteX2" fmla="*/ 72373 w 218498"/>
              <a:gd name="connsiteY2" fmla="*/ 92978 h 154106"/>
              <a:gd name="connsiteX3" fmla="*/ 2523 w 218498"/>
              <a:gd name="connsiteY3" fmla="*/ 92978 h 154106"/>
              <a:gd name="connsiteX4" fmla="*/ 170798 w 218498"/>
              <a:gd name="connsiteY4" fmla="*/ 108853 h 154106"/>
              <a:gd name="connsiteX5" fmla="*/ 173973 w 218498"/>
              <a:gd name="connsiteY5" fmla="*/ 108853 h 154106"/>
              <a:gd name="connsiteX6" fmla="*/ 43798 w 218498"/>
              <a:gd name="connsiteY6" fmla="*/ 115203 h 154106"/>
              <a:gd name="connsiteX7" fmla="*/ 218423 w 218498"/>
              <a:gd name="connsiteY7" fmla="*/ 150128 h 154106"/>
              <a:gd name="connsiteX8" fmla="*/ 66023 w 218498"/>
              <a:gd name="connsiteY8" fmla="*/ 150128 h 154106"/>
              <a:gd name="connsiteX9" fmla="*/ 78723 w 218498"/>
              <a:gd name="connsiteY9" fmla="*/ 121553 h 154106"/>
              <a:gd name="connsiteX10" fmla="*/ 85073 w 218498"/>
              <a:gd name="connsiteY10" fmla="*/ 102503 h 154106"/>
              <a:gd name="connsiteX11" fmla="*/ 40623 w 218498"/>
              <a:gd name="connsiteY11" fmla="*/ 903 h 15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498" h="154106">
                <a:moveTo>
                  <a:pt x="40623" y="903"/>
                </a:moveTo>
                <a:cubicBezTo>
                  <a:pt x="44856" y="-7034"/>
                  <a:pt x="105181" y="39532"/>
                  <a:pt x="110473" y="54878"/>
                </a:cubicBezTo>
                <a:cubicBezTo>
                  <a:pt x="115765" y="70224"/>
                  <a:pt x="90365" y="86628"/>
                  <a:pt x="72373" y="92978"/>
                </a:cubicBezTo>
                <a:cubicBezTo>
                  <a:pt x="54381" y="99328"/>
                  <a:pt x="-13881" y="90332"/>
                  <a:pt x="2523" y="92978"/>
                </a:cubicBezTo>
                <a:cubicBezTo>
                  <a:pt x="18927" y="95624"/>
                  <a:pt x="142223" y="106207"/>
                  <a:pt x="170798" y="108853"/>
                </a:cubicBezTo>
                <a:cubicBezTo>
                  <a:pt x="199373" y="111499"/>
                  <a:pt x="173973" y="108853"/>
                  <a:pt x="173973" y="108853"/>
                </a:cubicBezTo>
                <a:cubicBezTo>
                  <a:pt x="152806" y="109911"/>
                  <a:pt x="36390" y="108324"/>
                  <a:pt x="43798" y="115203"/>
                </a:cubicBezTo>
                <a:cubicBezTo>
                  <a:pt x="51206" y="122082"/>
                  <a:pt x="214719" y="144307"/>
                  <a:pt x="218423" y="150128"/>
                </a:cubicBezTo>
                <a:cubicBezTo>
                  <a:pt x="222127" y="155949"/>
                  <a:pt x="89306" y="154891"/>
                  <a:pt x="66023" y="150128"/>
                </a:cubicBezTo>
                <a:cubicBezTo>
                  <a:pt x="42740" y="145366"/>
                  <a:pt x="78723" y="121553"/>
                  <a:pt x="78723" y="121553"/>
                </a:cubicBezTo>
                <a:cubicBezTo>
                  <a:pt x="81898" y="113615"/>
                  <a:pt x="90894" y="115732"/>
                  <a:pt x="85073" y="102503"/>
                </a:cubicBezTo>
                <a:cubicBezTo>
                  <a:pt x="79252" y="89274"/>
                  <a:pt x="36390" y="8840"/>
                  <a:pt x="40623" y="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EAC9EDA2-4D4B-0985-2FD7-D3D9DE686759}"/>
              </a:ext>
            </a:extLst>
          </p:cNvPr>
          <p:cNvSpPr/>
          <p:nvPr/>
        </p:nvSpPr>
        <p:spPr>
          <a:xfrm>
            <a:off x="3846403" y="5076677"/>
            <a:ext cx="754936" cy="212888"/>
          </a:xfrm>
          <a:custGeom>
            <a:avLst/>
            <a:gdLst>
              <a:gd name="connsiteX0" fmla="*/ 633522 w 754936"/>
              <a:gd name="connsiteY0" fmla="*/ 148 h 212888"/>
              <a:gd name="connsiteX1" fmla="*/ 665272 w 754936"/>
              <a:gd name="connsiteY1" fmla="*/ 104923 h 212888"/>
              <a:gd name="connsiteX2" fmla="*/ 462072 w 754936"/>
              <a:gd name="connsiteY2" fmla="*/ 158898 h 212888"/>
              <a:gd name="connsiteX3" fmla="*/ 576372 w 754936"/>
              <a:gd name="connsiteY3" fmla="*/ 162073 h 212888"/>
              <a:gd name="connsiteX4" fmla="*/ 316022 w 754936"/>
              <a:gd name="connsiteY4" fmla="*/ 193823 h 212888"/>
              <a:gd name="connsiteX5" fmla="*/ 347772 w 754936"/>
              <a:gd name="connsiteY5" fmla="*/ 212873 h 212888"/>
              <a:gd name="connsiteX6" fmla="*/ 179497 w 754936"/>
              <a:gd name="connsiteY6" fmla="*/ 196998 h 212888"/>
              <a:gd name="connsiteX7" fmla="*/ 249347 w 754936"/>
              <a:gd name="connsiteY7" fmla="*/ 193823 h 212888"/>
              <a:gd name="connsiteX8" fmla="*/ 135047 w 754936"/>
              <a:gd name="connsiteY8" fmla="*/ 181123 h 212888"/>
              <a:gd name="connsiteX9" fmla="*/ 30272 w 754936"/>
              <a:gd name="connsiteY9" fmla="*/ 181123 h 212888"/>
              <a:gd name="connsiteX10" fmla="*/ 154097 w 754936"/>
              <a:gd name="connsiteY10" fmla="*/ 177948 h 212888"/>
              <a:gd name="connsiteX11" fmla="*/ 87422 w 754936"/>
              <a:gd name="connsiteY11" fmla="*/ 158898 h 212888"/>
              <a:gd name="connsiteX12" fmla="*/ 84247 w 754936"/>
              <a:gd name="connsiteY12" fmla="*/ 190648 h 212888"/>
              <a:gd name="connsiteX13" fmla="*/ 125522 w 754936"/>
              <a:gd name="connsiteY13" fmla="*/ 73173 h 212888"/>
              <a:gd name="connsiteX14" fmla="*/ 62022 w 754936"/>
              <a:gd name="connsiteY14" fmla="*/ 146198 h 212888"/>
              <a:gd name="connsiteX15" fmla="*/ 1697 w 754936"/>
              <a:gd name="connsiteY15" fmla="*/ 203348 h 212888"/>
              <a:gd name="connsiteX16" fmla="*/ 131872 w 754936"/>
              <a:gd name="connsiteY16" fmla="*/ 171598 h 212888"/>
              <a:gd name="connsiteX17" fmla="*/ 411272 w 754936"/>
              <a:gd name="connsiteY17" fmla="*/ 190648 h 212888"/>
              <a:gd name="connsiteX18" fmla="*/ 322372 w 754936"/>
              <a:gd name="connsiteY18" fmla="*/ 193823 h 212888"/>
              <a:gd name="connsiteX19" fmla="*/ 741472 w 754936"/>
              <a:gd name="connsiteY19" fmla="*/ 139848 h 212888"/>
              <a:gd name="connsiteX20" fmla="*/ 655747 w 754936"/>
              <a:gd name="connsiteY20" fmla="*/ 133498 h 212888"/>
              <a:gd name="connsiteX21" fmla="*/ 697022 w 754936"/>
              <a:gd name="connsiteY21" fmla="*/ 82698 h 212888"/>
              <a:gd name="connsiteX22" fmla="*/ 633522 w 754936"/>
              <a:gd name="connsiteY22" fmla="*/ 148 h 21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54936" h="212888">
                <a:moveTo>
                  <a:pt x="633522" y="148"/>
                </a:moveTo>
                <a:cubicBezTo>
                  <a:pt x="628230" y="3852"/>
                  <a:pt x="693847" y="78465"/>
                  <a:pt x="665272" y="104923"/>
                </a:cubicBezTo>
                <a:cubicBezTo>
                  <a:pt x="636697" y="131381"/>
                  <a:pt x="476889" y="149373"/>
                  <a:pt x="462072" y="158898"/>
                </a:cubicBezTo>
                <a:cubicBezTo>
                  <a:pt x="447255" y="168423"/>
                  <a:pt x="600714" y="156252"/>
                  <a:pt x="576372" y="162073"/>
                </a:cubicBezTo>
                <a:cubicBezTo>
                  <a:pt x="552030" y="167894"/>
                  <a:pt x="354122" y="185356"/>
                  <a:pt x="316022" y="193823"/>
                </a:cubicBezTo>
                <a:cubicBezTo>
                  <a:pt x="277922" y="202290"/>
                  <a:pt x="370526" y="212344"/>
                  <a:pt x="347772" y="212873"/>
                </a:cubicBezTo>
                <a:cubicBezTo>
                  <a:pt x="325018" y="213402"/>
                  <a:pt x="195901" y="200173"/>
                  <a:pt x="179497" y="196998"/>
                </a:cubicBezTo>
                <a:cubicBezTo>
                  <a:pt x="163093" y="193823"/>
                  <a:pt x="256755" y="196469"/>
                  <a:pt x="249347" y="193823"/>
                </a:cubicBezTo>
                <a:cubicBezTo>
                  <a:pt x="241939" y="191177"/>
                  <a:pt x="171559" y="183240"/>
                  <a:pt x="135047" y="181123"/>
                </a:cubicBezTo>
                <a:cubicBezTo>
                  <a:pt x="98535" y="179006"/>
                  <a:pt x="27097" y="181652"/>
                  <a:pt x="30272" y="181123"/>
                </a:cubicBezTo>
                <a:cubicBezTo>
                  <a:pt x="33447" y="180594"/>
                  <a:pt x="144572" y="181652"/>
                  <a:pt x="154097" y="177948"/>
                </a:cubicBezTo>
                <a:cubicBezTo>
                  <a:pt x="163622" y="174244"/>
                  <a:pt x="99064" y="156781"/>
                  <a:pt x="87422" y="158898"/>
                </a:cubicBezTo>
                <a:cubicBezTo>
                  <a:pt x="75780" y="161015"/>
                  <a:pt x="77897" y="204936"/>
                  <a:pt x="84247" y="190648"/>
                </a:cubicBezTo>
                <a:cubicBezTo>
                  <a:pt x="90597" y="176360"/>
                  <a:pt x="129226" y="80581"/>
                  <a:pt x="125522" y="73173"/>
                </a:cubicBezTo>
                <a:cubicBezTo>
                  <a:pt x="121818" y="65765"/>
                  <a:pt x="82659" y="124502"/>
                  <a:pt x="62022" y="146198"/>
                </a:cubicBezTo>
                <a:cubicBezTo>
                  <a:pt x="41384" y="167894"/>
                  <a:pt x="-9945" y="199115"/>
                  <a:pt x="1697" y="203348"/>
                </a:cubicBezTo>
                <a:cubicBezTo>
                  <a:pt x="13339" y="207581"/>
                  <a:pt x="63610" y="173715"/>
                  <a:pt x="131872" y="171598"/>
                </a:cubicBezTo>
                <a:cubicBezTo>
                  <a:pt x="200134" y="169481"/>
                  <a:pt x="379522" y="186944"/>
                  <a:pt x="411272" y="190648"/>
                </a:cubicBezTo>
                <a:cubicBezTo>
                  <a:pt x="443022" y="194352"/>
                  <a:pt x="267339" y="202290"/>
                  <a:pt x="322372" y="193823"/>
                </a:cubicBezTo>
                <a:cubicBezTo>
                  <a:pt x="377405" y="185356"/>
                  <a:pt x="685910" y="149902"/>
                  <a:pt x="741472" y="139848"/>
                </a:cubicBezTo>
                <a:cubicBezTo>
                  <a:pt x="797035" y="129794"/>
                  <a:pt x="663155" y="143023"/>
                  <a:pt x="655747" y="133498"/>
                </a:cubicBezTo>
                <a:cubicBezTo>
                  <a:pt x="648339" y="123973"/>
                  <a:pt x="698609" y="102277"/>
                  <a:pt x="697022" y="82698"/>
                </a:cubicBezTo>
                <a:cubicBezTo>
                  <a:pt x="695435" y="63119"/>
                  <a:pt x="638814" y="-3556"/>
                  <a:pt x="633522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AC30C42-9ED8-7A8A-3D2A-CD3D7E039CF4}"/>
              </a:ext>
            </a:extLst>
          </p:cNvPr>
          <p:cNvSpPr/>
          <p:nvPr/>
        </p:nvSpPr>
        <p:spPr>
          <a:xfrm>
            <a:off x="3994122" y="5000625"/>
            <a:ext cx="365427" cy="279956"/>
          </a:xfrm>
          <a:custGeom>
            <a:avLst/>
            <a:gdLst>
              <a:gd name="connsiteX0" fmla="*/ 266728 w 365427"/>
              <a:gd name="connsiteY0" fmla="*/ 0 h 279956"/>
              <a:gd name="connsiteX1" fmla="*/ 320703 w 365427"/>
              <a:gd name="connsiteY1" fmla="*/ 22225 h 279956"/>
              <a:gd name="connsiteX2" fmla="*/ 349278 w 365427"/>
              <a:gd name="connsiteY2" fmla="*/ 88900 h 279956"/>
              <a:gd name="connsiteX3" fmla="*/ 365153 w 365427"/>
              <a:gd name="connsiteY3" fmla="*/ 187325 h 279956"/>
              <a:gd name="connsiteX4" fmla="*/ 336578 w 365427"/>
              <a:gd name="connsiteY4" fmla="*/ 241300 h 279956"/>
              <a:gd name="connsiteX5" fmla="*/ 215928 w 365427"/>
              <a:gd name="connsiteY5" fmla="*/ 279400 h 279956"/>
              <a:gd name="connsiteX6" fmla="*/ 155603 w 365427"/>
              <a:gd name="connsiteY6" fmla="*/ 263525 h 279956"/>
              <a:gd name="connsiteX7" fmla="*/ 38128 w 365427"/>
              <a:gd name="connsiteY7" fmla="*/ 257175 h 279956"/>
              <a:gd name="connsiteX8" fmla="*/ 12728 w 365427"/>
              <a:gd name="connsiteY8" fmla="*/ 228600 h 279956"/>
              <a:gd name="connsiteX9" fmla="*/ 28 w 365427"/>
              <a:gd name="connsiteY9" fmla="*/ 180975 h 279956"/>
              <a:gd name="connsiteX10" fmla="*/ 15903 w 365427"/>
              <a:gd name="connsiteY10" fmla="*/ 95250 h 279956"/>
              <a:gd name="connsiteX11" fmla="*/ 66703 w 365427"/>
              <a:gd name="connsiteY11" fmla="*/ 57150 h 279956"/>
              <a:gd name="connsiteX12" fmla="*/ 146078 w 365427"/>
              <a:gd name="connsiteY12" fmla="*/ 22225 h 279956"/>
              <a:gd name="connsiteX13" fmla="*/ 266728 w 365427"/>
              <a:gd name="connsiteY13" fmla="*/ 0 h 27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5427" h="279956">
                <a:moveTo>
                  <a:pt x="266728" y="0"/>
                </a:moveTo>
                <a:cubicBezTo>
                  <a:pt x="295832" y="0"/>
                  <a:pt x="306945" y="7408"/>
                  <a:pt x="320703" y="22225"/>
                </a:cubicBezTo>
                <a:cubicBezTo>
                  <a:pt x="334461" y="37042"/>
                  <a:pt x="341870" y="61383"/>
                  <a:pt x="349278" y="88900"/>
                </a:cubicBezTo>
                <a:cubicBezTo>
                  <a:pt x="356686" y="116417"/>
                  <a:pt x="367270" y="161925"/>
                  <a:pt x="365153" y="187325"/>
                </a:cubicBezTo>
                <a:cubicBezTo>
                  <a:pt x="363036" y="212725"/>
                  <a:pt x="361449" y="225954"/>
                  <a:pt x="336578" y="241300"/>
                </a:cubicBezTo>
                <a:cubicBezTo>
                  <a:pt x="311707" y="256646"/>
                  <a:pt x="246090" y="275696"/>
                  <a:pt x="215928" y="279400"/>
                </a:cubicBezTo>
                <a:cubicBezTo>
                  <a:pt x="185765" y="283104"/>
                  <a:pt x="185236" y="267229"/>
                  <a:pt x="155603" y="263525"/>
                </a:cubicBezTo>
                <a:cubicBezTo>
                  <a:pt x="125970" y="259821"/>
                  <a:pt x="61941" y="262996"/>
                  <a:pt x="38128" y="257175"/>
                </a:cubicBezTo>
                <a:cubicBezTo>
                  <a:pt x="14315" y="251354"/>
                  <a:pt x="19078" y="241300"/>
                  <a:pt x="12728" y="228600"/>
                </a:cubicBezTo>
                <a:cubicBezTo>
                  <a:pt x="6378" y="215900"/>
                  <a:pt x="-501" y="203200"/>
                  <a:pt x="28" y="180975"/>
                </a:cubicBezTo>
                <a:cubicBezTo>
                  <a:pt x="557" y="158750"/>
                  <a:pt x="4791" y="115887"/>
                  <a:pt x="15903" y="95250"/>
                </a:cubicBezTo>
                <a:cubicBezTo>
                  <a:pt x="27015" y="74613"/>
                  <a:pt x="45007" y="69321"/>
                  <a:pt x="66703" y="57150"/>
                </a:cubicBezTo>
                <a:cubicBezTo>
                  <a:pt x="88399" y="44979"/>
                  <a:pt x="115915" y="31221"/>
                  <a:pt x="146078" y="22225"/>
                </a:cubicBezTo>
                <a:cubicBezTo>
                  <a:pt x="176240" y="13229"/>
                  <a:pt x="237624" y="0"/>
                  <a:pt x="2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177F5CDC-81CC-8373-8904-A73DBB047A5F}"/>
              </a:ext>
            </a:extLst>
          </p:cNvPr>
          <p:cNvSpPr/>
          <p:nvPr/>
        </p:nvSpPr>
        <p:spPr>
          <a:xfrm rot="757309">
            <a:off x="4124686" y="5072144"/>
            <a:ext cx="133686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A4445FA4-A499-210B-C9E6-22E5A0315D7E}"/>
              </a:ext>
            </a:extLst>
          </p:cNvPr>
          <p:cNvSpPr/>
          <p:nvPr/>
        </p:nvSpPr>
        <p:spPr>
          <a:xfrm>
            <a:off x="4289172" y="5040113"/>
            <a:ext cx="229739" cy="39955"/>
          </a:xfrm>
          <a:custGeom>
            <a:avLst/>
            <a:gdLst>
              <a:gd name="connsiteX0" fmla="*/ 253 w 229739"/>
              <a:gd name="connsiteY0" fmla="*/ 4962 h 39955"/>
              <a:gd name="connsiteX1" fmla="*/ 130428 w 229739"/>
              <a:gd name="connsiteY1" fmla="*/ 39887 h 39955"/>
              <a:gd name="connsiteX2" fmla="*/ 130428 w 229739"/>
              <a:gd name="connsiteY2" fmla="*/ 14487 h 39955"/>
              <a:gd name="connsiteX3" fmla="*/ 228853 w 229739"/>
              <a:gd name="connsiteY3" fmla="*/ 36712 h 39955"/>
              <a:gd name="connsiteX4" fmla="*/ 168528 w 229739"/>
              <a:gd name="connsiteY4" fmla="*/ 8137 h 39955"/>
              <a:gd name="connsiteX5" fmla="*/ 253 w 229739"/>
              <a:gd name="connsiteY5" fmla="*/ 4962 h 3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739" h="39955">
                <a:moveTo>
                  <a:pt x="253" y="4962"/>
                </a:moveTo>
                <a:cubicBezTo>
                  <a:pt x="-6097" y="10254"/>
                  <a:pt x="108732" y="38300"/>
                  <a:pt x="130428" y="39887"/>
                </a:cubicBezTo>
                <a:cubicBezTo>
                  <a:pt x="152124" y="41474"/>
                  <a:pt x="114024" y="15016"/>
                  <a:pt x="130428" y="14487"/>
                </a:cubicBezTo>
                <a:cubicBezTo>
                  <a:pt x="146832" y="13958"/>
                  <a:pt x="222503" y="37770"/>
                  <a:pt x="228853" y="36712"/>
                </a:cubicBezTo>
                <a:cubicBezTo>
                  <a:pt x="235203" y="35654"/>
                  <a:pt x="206628" y="20308"/>
                  <a:pt x="168528" y="8137"/>
                </a:cubicBezTo>
                <a:cubicBezTo>
                  <a:pt x="130428" y="-4034"/>
                  <a:pt x="6603" y="-330"/>
                  <a:pt x="253" y="4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FDE5C207-A14E-AF24-BAEF-0B5BD48F48AC}"/>
              </a:ext>
            </a:extLst>
          </p:cNvPr>
          <p:cNvSpPr/>
          <p:nvPr/>
        </p:nvSpPr>
        <p:spPr>
          <a:xfrm>
            <a:off x="3860267" y="5213279"/>
            <a:ext cx="903487" cy="155736"/>
          </a:xfrm>
          <a:custGeom>
            <a:avLst/>
            <a:gdLst>
              <a:gd name="connsiteX0" fmla="*/ 892708 w 903487"/>
              <a:gd name="connsiteY0" fmla="*/ 28646 h 155736"/>
              <a:gd name="connsiteX1" fmla="*/ 578383 w 903487"/>
              <a:gd name="connsiteY1" fmla="*/ 19121 h 155736"/>
              <a:gd name="connsiteX2" fmla="*/ 673633 w 903487"/>
              <a:gd name="connsiteY2" fmla="*/ 25471 h 155736"/>
              <a:gd name="connsiteX3" fmla="*/ 476783 w 903487"/>
              <a:gd name="connsiteY3" fmla="*/ 47696 h 155736"/>
              <a:gd name="connsiteX4" fmla="*/ 546633 w 903487"/>
              <a:gd name="connsiteY4" fmla="*/ 57221 h 155736"/>
              <a:gd name="connsiteX5" fmla="*/ 308508 w 903487"/>
              <a:gd name="connsiteY5" fmla="*/ 98496 h 155736"/>
              <a:gd name="connsiteX6" fmla="*/ 232308 w 903487"/>
              <a:gd name="connsiteY6" fmla="*/ 155646 h 155736"/>
              <a:gd name="connsiteX7" fmla="*/ 248183 w 903487"/>
              <a:gd name="connsiteY7" fmla="*/ 111196 h 155736"/>
              <a:gd name="connsiteX8" fmla="*/ 98958 w 903487"/>
              <a:gd name="connsiteY8" fmla="*/ 88971 h 155736"/>
              <a:gd name="connsiteX9" fmla="*/ 95783 w 903487"/>
              <a:gd name="connsiteY9" fmla="*/ 120721 h 155736"/>
              <a:gd name="connsiteX10" fmla="*/ 73558 w 903487"/>
              <a:gd name="connsiteY10" fmla="*/ 92146 h 155736"/>
              <a:gd name="connsiteX11" fmla="*/ 3708 w 903487"/>
              <a:gd name="connsiteY11" fmla="*/ 57221 h 155736"/>
              <a:gd name="connsiteX12" fmla="*/ 200558 w 903487"/>
              <a:gd name="connsiteY12" fmla="*/ 117546 h 155736"/>
              <a:gd name="connsiteX13" fmla="*/ 187858 w 903487"/>
              <a:gd name="connsiteY13" fmla="*/ 104846 h 155736"/>
              <a:gd name="connsiteX14" fmla="*/ 537108 w 903487"/>
              <a:gd name="connsiteY14" fmla="*/ 111196 h 155736"/>
              <a:gd name="connsiteX15" fmla="*/ 435508 w 903487"/>
              <a:gd name="connsiteY15" fmla="*/ 98496 h 155736"/>
              <a:gd name="connsiteX16" fmla="*/ 591083 w 903487"/>
              <a:gd name="connsiteY16" fmla="*/ 28646 h 155736"/>
              <a:gd name="connsiteX17" fmla="*/ 695858 w 903487"/>
              <a:gd name="connsiteY17" fmla="*/ 28646 h 155736"/>
              <a:gd name="connsiteX18" fmla="*/ 708558 w 903487"/>
              <a:gd name="connsiteY18" fmla="*/ 71 h 155736"/>
              <a:gd name="connsiteX19" fmla="*/ 819683 w 903487"/>
              <a:gd name="connsiteY19" fmla="*/ 38171 h 155736"/>
              <a:gd name="connsiteX20" fmla="*/ 892708 w 903487"/>
              <a:gd name="connsiteY20" fmla="*/ 28646 h 15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03487" h="155736">
                <a:moveTo>
                  <a:pt x="892708" y="28646"/>
                </a:moveTo>
                <a:cubicBezTo>
                  <a:pt x="852491" y="25471"/>
                  <a:pt x="614895" y="19650"/>
                  <a:pt x="578383" y="19121"/>
                </a:cubicBezTo>
                <a:cubicBezTo>
                  <a:pt x="541871" y="18592"/>
                  <a:pt x="690566" y="20709"/>
                  <a:pt x="673633" y="25471"/>
                </a:cubicBezTo>
                <a:cubicBezTo>
                  <a:pt x="656700" y="30233"/>
                  <a:pt x="497949" y="42404"/>
                  <a:pt x="476783" y="47696"/>
                </a:cubicBezTo>
                <a:cubicBezTo>
                  <a:pt x="455617" y="52988"/>
                  <a:pt x="574679" y="48754"/>
                  <a:pt x="546633" y="57221"/>
                </a:cubicBezTo>
                <a:cubicBezTo>
                  <a:pt x="518587" y="65688"/>
                  <a:pt x="360896" y="82092"/>
                  <a:pt x="308508" y="98496"/>
                </a:cubicBezTo>
                <a:cubicBezTo>
                  <a:pt x="256120" y="114900"/>
                  <a:pt x="242362" y="153529"/>
                  <a:pt x="232308" y="155646"/>
                </a:cubicBezTo>
                <a:cubicBezTo>
                  <a:pt x="222254" y="157763"/>
                  <a:pt x="270408" y="122308"/>
                  <a:pt x="248183" y="111196"/>
                </a:cubicBezTo>
                <a:cubicBezTo>
                  <a:pt x="225958" y="100084"/>
                  <a:pt x="124358" y="87384"/>
                  <a:pt x="98958" y="88971"/>
                </a:cubicBezTo>
                <a:cubicBezTo>
                  <a:pt x="73558" y="90559"/>
                  <a:pt x="100016" y="120192"/>
                  <a:pt x="95783" y="120721"/>
                </a:cubicBezTo>
                <a:cubicBezTo>
                  <a:pt x="91550" y="121250"/>
                  <a:pt x="88904" y="102729"/>
                  <a:pt x="73558" y="92146"/>
                </a:cubicBezTo>
                <a:cubicBezTo>
                  <a:pt x="58212" y="81563"/>
                  <a:pt x="-17459" y="52988"/>
                  <a:pt x="3708" y="57221"/>
                </a:cubicBezTo>
                <a:cubicBezTo>
                  <a:pt x="24875" y="61454"/>
                  <a:pt x="169866" y="109609"/>
                  <a:pt x="200558" y="117546"/>
                </a:cubicBezTo>
                <a:cubicBezTo>
                  <a:pt x="231250" y="125483"/>
                  <a:pt x="187858" y="104846"/>
                  <a:pt x="187858" y="104846"/>
                </a:cubicBezTo>
                <a:lnTo>
                  <a:pt x="537108" y="111196"/>
                </a:lnTo>
                <a:cubicBezTo>
                  <a:pt x="578383" y="110138"/>
                  <a:pt x="426512" y="112254"/>
                  <a:pt x="435508" y="98496"/>
                </a:cubicBezTo>
                <a:cubicBezTo>
                  <a:pt x="444504" y="84738"/>
                  <a:pt x="547691" y="40288"/>
                  <a:pt x="591083" y="28646"/>
                </a:cubicBezTo>
                <a:cubicBezTo>
                  <a:pt x="634475" y="17004"/>
                  <a:pt x="676279" y="33408"/>
                  <a:pt x="695858" y="28646"/>
                </a:cubicBezTo>
                <a:cubicBezTo>
                  <a:pt x="715437" y="23884"/>
                  <a:pt x="687921" y="-1516"/>
                  <a:pt x="708558" y="71"/>
                </a:cubicBezTo>
                <a:cubicBezTo>
                  <a:pt x="729195" y="1658"/>
                  <a:pt x="789521" y="31821"/>
                  <a:pt x="819683" y="38171"/>
                </a:cubicBezTo>
                <a:cubicBezTo>
                  <a:pt x="849845" y="44521"/>
                  <a:pt x="932925" y="31821"/>
                  <a:pt x="892708" y="28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DD0603D3-079E-D5B8-2BD3-2712A7C12D55}"/>
              </a:ext>
            </a:extLst>
          </p:cNvPr>
          <p:cNvSpPr/>
          <p:nvPr/>
        </p:nvSpPr>
        <p:spPr>
          <a:xfrm>
            <a:off x="3714559" y="5213345"/>
            <a:ext cx="978352" cy="146069"/>
          </a:xfrm>
          <a:custGeom>
            <a:avLst/>
            <a:gdLst>
              <a:gd name="connsiteX0" fmla="*/ 191 w 978352"/>
              <a:gd name="connsiteY0" fmla="*/ 146055 h 146069"/>
              <a:gd name="connsiteX1" fmla="*/ 177991 w 978352"/>
              <a:gd name="connsiteY1" fmla="*/ 82555 h 146069"/>
              <a:gd name="connsiteX2" fmla="*/ 330391 w 978352"/>
              <a:gd name="connsiteY2" fmla="*/ 111130 h 146069"/>
              <a:gd name="connsiteX3" fmla="*/ 412941 w 978352"/>
              <a:gd name="connsiteY3" fmla="*/ 111130 h 146069"/>
              <a:gd name="connsiteX4" fmla="*/ 371666 w 978352"/>
              <a:gd name="connsiteY4" fmla="*/ 136530 h 146069"/>
              <a:gd name="connsiteX5" fmla="*/ 612966 w 978352"/>
              <a:gd name="connsiteY5" fmla="*/ 133355 h 146069"/>
              <a:gd name="connsiteX6" fmla="*/ 558991 w 978352"/>
              <a:gd name="connsiteY6" fmla="*/ 130180 h 146069"/>
              <a:gd name="connsiteX7" fmla="*/ 746316 w 978352"/>
              <a:gd name="connsiteY7" fmla="*/ 82555 h 146069"/>
              <a:gd name="connsiteX8" fmla="*/ 749491 w 978352"/>
              <a:gd name="connsiteY8" fmla="*/ 50805 h 146069"/>
              <a:gd name="connsiteX9" fmla="*/ 762191 w 978352"/>
              <a:gd name="connsiteY9" fmla="*/ 73030 h 146069"/>
              <a:gd name="connsiteX10" fmla="*/ 774891 w 978352"/>
              <a:gd name="connsiteY10" fmla="*/ 47630 h 146069"/>
              <a:gd name="connsiteX11" fmla="*/ 978091 w 978352"/>
              <a:gd name="connsiteY11" fmla="*/ 5 h 146069"/>
              <a:gd name="connsiteX12" fmla="*/ 727266 w 978352"/>
              <a:gd name="connsiteY12" fmla="*/ 50805 h 146069"/>
              <a:gd name="connsiteX13" fmla="*/ 489141 w 978352"/>
              <a:gd name="connsiteY13" fmla="*/ 107955 h 146069"/>
              <a:gd name="connsiteX14" fmla="*/ 257366 w 978352"/>
              <a:gd name="connsiteY14" fmla="*/ 79380 h 146069"/>
              <a:gd name="connsiteX15" fmla="*/ 212916 w 978352"/>
              <a:gd name="connsiteY15" fmla="*/ 76205 h 146069"/>
              <a:gd name="connsiteX16" fmla="*/ 191 w 978352"/>
              <a:gd name="connsiteY16" fmla="*/ 146055 h 14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8352" h="146069">
                <a:moveTo>
                  <a:pt x="191" y="146055"/>
                </a:moveTo>
                <a:cubicBezTo>
                  <a:pt x="-5630" y="147113"/>
                  <a:pt x="122958" y="88376"/>
                  <a:pt x="177991" y="82555"/>
                </a:cubicBezTo>
                <a:cubicBezTo>
                  <a:pt x="233024" y="76734"/>
                  <a:pt x="291233" y="106367"/>
                  <a:pt x="330391" y="111130"/>
                </a:cubicBezTo>
                <a:cubicBezTo>
                  <a:pt x="369549" y="115892"/>
                  <a:pt x="406062" y="106897"/>
                  <a:pt x="412941" y="111130"/>
                </a:cubicBezTo>
                <a:cubicBezTo>
                  <a:pt x="419820" y="115363"/>
                  <a:pt x="338328" y="132826"/>
                  <a:pt x="371666" y="136530"/>
                </a:cubicBezTo>
                <a:cubicBezTo>
                  <a:pt x="405004" y="140234"/>
                  <a:pt x="581745" y="134413"/>
                  <a:pt x="612966" y="133355"/>
                </a:cubicBezTo>
                <a:cubicBezTo>
                  <a:pt x="644187" y="132297"/>
                  <a:pt x="536766" y="138647"/>
                  <a:pt x="558991" y="130180"/>
                </a:cubicBezTo>
                <a:cubicBezTo>
                  <a:pt x="581216" y="121713"/>
                  <a:pt x="714566" y="95784"/>
                  <a:pt x="746316" y="82555"/>
                </a:cubicBezTo>
                <a:cubicBezTo>
                  <a:pt x="778066" y="69326"/>
                  <a:pt x="746845" y="52392"/>
                  <a:pt x="749491" y="50805"/>
                </a:cubicBezTo>
                <a:cubicBezTo>
                  <a:pt x="752137" y="49217"/>
                  <a:pt x="757958" y="73559"/>
                  <a:pt x="762191" y="73030"/>
                </a:cubicBezTo>
                <a:cubicBezTo>
                  <a:pt x="766424" y="72501"/>
                  <a:pt x="738908" y="59801"/>
                  <a:pt x="774891" y="47630"/>
                </a:cubicBezTo>
                <a:cubicBezTo>
                  <a:pt x="810874" y="35459"/>
                  <a:pt x="986029" y="-524"/>
                  <a:pt x="978091" y="5"/>
                </a:cubicBezTo>
                <a:cubicBezTo>
                  <a:pt x="970154" y="534"/>
                  <a:pt x="808758" y="32813"/>
                  <a:pt x="727266" y="50805"/>
                </a:cubicBezTo>
                <a:cubicBezTo>
                  <a:pt x="645774" y="68797"/>
                  <a:pt x="567458" y="103193"/>
                  <a:pt x="489141" y="107955"/>
                </a:cubicBezTo>
                <a:cubicBezTo>
                  <a:pt x="410824" y="112717"/>
                  <a:pt x="303404" y="84672"/>
                  <a:pt x="257366" y="79380"/>
                </a:cubicBezTo>
                <a:cubicBezTo>
                  <a:pt x="211329" y="74088"/>
                  <a:pt x="255778" y="64563"/>
                  <a:pt x="212916" y="76205"/>
                </a:cubicBezTo>
                <a:cubicBezTo>
                  <a:pt x="170054" y="87847"/>
                  <a:pt x="6012" y="144997"/>
                  <a:pt x="191" y="146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B60264A1-4F16-E415-BCBB-FD4BD0A8C541}"/>
              </a:ext>
            </a:extLst>
          </p:cNvPr>
          <p:cNvSpPr/>
          <p:nvPr/>
        </p:nvSpPr>
        <p:spPr>
          <a:xfrm>
            <a:off x="4293644" y="4876700"/>
            <a:ext cx="325015" cy="103524"/>
          </a:xfrm>
          <a:custGeom>
            <a:avLst/>
            <a:gdLst>
              <a:gd name="connsiteX0" fmla="*/ 2131 w 325015"/>
              <a:gd name="connsiteY0" fmla="*/ 100 h 103524"/>
              <a:gd name="connsiteX1" fmla="*/ 252956 w 325015"/>
              <a:gd name="connsiteY1" fmla="*/ 76300 h 103524"/>
              <a:gd name="connsiteX2" fmla="*/ 176756 w 325015"/>
              <a:gd name="connsiteY2" fmla="*/ 35025 h 103524"/>
              <a:gd name="connsiteX3" fmla="*/ 322806 w 325015"/>
              <a:gd name="connsiteY3" fmla="*/ 101700 h 103524"/>
              <a:gd name="connsiteX4" fmla="*/ 256131 w 325015"/>
              <a:gd name="connsiteY4" fmla="*/ 82650 h 103524"/>
              <a:gd name="connsiteX5" fmla="*/ 138656 w 325015"/>
              <a:gd name="connsiteY5" fmla="*/ 60425 h 103524"/>
              <a:gd name="connsiteX6" fmla="*/ 2131 w 325015"/>
              <a:gd name="connsiteY6" fmla="*/ 100 h 10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15" h="103524">
                <a:moveTo>
                  <a:pt x="2131" y="100"/>
                </a:moveTo>
                <a:cubicBezTo>
                  <a:pt x="21181" y="2746"/>
                  <a:pt x="223852" y="70479"/>
                  <a:pt x="252956" y="76300"/>
                </a:cubicBezTo>
                <a:cubicBezTo>
                  <a:pt x="282060" y="82121"/>
                  <a:pt x="165114" y="30792"/>
                  <a:pt x="176756" y="35025"/>
                </a:cubicBezTo>
                <a:cubicBezTo>
                  <a:pt x="188398" y="39258"/>
                  <a:pt x="309577" y="93763"/>
                  <a:pt x="322806" y="101700"/>
                </a:cubicBezTo>
                <a:cubicBezTo>
                  <a:pt x="336035" y="109637"/>
                  <a:pt x="286823" y="89529"/>
                  <a:pt x="256131" y="82650"/>
                </a:cubicBezTo>
                <a:cubicBezTo>
                  <a:pt x="225439" y="75771"/>
                  <a:pt x="180460" y="73125"/>
                  <a:pt x="138656" y="60425"/>
                </a:cubicBezTo>
                <a:cubicBezTo>
                  <a:pt x="96852" y="47725"/>
                  <a:pt x="-16919" y="-2546"/>
                  <a:pt x="2131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F024DE72-222C-A879-15BC-9FBE2E0312D9}"/>
              </a:ext>
            </a:extLst>
          </p:cNvPr>
          <p:cNvSpPr/>
          <p:nvPr/>
        </p:nvSpPr>
        <p:spPr>
          <a:xfrm>
            <a:off x="4007694" y="5249361"/>
            <a:ext cx="605440" cy="178613"/>
          </a:xfrm>
          <a:custGeom>
            <a:avLst/>
            <a:gdLst>
              <a:gd name="connsiteX0" fmla="*/ 599231 w 605440"/>
              <a:gd name="connsiteY0" fmla="*/ 2089 h 178613"/>
              <a:gd name="connsiteX1" fmla="*/ 342056 w 605440"/>
              <a:gd name="connsiteY1" fmla="*/ 81464 h 178613"/>
              <a:gd name="connsiteX2" fmla="*/ 421431 w 605440"/>
              <a:gd name="connsiteY2" fmla="*/ 87814 h 178613"/>
              <a:gd name="connsiteX3" fmla="*/ 281731 w 605440"/>
              <a:gd name="connsiteY3" fmla="*/ 122739 h 178613"/>
              <a:gd name="connsiteX4" fmla="*/ 326181 w 605440"/>
              <a:gd name="connsiteY4" fmla="*/ 113214 h 178613"/>
              <a:gd name="connsiteX5" fmla="*/ 186481 w 605440"/>
              <a:gd name="connsiteY5" fmla="*/ 160839 h 178613"/>
              <a:gd name="connsiteX6" fmla="*/ 269031 w 605440"/>
              <a:gd name="connsiteY6" fmla="*/ 132264 h 178613"/>
              <a:gd name="connsiteX7" fmla="*/ 78531 w 605440"/>
              <a:gd name="connsiteY7" fmla="*/ 122739 h 178613"/>
              <a:gd name="connsiteX8" fmla="*/ 323006 w 605440"/>
              <a:gd name="connsiteY8" fmla="*/ 141789 h 178613"/>
              <a:gd name="connsiteX9" fmla="*/ 176956 w 605440"/>
              <a:gd name="connsiteY9" fmla="*/ 151314 h 178613"/>
              <a:gd name="connsiteX10" fmla="*/ 5506 w 605440"/>
              <a:gd name="connsiteY10" fmla="*/ 176714 h 178613"/>
              <a:gd name="connsiteX11" fmla="*/ 396031 w 605440"/>
              <a:gd name="connsiteY11" fmla="*/ 94164 h 178613"/>
              <a:gd name="connsiteX12" fmla="*/ 383331 w 605440"/>
              <a:gd name="connsiteY12" fmla="*/ 87814 h 178613"/>
              <a:gd name="connsiteX13" fmla="*/ 516681 w 605440"/>
              <a:gd name="connsiteY13" fmla="*/ 27489 h 178613"/>
              <a:gd name="connsiteX14" fmla="*/ 599231 w 605440"/>
              <a:gd name="connsiteY14" fmla="*/ 2089 h 17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5440" h="178613">
                <a:moveTo>
                  <a:pt x="599231" y="2089"/>
                </a:moveTo>
                <a:cubicBezTo>
                  <a:pt x="570127" y="11085"/>
                  <a:pt x="371689" y="67176"/>
                  <a:pt x="342056" y="81464"/>
                </a:cubicBezTo>
                <a:cubicBezTo>
                  <a:pt x="312423" y="95752"/>
                  <a:pt x="431485" y="80935"/>
                  <a:pt x="421431" y="87814"/>
                </a:cubicBezTo>
                <a:cubicBezTo>
                  <a:pt x="411377" y="94693"/>
                  <a:pt x="297606" y="118506"/>
                  <a:pt x="281731" y="122739"/>
                </a:cubicBezTo>
                <a:cubicBezTo>
                  <a:pt x="265856" y="126972"/>
                  <a:pt x="342056" y="106864"/>
                  <a:pt x="326181" y="113214"/>
                </a:cubicBezTo>
                <a:cubicBezTo>
                  <a:pt x="310306" y="119564"/>
                  <a:pt x="196006" y="157664"/>
                  <a:pt x="186481" y="160839"/>
                </a:cubicBezTo>
                <a:cubicBezTo>
                  <a:pt x="176956" y="164014"/>
                  <a:pt x="287023" y="138614"/>
                  <a:pt x="269031" y="132264"/>
                </a:cubicBezTo>
                <a:cubicBezTo>
                  <a:pt x="251039" y="125914"/>
                  <a:pt x="69535" y="121152"/>
                  <a:pt x="78531" y="122739"/>
                </a:cubicBezTo>
                <a:cubicBezTo>
                  <a:pt x="87527" y="124326"/>
                  <a:pt x="306602" y="137026"/>
                  <a:pt x="323006" y="141789"/>
                </a:cubicBezTo>
                <a:cubicBezTo>
                  <a:pt x="339410" y="146552"/>
                  <a:pt x="229873" y="145493"/>
                  <a:pt x="176956" y="151314"/>
                </a:cubicBezTo>
                <a:cubicBezTo>
                  <a:pt x="124039" y="157135"/>
                  <a:pt x="-31006" y="186239"/>
                  <a:pt x="5506" y="176714"/>
                </a:cubicBezTo>
                <a:cubicBezTo>
                  <a:pt x="42018" y="167189"/>
                  <a:pt x="333060" y="108981"/>
                  <a:pt x="396031" y="94164"/>
                </a:cubicBezTo>
                <a:cubicBezTo>
                  <a:pt x="459002" y="79347"/>
                  <a:pt x="363223" y="98926"/>
                  <a:pt x="383331" y="87814"/>
                </a:cubicBezTo>
                <a:cubicBezTo>
                  <a:pt x="403439" y="76702"/>
                  <a:pt x="485989" y="39660"/>
                  <a:pt x="516681" y="27489"/>
                </a:cubicBezTo>
                <a:cubicBezTo>
                  <a:pt x="547373" y="15318"/>
                  <a:pt x="628335" y="-6907"/>
                  <a:pt x="599231" y="2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8AFD8F55-4C74-4A5E-3E7A-FECDB1BD865C}"/>
              </a:ext>
            </a:extLst>
          </p:cNvPr>
          <p:cNvSpPr/>
          <p:nvPr/>
        </p:nvSpPr>
        <p:spPr>
          <a:xfrm>
            <a:off x="4498871" y="4454886"/>
            <a:ext cx="263632" cy="206204"/>
          </a:xfrm>
          <a:custGeom>
            <a:avLst/>
            <a:gdLst>
              <a:gd name="connsiteX0" fmla="*/ 263629 w 263632"/>
              <a:gd name="connsiteY0" fmla="*/ 50439 h 206204"/>
              <a:gd name="connsiteX1" fmla="*/ 184254 w 263632"/>
              <a:gd name="connsiteY1" fmla="*/ 158389 h 206204"/>
              <a:gd name="connsiteX2" fmla="*/ 190604 w 263632"/>
              <a:gd name="connsiteY2" fmla="*/ 193314 h 206204"/>
              <a:gd name="connsiteX3" fmla="*/ 184254 w 263632"/>
              <a:gd name="connsiteY3" fmla="*/ 101239 h 206204"/>
              <a:gd name="connsiteX4" fmla="*/ 177904 w 263632"/>
              <a:gd name="connsiteY4" fmla="*/ 164739 h 206204"/>
              <a:gd name="connsiteX5" fmla="*/ 149329 w 263632"/>
              <a:gd name="connsiteY5" fmla="*/ 107589 h 206204"/>
              <a:gd name="connsiteX6" fmla="*/ 152504 w 263632"/>
              <a:gd name="connsiteY6" fmla="*/ 206014 h 206204"/>
              <a:gd name="connsiteX7" fmla="*/ 108054 w 263632"/>
              <a:gd name="connsiteY7" fmla="*/ 129814 h 206204"/>
              <a:gd name="connsiteX8" fmla="*/ 63604 w 263632"/>
              <a:gd name="connsiteY8" fmla="*/ 34564 h 206204"/>
              <a:gd name="connsiteX9" fmla="*/ 104 w 263632"/>
              <a:gd name="connsiteY9" fmla="*/ 2814 h 206204"/>
              <a:gd name="connsiteX10" fmla="*/ 79479 w 263632"/>
              <a:gd name="connsiteY10" fmla="*/ 98064 h 206204"/>
              <a:gd name="connsiteX11" fmla="*/ 130279 w 263632"/>
              <a:gd name="connsiteY11" fmla="*/ 186964 h 206204"/>
              <a:gd name="connsiteX12" fmla="*/ 123929 w 263632"/>
              <a:gd name="connsiteY12" fmla="*/ 75839 h 206204"/>
              <a:gd name="connsiteX13" fmla="*/ 187429 w 263632"/>
              <a:gd name="connsiteY13" fmla="*/ 174264 h 206204"/>
              <a:gd name="connsiteX14" fmla="*/ 263629 w 263632"/>
              <a:gd name="connsiteY14" fmla="*/ 50439 h 20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632" h="206204">
                <a:moveTo>
                  <a:pt x="263629" y="50439"/>
                </a:moveTo>
                <a:cubicBezTo>
                  <a:pt x="263100" y="47793"/>
                  <a:pt x="196425" y="134577"/>
                  <a:pt x="184254" y="158389"/>
                </a:cubicBezTo>
                <a:cubicBezTo>
                  <a:pt x="172083" y="182202"/>
                  <a:pt x="190604" y="202839"/>
                  <a:pt x="190604" y="193314"/>
                </a:cubicBezTo>
                <a:cubicBezTo>
                  <a:pt x="190604" y="183789"/>
                  <a:pt x="186371" y="106001"/>
                  <a:pt x="184254" y="101239"/>
                </a:cubicBezTo>
                <a:cubicBezTo>
                  <a:pt x="182137" y="96477"/>
                  <a:pt x="183725" y="163681"/>
                  <a:pt x="177904" y="164739"/>
                </a:cubicBezTo>
                <a:cubicBezTo>
                  <a:pt x="172083" y="165797"/>
                  <a:pt x="153562" y="100710"/>
                  <a:pt x="149329" y="107589"/>
                </a:cubicBezTo>
                <a:cubicBezTo>
                  <a:pt x="145096" y="114468"/>
                  <a:pt x="159383" y="202310"/>
                  <a:pt x="152504" y="206014"/>
                </a:cubicBezTo>
                <a:cubicBezTo>
                  <a:pt x="145625" y="209718"/>
                  <a:pt x="122871" y="158389"/>
                  <a:pt x="108054" y="129814"/>
                </a:cubicBezTo>
                <a:cubicBezTo>
                  <a:pt x="93237" y="101239"/>
                  <a:pt x="81596" y="55731"/>
                  <a:pt x="63604" y="34564"/>
                </a:cubicBezTo>
                <a:cubicBezTo>
                  <a:pt x="45612" y="13397"/>
                  <a:pt x="-2542" y="-7769"/>
                  <a:pt x="104" y="2814"/>
                </a:cubicBezTo>
                <a:cubicBezTo>
                  <a:pt x="2750" y="13397"/>
                  <a:pt x="57783" y="67372"/>
                  <a:pt x="79479" y="98064"/>
                </a:cubicBezTo>
                <a:cubicBezTo>
                  <a:pt x="101175" y="128756"/>
                  <a:pt x="122871" y="190668"/>
                  <a:pt x="130279" y="186964"/>
                </a:cubicBezTo>
                <a:cubicBezTo>
                  <a:pt x="137687" y="183260"/>
                  <a:pt x="114404" y="77956"/>
                  <a:pt x="123929" y="75839"/>
                </a:cubicBezTo>
                <a:cubicBezTo>
                  <a:pt x="133454" y="73722"/>
                  <a:pt x="164146" y="178497"/>
                  <a:pt x="187429" y="174264"/>
                </a:cubicBezTo>
                <a:cubicBezTo>
                  <a:pt x="210712" y="170031"/>
                  <a:pt x="264158" y="53085"/>
                  <a:pt x="263629" y="50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D6972EE7-8841-B40B-7DF9-6845A6688743}"/>
              </a:ext>
            </a:extLst>
          </p:cNvPr>
          <p:cNvSpPr/>
          <p:nvPr/>
        </p:nvSpPr>
        <p:spPr>
          <a:xfrm>
            <a:off x="4202155" y="4571969"/>
            <a:ext cx="340590" cy="79440"/>
          </a:xfrm>
          <a:custGeom>
            <a:avLst/>
            <a:gdLst>
              <a:gd name="connsiteX0" fmla="*/ 331745 w 340590"/>
              <a:gd name="connsiteY0" fmla="*/ 79406 h 79440"/>
              <a:gd name="connsiteX1" fmla="*/ 182520 w 340590"/>
              <a:gd name="connsiteY1" fmla="*/ 38131 h 79440"/>
              <a:gd name="connsiteX2" fmla="*/ 1545 w 340590"/>
              <a:gd name="connsiteY2" fmla="*/ 31 h 79440"/>
              <a:gd name="connsiteX3" fmla="*/ 290470 w 340590"/>
              <a:gd name="connsiteY3" fmla="*/ 44481 h 79440"/>
              <a:gd name="connsiteX4" fmla="*/ 331745 w 340590"/>
              <a:gd name="connsiteY4" fmla="*/ 79406 h 7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590" h="79440">
                <a:moveTo>
                  <a:pt x="331745" y="79406"/>
                </a:moveTo>
                <a:cubicBezTo>
                  <a:pt x="313754" y="78348"/>
                  <a:pt x="237553" y="51360"/>
                  <a:pt x="182520" y="38131"/>
                </a:cubicBezTo>
                <a:cubicBezTo>
                  <a:pt x="127487" y="24902"/>
                  <a:pt x="-16446" y="-1027"/>
                  <a:pt x="1545" y="31"/>
                </a:cubicBezTo>
                <a:cubicBezTo>
                  <a:pt x="19536" y="1089"/>
                  <a:pt x="238612" y="31781"/>
                  <a:pt x="290470" y="44481"/>
                </a:cubicBezTo>
                <a:cubicBezTo>
                  <a:pt x="342328" y="57181"/>
                  <a:pt x="349736" y="80464"/>
                  <a:pt x="331745" y="79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D00746D6-91B8-E1EC-76DB-CAB9DB9AF896}"/>
              </a:ext>
            </a:extLst>
          </p:cNvPr>
          <p:cNvSpPr/>
          <p:nvPr/>
        </p:nvSpPr>
        <p:spPr>
          <a:xfrm>
            <a:off x="3864582" y="4488774"/>
            <a:ext cx="715884" cy="184826"/>
          </a:xfrm>
          <a:custGeom>
            <a:avLst/>
            <a:gdLst>
              <a:gd name="connsiteX0" fmla="*/ 320068 w 715884"/>
              <a:gd name="connsiteY0" fmla="*/ 51476 h 184826"/>
              <a:gd name="connsiteX1" fmla="*/ 510568 w 715884"/>
              <a:gd name="connsiteY1" fmla="*/ 41951 h 184826"/>
              <a:gd name="connsiteX2" fmla="*/ 475643 w 715884"/>
              <a:gd name="connsiteY2" fmla="*/ 10201 h 184826"/>
              <a:gd name="connsiteX3" fmla="*/ 659793 w 715884"/>
              <a:gd name="connsiteY3" fmla="*/ 54651 h 184826"/>
              <a:gd name="connsiteX4" fmla="*/ 624868 w 715884"/>
              <a:gd name="connsiteY4" fmla="*/ 10201 h 184826"/>
              <a:gd name="connsiteX5" fmla="*/ 701068 w 715884"/>
              <a:gd name="connsiteY5" fmla="*/ 67351 h 184826"/>
              <a:gd name="connsiteX6" fmla="*/ 701068 w 715884"/>
              <a:gd name="connsiteY6" fmla="*/ 184826 h 184826"/>
              <a:gd name="connsiteX7" fmla="*/ 701068 w 715884"/>
              <a:gd name="connsiteY7" fmla="*/ 35601 h 184826"/>
              <a:gd name="connsiteX8" fmla="*/ 501043 w 715884"/>
              <a:gd name="connsiteY8" fmla="*/ 676 h 184826"/>
              <a:gd name="connsiteX9" fmla="*/ 701068 w 715884"/>
              <a:gd name="connsiteY9" fmla="*/ 54651 h 184826"/>
              <a:gd name="connsiteX10" fmla="*/ 612168 w 715884"/>
              <a:gd name="connsiteY10" fmla="*/ 35601 h 184826"/>
              <a:gd name="connsiteX11" fmla="*/ 542318 w 715884"/>
              <a:gd name="connsiteY11" fmla="*/ 45126 h 184826"/>
              <a:gd name="connsiteX12" fmla="*/ 408968 w 715884"/>
              <a:gd name="connsiteY12" fmla="*/ 19726 h 184826"/>
              <a:gd name="connsiteX13" fmla="*/ 2568 w 715884"/>
              <a:gd name="connsiteY13" fmla="*/ 70526 h 184826"/>
              <a:gd name="connsiteX14" fmla="*/ 624868 w 715884"/>
              <a:gd name="connsiteY14" fmla="*/ 3851 h 184826"/>
              <a:gd name="connsiteX15" fmla="*/ 320068 w 715884"/>
              <a:gd name="connsiteY15" fmla="*/ 51476 h 1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5884" h="184826">
                <a:moveTo>
                  <a:pt x="320068" y="51476"/>
                </a:moveTo>
                <a:cubicBezTo>
                  <a:pt x="301018" y="57826"/>
                  <a:pt x="484639" y="48830"/>
                  <a:pt x="510568" y="41951"/>
                </a:cubicBezTo>
                <a:cubicBezTo>
                  <a:pt x="536497" y="35072"/>
                  <a:pt x="450772" y="8084"/>
                  <a:pt x="475643" y="10201"/>
                </a:cubicBezTo>
                <a:cubicBezTo>
                  <a:pt x="500514" y="12318"/>
                  <a:pt x="634922" y="54651"/>
                  <a:pt x="659793" y="54651"/>
                </a:cubicBezTo>
                <a:cubicBezTo>
                  <a:pt x="684664" y="54651"/>
                  <a:pt x="617989" y="8084"/>
                  <a:pt x="624868" y="10201"/>
                </a:cubicBezTo>
                <a:cubicBezTo>
                  <a:pt x="631747" y="12318"/>
                  <a:pt x="688368" y="38247"/>
                  <a:pt x="701068" y="67351"/>
                </a:cubicBezTo>
                <a:cubicBezTo>
                  <a:pt x="713768" y="96455"/>
                  <a:pt x="701068" y="184826"/>
                  <a:pt x="701068" y="184826"/>
                </a:cubicBezTo>
                <a:cubicBezTo>
                  <a:pt x="701068" y="179534"/>
                  <a:pt x="734405" y="66293"/>
                  <a:pt x="701068" y="35601"/>
                </a:cubicBezTo>
                <a:cubicBezTo>
                  <a:pt x="667731" y="4909"/>
                  <a:pt x="501043" y="-2499"/>
                  <a:pt x="501043" y="676"/>
                </a:cubicBezTo>
                <a:cubicBezTo>
                  <a:pt x="501043" y="3851"/>
                  <a:pt x="682547" y="48830"/>
                  <a:pt x="701068" y="54651"/>
                </a:cubicBezTo>
                <a:cubicBezTo>
                  <a:pt x="719589" y="60472"/>
                  <a:pt x="638626" y="37188"/>
                  <a:pt x="612168" y="35601"/>
                </a:cubicBezTo>
                <a:cubicBezTo>
                  <a:pt x="585710" y="34013"/>
                  <a:pt x="576185" y="47772"/>
                  <a:pt x="542318" y="45126"/>
                </a:cubicBezTo>
                <a:cubicBezTo>
                  <a:pt x="508451" y="42480"/>
                  <a:pt x="498926" y="15493"/>
                  <a:pt x="408968" y="19726"/>
                </a:cubicBezTo>
                <a:cubicBezTo>
                  <a:pt x="319010" y="23959"/>
                  <a:pt x="-33415" y="73172"/>
                  <a:pt x="2568" y="70526"/>
                </a:cubicBezTo>
                <a:cubicBezTo>
                  <a:pt x="38551" y="67880"/>
                  <a:pt x="570364" y="7026"/>
                  <a:pt x="624868" y="3851"/>
                </a:cubicBezTo>
                <a:cubicBezTo>
                  <a:pt x="679372" y="676"/>
                  <a:pt x="339118" y="45126"/>
                  <a:pt x="320068" y="51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DCB6310E-3D5D-5B34-5D93-4C9DE2476DA7}"/>
              </a:ext>
            </a:extLst>
          </p:cNvPr>
          <p:cNvSpPr/>
          <p:nvPr/>
        </p:nvSpPr>
        <p:spPr>
          <a:xfrm>
            <a:off x="3779347" y="4632235"/>
            <a:ext cx="576753" cy="143650"/>
          </a:xfrm>
          <a:custGeom>
            <a:avLst/>
            <a:gdLst>
              <a:gd name="connsiteX0" fmla="*/ 576753 w 576753"/>
              <a:gd name="connsiteY0" fmla="*/ 12790 h 143650"/>
              <a:gd name="connsiteX1" fmla="*/ 395778 w 576753"/>
              <a:gd name="connsiteY1" fmla="*/ 9615 h 143650"/>
              <a:gd name="connsiteX2" fmla="*/ 271953 w 576753"/>
              <a:gd name="connsiteY2" fmla="*/ 6440 h 143650"/>
              <a:gd name="connsiteX3" fmla="*/ 456103 w 576753"/>
              <a:gd name="connsiteY3" fmla="*/ 19140 h 143650"/>
              <a:gd name="connsiteX4" fmla="*/ 389428 w 576753"/>
              <a:gd name="connsiteY4" fmla="*/ 41365 h 143650"/>
              <a:gd name="connsiteX5" fmla="*/ 224328 w 576753"/>
              <a:gd name="connsiteY5" fmla="*/ 54065 h 143650"/>
              <a:gd name="connsiteX6" fmla="*/ 421178 w 576753"/>
              <a:gd name="connsiteY6" fmla="*/ 54065 h 143650"/>
              <a:gd name="connsiteX7" fmla="*/ 284653 w 576753"/>
              <a:gd name="connsiteY7" fmla="*/ 63590 h 143650"/>
              <a:gd name="connsiteX8" fmla="*/ 186228 w 576753"/>
              <a:gd name="connsiteY8" fmla="*/ 85815 h 143650"/>
              <a:gd name="connsiteX9" fmla="*/ 294178 w 576753"/>
              <a:gd name="connsiteY9" fmla="*/ 85815 h 143650"/>
              <a:gd name="connsiteX10" fmla="*/ 154478 w 576753"/>
              <a:gd name="connsiteY10" fmla="*/ 76290 h 143650"/>
              <a:gd name="connsiteX11" fmla="*/ 8428 w 576753"/>
              <a:gd name="connsiteY11" fmla="*/ 123915 h 143650"/>
              <a:gd name="connsiteX12" fmla="*/ 62403 w 576753"/>
              <a:gd name="connsiteY12" fmla="*/ 92165 h 143650"/>
              <a:gd name="connsiteX13" fmla="*/ 2078 w 576753"/>
              <a:gd name="connsiteY13" fmla="*/ 142965 h 143650"/>
              <a:gd name="connsiteX14" fmla="*/ 154478 w 576753"/>
              <a:gd name="connsiteY14" fmla="*/ 47715 h 143650"/>
              <a:gd name="connsiteX15" fmla="*/ 421178 w 576753"/>
              <a:gd name="connsiteY15" fmla="*/ 63590 h 143650"/>
              <a:gd name="connsiteX16" fmla="*/ 465628 w 576753"/>
              <a:gd name="connsiteY16" fmla="*/ 63590 h 143650"/>
              <a:gd name="connsiteX17" fmla="*/ 424353 w 576753"/>
              <a:gd name="connsiteY17" fmla="*/ 22315 h 143650"/>
              <a:gd name="connsiteX18" fmla="*/ 443403 w 576753"/>
              <a:gd name="connsiteY18" fmla="*/ 90 h 143650"/>
              <a:gd name="connsiteX19" fmla="*/ 576753 w 576753"/>
              <a:gd name="connsiteY19" fmla="*/ 12790 h 1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6753" h="143650">
                <a:moveTo>
                  <a:pt x="576753" y="12790"/>
                </a:moveTo>
                <a:lnTo>
                  <a:pt x="395778" y="9615"/>
                </a:lnTo>
                <a:lnTo>
                  <a:pt x="271953" y="6440"/>
                </a:lnTo>
                <a:cubicBezTo>
                  <a:pt x="282007" y="8027"/>
                  <a:pt x="436524" y="13319"/>
                  <a:pt x="456103" y="19140"/>
                </a:cubicBezTo>
                <a:cubicBezTo>
                  <a:pt x="475682" y="24961"/>
                  <a:pt x="428057" y="35544"/>
                  <a:pt x="389428" y="41365"/>
                </a:cubicBezTo>
                <a:cubicBezTo>
                  <a:pt x="350799" y="47186"/>
                  <a:pt x="219036" y="51948"/>
                  <a:pt x="224328" y="54065"/>
                </a:cubicBezTo>
                <a:cubicBezTo>
                  <a:pt x="229620" y="56182"/>
                  <a:pt x="411124" y="52478"/>
                  <a:pt x="421178" y="54065"/>
                </a:cubicBezTo>
                <a:cubicBezTo>
                  <a:pt x="431232" y="55652"/>
                  <a:pt x="323811" y="58298"/>
                  <a:pt x="284653" y="63590"/>
                </a:cubicBezTo>
                <a:cubicBezTo>
                  <a:pt x="245495" y="68882"/>
                  <a:pt x="184641" y="82111"/>
                  <a:pt x="186228" y="85815"/>
                </a:cubicBezTo>
                <a:cubicBezTo>
                  <a:pt x="187815" y="89519"/>
                  <a:pt x="299470" y="87402"/>
                  <a:pt x="294178" y="85815"/>
                </a:cubicBezTo>
                <a:cubicBezTo>
                  <a:pt x="288886" y="84228"/>
                  <a:pt x="202103" y="69940"/>
                  <a:pt x="154478" y="76290"/>
                </a:cubicBezTo>
                <a:cubicBezTo>
                  <a:pt x="106853" y="82640"/>
                  <a:pt x="23774" y="121269"/>
                  <a:pt x="8428" y="123915"/>
                </a:cubicBezTo>
                <a:cubicBezTo>
                  <a:pt x="-6918" y="126561"/>
                  <a:pt x="63461" y="88990"/>
                  <a:pt x="62403" y="92165"/>
                </a:cubicBezTo>
                <a:cubicBezTo>
                  <a:pt x="61345" y="95340"/>
                  <a:pt x="-13268" y="150373"/>
                  <a:pt x="2078" y="142965"/>
                </a:cubicBezTo>
                <a:cubicBezTo>
                  <a:pt x="17424" y="135557"/>
                  <a:pt x="84628" y="60944"/>
                  <a:pt x="154478" y="47715"/>
                </a:cubicBezTo>
                <a:cubicBezTo>
                  <a:pt x="224328" y="34486"/>
                  <a:pt x="369320" y="60944"/>
                  <a:pt x="421178" y="63590"/>
                </a:cubicBezTo>
                <a:cubicBezTo>
                  <a:pt x="473036" y="66236"/>
                  <a:pt x="465099" y="70469"/>
                  <a:pt x="465628" y="63590"/>
                </a:cubicBezTo>
                <a:cubicBezTo>
                  <a:pt x="466157" y="56711"/>
                  <a:pt x="428057" y="32898"/>
                  <a:pt x="424353" y="22315"/>
                </a:cubicBezTo>
                <a:cubicBezTo>
                  <a:pt x="420649" y="11732"/>
                  <a:pt x="420649" y="1148"/>
                  <a:pt x="443403" y="90"/>
                </a:cubicBezTo>
                <a:cubicBezTo>
                  <a:pt x="466157" y="-968"/>
                  <a:pt x="513517" y="7498"/>
                  <a:pt x="576753" y="12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F0516ED8-F747-6B5F-EF8E-B881FDFA00E5}"/>
              </a:ext>
            </a:extLst>
          </p:cNvPr>
          <p:cNvSpPr/>
          <p:nvPr/>
        </p:nvSpPr>
        <p:spPr>
          <a:xfrm>
            <a:off x="3560216" y="4708513"/>
            <a:ext cx="560939" cy="133364"/>
          </a:xfrm>
          <a:custGeom>
            <a:avLst/>
            <a:gdLst>
              <a:gd name="connsiteX0" fmla="*/ 560934 w 560939"/>
              <a:gd name="connsiteY0" fmla="*/ 12 h 133364"/>
              <a:gd name="connsiteX1" fmla="*/ 306934 w 560939"/>
              <a:gd name="connsiteY1" fmla="*/ 38112 h 133364"/>
              <a:gd name="connsiteX2" fmla="*/ 141834 w 560939"/>
              <a:gd name="connsiteY2" fmla="*/ 123837 h 133364"/>
              <a:gd name="connsiteX3" fmla="*/ 256134 w 560939"/>
              <a:gd name="connsiteY3" fmla="*/ 95262 h 133364"/>
              <a:gd name="connsiteX4" fmla="*/ 179934 w 560939"/>
              <a:gd name="connsiteY4" fmla="*/ 38112 h 133364"/>
              <a:gd name="connsiteX5" fmla="*/ 2134 w 560939"/>
              <a:gd name="connsiteY5" fmla="*/ 133362 h 133364"/>
              <a:gd name="connsiteX6" fmla="*/ 313284 w 560939"/>
              <a:gd name="connsiteY6" fmla="*/ 34937 h 133364"/>
              <a:gd name="connsiteX7" fmla="*/ 560934 w 560939"/>
              <a:gd name="connsiteY7" fmla="*/ 12 h 13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939" h="133364">
                <a:moveTo>
                  <a:pt x="560934" y="12"/>
                </a:moveTo>
                <a:cubicBezTo>
                  <a:pt x="559876" y="541"/>
                  <a:pt x="376784" y="17475"/>
                  <a:pt x="306934" y="38112"/>
                </a:cubicBezTo>
                <a:cubicBezTo>
                  <a:pt x="237084" y="58749"/>
                  <a:pt x="150301" y="114312"/>
                  <a:pt x="141834" y="123837"/>
                </a:cubicBezTo>
                <a:cubicBezTo>
                  <a:pt x="133367" y="133362"/>
                  <a:pt x="249784" y="109550"/>
                  <a:pt x="256134" y="95262"/>
                </a:cubicBezTo>
                <a:cubicBezTo>
                  <a:pt x="262484" y="80974"/>
                  <a:pt x="222267" y="31762"/>
                  <a:pt x="179934" y="38112"/>
                </a:cubicBezTo>
                <a:cubicBezTo>
                  <a:pt x="137601" y="44462"/>
                  <a:pt x="-20091" y="133891"/>
                  <a:pt x="2134" y="133362"/>
                </a:cubicBezTo>
                <a:cubicBezTo>
                  <a:pt x="24359" y="132833"/>
                  <a:pt x="223326" y="53458"/>
                  <a:pt x="313284" y="34937"/>
                </a:cubicBezTo>
                <a:cubicBezTo>
                  <a:pt x="403242" y="16416"/>
                  <a:pt x="561992" y="-517"/>
                  <a:pt x="56093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9A98C1D9-3E8B-8D1A-ABB3-99E023A4E7D1}"/>
              </a:ext>
            </a:extLst>
          </p:cNvPr>
          <p:cNvSpPr/>
          <p:nvPr/>
        </p:nvSpPr>
        <p:spPr>
          <a:xfrm>
            <a:off x="3668898" y="4574651"/>
            <a:ext cx="598514" cy="38036"/>
          </a:xfrm>
          <a:custGeom>
            <a:avLst/>
            <a:gdLst>
              <a:gd name="connsiteX0" fmla="*/ 582427 w 598514"/>
              <a:gd name="connsiteY0" fmla="*/ 19574 h 38036"/>
              <a:gd name="connsiteX1" fmla="*/ 4577 w 598514"/>
              <a:gd name="connsiteY1" fmla="*/ 35449 h 38036"/>
              <a:gd name="connsiteX2" fmla="*/ 296677 w 598514"/>
              <a:gd name="connsiteY2" fmla="*/ 35449 h 38036"/>
              <a:gd name="connsiteX3" fmla="*/ 458602 w 598514"/>
              <a:gd name="connsiteY3" fmla="*/ 35449 h 38036"/>
              <a:gd name="connsiteX4" fmla="*/ 442727 w 598514"/>
              <a:gd name="connsiteY4" fmla="*/ 524 h 38036"/>
              <a:gd name="connsiteX5" fmla="*/ 582427 w 598514"/>
              <a:gd name="connsiteY5" fmla="*/ 19574 h 3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514" h="38036">
                <a:moveTo>
                  <a:pt x="582427" y="19574"/>
                </a:moveTo>
                <a:cubicBezTo>
                  <a:pt x="509402" y="25395"/>
                  <a:pt x="52202" y="32803"/>
                  <a:pt x="4577" y="35449"/>
                </a:cubicBezTo>
                <a:cubicBezTo>
                  <a:pt x="-43048" y="38095"/>
                  <a:pt x="296677" y="35449"/>
                  <a:pt x="296677" y="35449"/>
                </a:cubicBezTo>
                <a:cubicBezTo>
                  <a:pt x="372348" y="35449"/>
                  <a:pt x="434260" y="41270"/>
                  <a:pt x="458602" y="35449"/>
                </a:cubicBezTo>
                <a:cubicBezTo>
                  <a:pt x="482944" y="29628"/>
                  <a:pt x="428440" y="4228"/>
                  <a:pt x="442727" y="524"/>
                </a:cubicBezTo>
                <a:cubicBezTo>
                  <a:pt x="457014" y="-3180"/>
                  <a:pt x="655452" y="13753"/>
                  <a:pt x="582427" y="19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3B46E104-6FAB-E748-46AA-F69654BC6220}"/>
              </a:ext>
            </a:extLst>
          </p:cNvPr>
          <p:cNvSpPr/>
          <p:nvPr/>
        </p:nvSpPr>
        <p:spPr>
          <a:xfrm>
            <a:off x="3560972" y="4611159"/>
            <a:ext cx="557003" cy="140001"/>
          </a:xfrm>
          <a:custGeom>
            <a:avLst/>
            <a:gdLst>
              <a:gd name="connsiteX0" fmla="*/ 557003 w 557003"/>
              <a:gd name="connsiteY0" fmla="*/ 2116 h 140001"/>
              <a:gd name="connsiteX1" fmla="*/ 268078 w 557003"/>
              <a:gd name="connsiteY1" fmla="*/ 33866 h 140001"/>
              <a:gd name="connsiteX2" fmla="*/ 188703 w 557003"/>
              <a:gd name="connsiteY2" fmla="*/ 43391 h 140001"/>
              <a:gd name="connsiteX3" fmla="*/ 1378 w 557003"/>
              <a:gd name="connsiteY3" fmla="*/ 138641 h 140001"/>
              <a:gd name="connsiteX4" fmla="*/ 115678 w 557003"/>
              <a:gd name="connsiteY4" fmla="*/ 97366 h 140001"/>
              <a:gd name="connsiteX5" fmla="*/ 334753 w 557003"/>
              <a:gd name="connsiteY5" fmla="*/ 65616 h 140001"/>
              <a:gd name="connsiteX6" fmla="*/ 147428 w 557003"/>
              <a:gd name="connsiteY6" fmla="*/ 62441 h 140001"/>
              <a:gd name="connsiteX7" fmla="*/ 268078 w 557003"/>
              <a:gd name="connsiteY7" fmla="*/ 8466 h 140001"/>
              <a:gd name="connsiteX8" fmla="*/ 557003 w 557003"/>
              <a:gd name="connsiteY8" fmla="*/ 2116 h 14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7003" h="140001">
                <a:moveTo>
                  <a:pt x="557003" y="2116"/>
                </a:moveTo>
                <a:cubicBezTo>
                  <a:pt x="557003" y="6349"/>
                  <a:pt x="268078" y="33866"/>
                  <a:pt x="268078" y="33866"/>
                </a:cubicBezTo>
                <a:cubicBezTo>
                  <a:pt x="206695" y="40745"/>
                  <a:pt x="233153" y="25929"/>
                  <a:pt x="188703" y="43391"/>
                </a:cubicBezTo>
                <a:cubicBezTo>
                  <a:pt x="144253" y="60853"/>
                  <a:pt x="13549" y="129645"/>
                  <a:pt x="1378" y="138641"/>
                </a:cubicBezTo>
                <a:cubicBezTo>
                  <a:pt x="-10793" y="147637"/>
                  <a:pt x="60116" y="109537"/>
                  <a:pt x="115678" y="97366"/>
                </a:cubicBezTo>
                <a:cubicBezTo>
                  <a:pt x="171240" y="85195"/>
                  <a:pt x="329461" y="71437"/>
                  <a:pt x="334753" y="65616"/>
                </a:cubicBezTo>
                <a:cubicBezTo>
                  <a:pt x="340045" y="59795"/>
                  <a:pt x="158540" y="71966"/>
                  <a:pt x="147428" y="62441"/>
                </a:cubicBezTo>
                <a:cubicBezTo>
                  <a:pt x="136315" y="52916"/>
                  <a:pt x="205107" y="16933"/>
                  <a:pt x="268078" y="8466"/>
                </a:cubicBezTo>
                <a:cubicBezTo>
                  <a:pt x="331049" y="-1"/>
                  <a:pt x="557003" y="-2117"/>
                  <a:pt x="557003" y="2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84DBED61-FC3F-6FFB-46E3-D748DC51F822}"/>
              </a:ext>
            </a:extLst>
          </p:cNvPr>
          <p:cNvSpPr/>
          <p:nvPr/>
        </p:nvSpPr>
        <p:spPr>
          <a:xfrm>
            <a:off x="3389903" y="4704581"/>
            <a:ext cx="451857" cy="319484"/>
          </a:xfrm>
          <a:custGeom>
            <a:avLst/>
            <a:gdLst>
              <a:gd name="connsiteX0" fmla="*/ 451847 w 451857"/>
              <a:gd name="connsiteY0" fmla="*/ 10294 h 319484"/>
              <a:gd name="connsiteX1" fmla="*/ 226422 w 451857"/>
              <a:gd name="connsiteY1" fmla="*/ 51569 h 319484"/>
              <a:gd name="connsiteX2" fmla="*/ 96247 w 451857"/>
              <a:gd name="connsiteY2" fmla="*/ 80144 h 319484"/>
              <a:gd name="connsiteX3" fmla="*/ 143872 w 451857"/>
              <a:gd name="connsiteY3" fmla="*/ 83319 h 319484"/>
              <a:gd name="connsiteX4" fmla="*/ 86722 w 451857"/>
              <a:gd name="connsiteY4" fmla="*/ 172219 h 319484"/>
              <a:gd name="connsiteX5" fmla="*/ 124822 w 451857"/>
              <a:gd name="connsiteY5" fmla="*/ 149994 h 319484"/>
              <a:gd name="connsiteX6" fmla="*/ 80372 w 451857"/>
              <a:gd name="connsiteY6" fmla="*/ 219844 h 319484"/>
              <a:gd name="connsiteX7" fmla="*/ 997 w 451857"/>
              <a:gd name="connsiteY7" fmla="*/ 318269 h 319484"/>
              <a:gd name="connsiteX8" fmla="*/ 140697 w 451857"/>
              <a:gd name="connsiteY8" fmla="*/ 146819 h 319484"/>
              <a:gd name="connsiteX9" fmla="*/ 248647 w 451857"/>
              <a:gd name="connsiteY9" fmla="*/ 7119 h 319484"/>
              <a:gd name="connsiteX10" fmla="*/ 235947 w 451857"/>
              <a:gd name="connsiteY10" fmla="*/ 22994 h 319484"/>
              <a:gd name="connsiteX11" fmla="*/ 451847 w 451857"/>
              <a:gd name="connsiteY11" fmla="*/ 10294 h 31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857" h="319484">
                <a:moveTo>
                  <a:pt x="451847" y="10294"/>
                </a:moveTo>
                <a:cubicBezTo>
                  <a:pt x="450260" y="15056"/>
                  <a:pt x="285689" y="39927"/>
                  <a:pt x="226422" y="51569"/>
                </a:cubicBezTo>
                <a:cubicBezTo>
                  <a:pt x="167155" y="63211"/>
                  <a:pt x="110005" y="74852"/>
                  <a:pt x="96247" y="80144"/>
                </a:cubicBezTo>
                <a:cubicBezTo>
                  <a:pt x="82489" y="85436"/>
                  <a:pt x="145459" y="67973"/>
                  <a:pt x="143872" y="83319"/>
                </a:cubicBezTo>
                <a:cubicBezTo>
                  <a:pt x="142284" y="98665"/>
                  <a:pt x="89897" y="161106"/>
                  <a:pt x="86722" y="172219"/>
                </a:cubicBezTo>
                <a:cubicBezTo>
                  <a:pt x="83547" y="183332"/>
                  <a:pt x="125880" y="142057"/>
                  <a:pt x="124822" y="149994"/>
                </a:cubicBezTo>
                <a:cubicBezTo>
                  <a:pt x="123764" y="157931"/>
                  <a:pt x="101009" y="191798"/>
                  <a:pt x="80372" y="219844"/>
                </a:cubicBezTo>
                <a:cubicBezTo>
                  <a:pt x="59734" y="247890"/>
                  <a:pt x="-9057" y="330440"/>
                  <a:pt x="997" y="318269"/>
                </a:cubicBezTo>
                <a:cubicBezTo>
                  <a:pt x="11051" y="306098"/>
                  <a:pt x="99422" y="198677"/>
                  <a:pt x="140697" y="146819"/>
                </a:cubicBezTo>
                <a:cubicBezTo>
                  <a:pt x="181972" y="94961"/>
                  <a:pt x="232772" y="27757"/>
                  <a:pt x="248647" y="7119"/>
                </a:cubicBezTo>
                <a:cubicBezTo>
                  <a:pt x="264522" y="-13519"/>
                  <a:pt x="198905" y="16644"/>
                  <a:pt x="235947" y="22994"/>
                </a:cubicBezTo>
                <a:cubicBezTo>
                  <a:pt x="272989" y="29344"/>
                  <a:pt x="453434" y="5532"/>
                  <a:pt x="451847" y="10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E66E292-D4B3-6094-C9D1-970E6BB1EAE9}"/>
              </a:ext>
            </a:extLst>
          </p:cNvPr>
          <p:cNvSpPr/>
          <p:nvPr/>
        </p:nvSpPr>
        <p:spPr>
          <a:xfrm>
            <a:off x="3751022" y="4696417"/>
            <a:ext cx="652703" cy="66357"/>
          </a:xfrm>
          <a:custGeom>
            <a:avLst/>
            <a:gdLst>
              <a:gd name="connsiteX0" fmla="*/ 395528 w 652703"/>
              <a:gd name="connsiteY0" fmla="*/ 37508 h 66357"/>
              <a:gd name="connsiteX1" fmla="*/ 1828 w 652703"/>
              <a:gd name="connsiteY1" fmla="*/ 66083 h 66357"/>
              <a:gd name="connsiteX2" fmla="*/ 246303 w 652703"/>
              <a:gd name="connsiteY2" fmla="*/ 50208 h 66357"/>
              <a:gd name="connsiteX3" fmla="*/ 198678 w 652703"/>
              <a:gd name="connsiteY3" fmla="*/ 21633 h 66357"/>
              <a:gd name="connsiteX4" fmla="*/ 652703 w 652703"/>
              <a:gd name="connsiteY4" fmla="*/ 2583 h 66357"/>
              <a:gd name="connsiteX5" fmla="*/ 201853 w 652703"/>
              <a:gd name="connsiteY5" fmla="*/ 2583 h 66357"/>
              <a:gd name="connsiteX6" fmla="*/ 395528 w 652703"/>
              <a:gd name="connsiteY6" fmla="*/ 37508 h 6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703" h="66357">
                <a:moveTo>
                  <a:pt x="395528" y="37508"/>
                </a:moveTo>
                <a:cubicBezTo>
                  <a:pt x="362190" y="48091"/>
                  <a:pt x="26699" y="63966"/>
                  <a:pt x="1828" y="66083"/>
                </a:cubicBezTo>
                <a:cubicBezTo>
                  <a:pt x="-23043" y="68200"/>
                  <a:pt x="213495" y="57616"/>
                  <a:pt x="246303" y="50208"/>
                </a:cubicBezTo>
                <a:cubicBezTo>
                  <a:pt x="279111" y="42800"/>
                  <a:pt x="130945" y="29570"/>
                  <a:pt x="198678" y="21633"/>
                </a:cubicBezTo>
                <a:cubicBezTo>
                  <a:pt x="266411" y="13696"/>
                  <a:pt x="652174" y="5758"/>
                  <a:pt x="652703" y="2583"/>
                </a:cubicBezTo>
                <a:cubicBezTo>
                  <a:pt x="653232" y="-592"/>
                  <a:pt x="249478" y="-1121"/>
                  <a:pt x="201853" y="2583"/>
                </a:cubicBezTo>
                <a:cubicBezTo>
                  <a:pt x="154228" y="6287"/>
                  <a:pt x="428866" y="26925"/>
                  <a:pt x="395528" y="37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EB18679E-9135-3A6F-FABF-6FCBF5B24C7C}"/>
              </a:ext>
            </a:extLst>
          </p:cNvPr>
          <p:cNvSpPr/>
          <p:nvPr/>
        </p:nvSpPr>
        <p:spPr>
          <a:xfrm>
            <a:off x="3393950" y="4816462"/>
            <a:ext cx="422490" cy="223766"/>
          </a:xfrm>
          <a:custGeom>
            <a:avLst/>
            <a:gdLst>
              <a:gd name="connsiteX0" fmla="*/ 125 w 422490"/>
              <a:gd name="connsiteY0" fmla="*/ 127013 h 223766"/>
              <a:gd name="connsiteX1" fmla="*/ 89025 w 422490"/>
              <a:gd name="connsiteY1" fmla="*/ 158763 h 223766"/>
              <a:gd name="connsiteX2" fmla="*/ 54100 w 422490"/>
              <a:gd name="connsiteY2" fmla="*/ 219088 h 223766"/>
              <a:gd name="connsiteX3" fmla="*/ 111250 w 422490"/>
              <a:gd name="connsiteY3" fmla="*/ 139713 h 223766"/>
              <a:gd name="connsiteX4" fmla="*/ 244600 w 422490"/>
              <a:gd name="connsiteY4" fmla="*/ 38113 h 223766"/>
              <a:gd name="connsiteX5" fmla="*/ 422400 w 422490"/>
              <a:gd name="connsiteY5" fmla="*/ 13 h 223766"/>
              <a:gd name="connsiteX6" fmla="*/ 266825 w 422490"/>
              <a:gd name="connsiteY6" fmla="*/ 41288 h 223766"/>
              <a:gd name="connsiteX7" fmla="*/ 133475 w 422490"/>
              <a:gd name="connsiteY7" fmla="*/ 41288 h 223766"/>
              <a:gd name="connsiteX8" fmla="*/ 196975 w 422490"/>
              <a:gd name="connsiteY8" fmla="*/ 47638 h 223766"/>
              <a:gd name="connsiteX9" fmla="*/ 66800 w 422490"/>
              <a:gd name="connsiteY9" fmla="*/ 219088 h 223766"/>
              <a:gd name="connsiteX10" fmla="*/ 69975 w 422490"/>
              <a:gd name="connsiteY10" fmla="*/ 171463 h 223766"/>
              <a:gd name="connsiteX11" fmla="*/ 125 w 422490"/>
              <a:gd name="connsiteY11" fmla="*/ 127013 h 22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2490" h="223766">
                <a:moveTo>
                  <a:pt x="125" y="127013"/>
                </a:moveTo>
                <a:cubicBezTo>
                  <a:pt x="3300" y="124896"/>
                  <a:pt x="80029" y="143417"/>
                  <a:pt x="89025" y="158763"/>
                </a:cubicBezTo>
                <a:cubicBezTo>
                  <a:pt x="98021" y="174109"/>
                  <a:pt x="50396" y="222263"/>
                  <a:pt x="54100" y="219088"/>
                </a:cubicBezTo>
                <a:cubicBezTo>
                  <a:pt x="57804" y="215913"/>
                  <a:pt x="79500" y="169875"/>
                  <a:pt x="111250" y="139713"/>
                </a:cubicBezTo>
                <a:cubicBezTo>
                  <a:pt x="143000" y="109551"/>
                  <a:pt x="192742" y="61396"/>
                  <a:pt x="244600" y="38113"/>
                </a:cubicBezTo>
                <a:cubicBezTo>
                  <a:pt x="296458" y="14830"/>
                  <a:pt x="418696" y="-516"/>
                  <a:pt x="422400" y="13"/>
                </a:cubicBezTo>
                <a:cubicBezTo>
                  <a:pt x="426104" y="542"/>
                  <a:pt x="314979" y="34409"/>
                  <a:pt x="266825" y="41288"/>
                </a:cubicBezTo>
                <a:cubicBezTo>
                  <a:pt x="218671" y="48167"/>
                  <a:pt x="145117" y="40230"/>
                  <a:pt x="133475" y="41288"/>
                </a:cubicBezTo>
                <a:cubicBezTo>
                  <a:pt x="121833" y="42346"/>
                  <a:pt x="208087" y="18005"/>
                  <a:pt x="196975" y="47638"/>
                </a:cubicBezTo>
                <a:cubicBezTo>
                  <a:pt x="185863" y="77271"/>
                  <a:pt x="87967" y="198451"/>
                  <a:pt x="66800" y="219088"/>
                </a:cubicBezTo>
                <a:cubicBezTo>
                  <a:pt x="45633" y="239726"/>
                  <a:pt x="84792" y="186280"/>
                  <a:pt x="69975" y="171463"/>
                </a:cubicBezTo>
                <a:cubicBezTo>
                  <a:pt x="55158" y="156646"/>
                  <a:pt x="-3050" y="129130"/>
                  <a:pt x="125" y="127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65AA4324-DC93-8897-10BF-0F7126F7052E}"/>
              </a:ext>
            </a:extLst>
          </p:cNvPr>
          <p:cNvSpPr/>
          <p:nvPr/>
        </p:nvSpPr>
        <p:spPr>
          <a:xfrm>
            <a:off x="5438787" y="4641104"/>
            <a:ext cx="268569" cy="373110"/>
          </a:xfrm>
          <a:custGeom>
            <a:avLst/>
            <a:gdLst>
              <a:gd name="connsiteX0" fmla="*/ 9513 w 268569"/>
              <a:gd name="connsiteY0" fmla="*/ 372221 h 373110"/>
              <a:gd name="connsiteX1" fmla="*/ 73013 w 268569"/>
              <a:gd name="connsiteY1" fmla="*/ 124571 h 373110"/>
              <a:gd name="connsiteX2" fmla="*/ 47613 w 268569"/>
              <a:gd name="connsiteY2" fmla="*/ 159496 h 373110"/>
              <a:gd name="connsiteX3" fmla="*/ 146038 w 268569"/>
              <a:gd name="connsiteY3" fmla="*/ 19796 h 373110"/>
              <a:gd name="connsiteX4" fmla="*/ 120638 w 268569"/>
              <a:gd name="connsiteY4" fmla="*/ 67421 h 373110"/>
              <a:gd name="connsiteX5" fmla="*/ 266688 w 268569"/>
              <a:gd name="connsiteY5" fmla="*/ 746 h 373110"/>
              <a:gd name="connsiteX6" fmla="*/ 190488 w 268569"/>
              <a:gd name="connsiteY6" fmla="*/ 42021 h 373110"/>
              <a:gd name="connsiteX7" fmla="*/ 6338 w 268569"/>
              <a:gd name="connsiteY7" fmla="*/ 191246 h 373110"/>
              <a:gd name="connsiteX8" fmla="*/ 41263 w 268569"/>
              <a:gd name="connsiteY8" fmla="*/ 156321 h 373110"/>
              <a:gd name="connsiteX9" fmla="*/ 28563 w 268569"/>
              <a:gd name="connsiteY9" fmla="*/ 203946 h 373110"/>
              <a:gd name="connsiteX10" fmla="*/ 9513 w 268569"/>
              <a:gd name="connsiteY10" fmla="*/ 372221 h 37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569" h="373110">
                <a:moveTo>
                  <a:pt x="9513" y="372221"/>
                </a:moveTo>
                <a:cubicBezTo>
                  <a:pt x="16921" y="358992"/>
                  <a:pt x="66663" y="160025"/>
                  <a:pt x="73013" y="124571"/>
                </a:cubicBezTo>
                <a:cubicBezTo>
                  <a:pt x="79363" y="89117"/>
                  <a:pt x="35442" y="176958"/>
                  <a:pt x="47613" y="159496"/>
                </a:cubicBezTo>
                <a:cubicBezTo>
                  <a:pt x="59784" y="142034"/>
                  <a:pt x="133867" y="35142"/>
                  <a:pt x="146038" y="19796"/>
                </a:cubicBezTo>
                <a:cubicBezTo>
                  <a:pt x="158209" y="4450"/>
                  <a:pt x="100530" y="70596"/>
                  <a:pt x="120638" y="67421"/>
                </a:cubicBezTo>
                <a:cubicBezTo>
                  <a:pt x="140746" y="64246"/>
                  <a:pt x="255046" y="4979"/>
                  <a:pt x="266688" y="746"/>
                </a:cubicBezTo>
                <a:cubicBezTo>
                  <a:pt x="278330" y="-3487"/>
                  <a:pt x="233880" y="10271"/>
                  <a:pt x="190488" y="42021"/>
                </a:cubicBezTo>
                <a:cubicBezTo>
                  <a:pt x="147096" y="73771"/>
                  <a:pt x="31209" y="172196"/>
                  <a:pt x="6338" y="191246"/>
                </a:cubicBezTo>
                <a:cubicBezTo>
                  <a:pt x="-18533" y="210296"/>
                  <a:pt x="37559" y="154204"/>
                  <a:pt x="41263" y="156321"/>
                </a:cubicBezTo>
                <a:cubicBezTo>
                  <a:pt x="44967" y="158438"/>
                  <a:pt x="37559" y="160554"/>
                  <a:pt x="28563" y="203946"/>
                </a:cubicBezTo>
                <a:cubicBezTo>
                  <a:pt x="19567" y="247338"/>
                  <a:pt x="2105" y="385450"/>
                  <a:pt x="9513" y="372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07941BAC-A45C-5495-908B-D49871E9D2E8}"/>
              </a:ext>
            </a:extLst>
          </p:cNvPr>
          <p:cNvSpPr/>
          <p:nvPr/>
        </p:nvSpPr>
        <p:spPr>
          <a:xfrm>
            <a:off x="5581196" y="4478100"/>
            <a:ext cx="476929" cy="306933"/>
          </a:xfrm>
          <a:custGeom>
            <a:avLst/>
            <a:gdLst>
              <a:gd name="connsiteX0" fmla="*/ 3629 w 476929"/>
              <a:gd name="connsiteY0" fmla="*/ 220900 h 306933"/>
              <a:gd name="connsiteX1" fmla="*/ 165554 w 476929"/>
              <a:gd name="connsiteY1" fmla="*/ 170100 h 306933"/>
              <a:gd name="connsiteX2" fmla="*/ 203654 w 476929"/>
              <a:gd name="connsiteY2" fmla="*/ 173275 h 306933"/>
              <a:gd name="connsiteX3" fmla="*/ 200479 w 476929"/>
              <a:gd name="connsiteY3" fmla="*/ 166925 h 306933"/>
              <a:gd name="connsiteX4" fmla="*/ 317954 w 476929"/>
              <a:gd name="connsiteY4" fmla="*/ 230425 h 306933"/>
              <a:gd name="connsiteX5" fmla="*/ 324304 w 476929"/>
              <a:gd name="connsiteY5" fmla="*/ 208200 h 306933"/>
              <a:gd name="connsiteX6" fmla="*/ 400504 w 476929"/>
              <a:gd name="connsiteY6" fmla="*/ 297100 h 306933"/>
              <a:gd name="connsiteX7" fmla="*/ 378279 w 476929"/>
              <a:gd name="connsiteY7" fmla="*/ 246300 h 306933"/>
              <a:gd name="connsiteX8" fmla="*/ 429079 w 476929"/>
              <a:gd name="connsiteY8" fmla="*/ 306625 h 306933"/>
              <a:gd name="connsiteX9" fmla="*/ 384629 w 476929"/>
              <a:gd name="connsiteY9" fmla="*/ 268525 h 306933"/>
              <a:gd name="connsiteX10" fmla="*/ 394154 w 476929"/>
              <a:gd name="connsiteY10" fmla="*/ 239950 h 306933"/>
              <a:gd name="connsiteX11" fmla="*/ 476704 w 476929"/>
              <a:gd name="connsiteY11" fmla="*/ 208200 h 306933"/>
              <a:gd name="connsiteX12" fmla="*/ 365579 w 476929"/>
              <a:gd name="connsiteY12" fmla="*/ 239950 h 306933"/>
              <a:gd name="connsiteX13" fmla="*/ 371929 w 476929"/>
              <a:gd name="connsiteY13" fmla="*/ 198675 h 306933"/>
              <a:gd name="connsiteX14" fmla="*/ 403679 w 476929"/>
              <a:gd name="connsiteY14" fmla="*/ 157400 h 306933"/>
              <a:gd name="connsiteX15" fmla="*/ 381454 w 476929"/>
              <a:gd name="connsiteY15" fmla="*/ 58975 h 306933"/>
              <a:gd name="connsiteX16" fmla="*/ 381454 w 476929"/>
              <a:gd name="connsiteY16" fmla="*/ 103425 h 306933"/>
              <a:gd name="connsiteX17" fmla="*/ 311604 w 476929"/>
              <a:gd name="connsiteY17" fmla="*/ 192325 h 306933"/>
              <a:gd name="connsiteX18" fmla="*/ 410029 w 476929"/>
              <a:gd name="connsiteY18" fmla="*/ 112950 h 306933"/>
              <a:gd name="connsiteX19" fmla="*/ 317954 w 476929"/>
              <a:gd name="connsiteY19" fmla="*/ 163750 h 306933"/>
              <a:gd name="connsiteX20" fmla="*/ 330654 w 476929"/>
              <a:gd name="connsiteY20" fmla="*/ 125650 h 306933"/>
              <a:gd name="connsiteX21" fmla="*/ 321129 w 476929"/>
              <a:gd name="connsiteY21" fmla="*/ 27225 h 306933"/>
              <a:gd name="connsiteX22" fmla="*/ 302079 w 476929"/>
              <a:gd name="connsiteY22" fmla="*/ 176450 h 306933"/>
              <a:gd name="connsiteX23" fmla="*/ 248104 w 476929"/>
              <a:gd name="connsiteY23" fmla="*/ 166925 h 306933"/>
              <a:gd name="connsiteX24" fmla="*/ 298904 w 476929"/>
              <a:gd name="connsiteY24" fmla="*/ 141525 h 306933"/>
              <a:gd name="connsiteX25" fmla="*/ 298904 w 476929"/>
              <a:gd name="connsiteY25" fmla="*/ 100250 h 306933"/>
              <a:gd name="connsiteX26" fmla="*/ 273504 w 476929"/>
              <a:gd name="connsiteY26" fmla="*/ 11350 h 306933"/>
              <a:gd name="connsiteX27" fmla="*/ 292554 w 476929"/>
              <a:gd name="connsiteY27" fmla="*/ 147875 h 306933"/>
              <a:gd name="connsiteX28" fmla="*/ 263979 w 476929"/>
              <a:gd name="connsiteY28" fmla="*/ 138350 h 306933"/>
              <a:gd name="connsiteX29" fmla="*/ 267154 w 476929"/>
              <a:gd name="connsiteY29" fmla="*/ 55800 h 306933"/>
              <a:gd name="connsiteX30" fmla="*/ 241754 w 476929"/>
              <a:gd name="connsiteY30" fmla="*/ 1825 h 306933"/>
              <a:gd name="connsiteX31" fmla="*/ 257629 w 476929"/>
              <a:gd name="connsiteY31" fmla="*/ 122475 h 306933"/>
              <a:gd name="connsiteX32" fmla="*/ 190954 w 476929"/>
              <a:gd name="connsiteY32" fmla="*/ 144700 h 306933"/>
              <a:gd name="connsiteX33" fmla="*/ 194129 w 476929"/>
              <a:gd name="connsiteY33" fmla="*/ 84375 h 306933"/>
              <a:gd name="connsiteX34" fmla="*/ 181429 w 476929"/>
              <a:gd name="connsiteY34" fmla="*/ 8175 h 306933"/>
              <a:gd name="connsiteX35" fmla="*/ 206829 w 476929"/>
              <a:gd name="connsiteY35" fmla="*/ 125650 h 306933"/>
              <a:gd name="connsiteX36" fmla="*/ 133804 w 476929"/>
              <a:gd name="connsiteY36" fmla="*/ 166925 h 306933"/>
              <a:gd name="connsiteX37" fmla="*/ 152854 w 476929"/>
              <a:gd name="connsiteY37" fmla="*/ 135175 h 306933"/>
              <a:gd name="connsiteX38" fmla="*/ 152854 w 476929"/>
              <a:gd name="connsiteY38" fmla="*/ 81200 h 306933"/>
              <a:gd name="connsiteX39" fmla="*/ 152854 w 476929"/>
              <a:gd name="connsiteY39" fmla="*/ 144700 h 306933"/>
              <a:gd name="connsiteX40" fmla="*/ 95704 w 476929"/>
              <a:gd name="connsiteY40" fmla="*/ 154225 h 306933"/>
              <a:gd name="connsiteX41" fmla="*/ 63954 w 476929"/>
              <a:gd name="connsiteY41" fmla="*/ 97075 h 306933"/>
              <a:gd name="connsiteX42" fmla="*/ 92529 w 476929"/>
              <a:gd name="connsiteY42" fmla="*/ 163750 h 306933"/>
              <a:gd name="connsiteX43" fmla="*/ 25854 w 476929"/>
              <a:gd name="connsiteY43" fmla="*/ 163750 h 306933"/>
              <a:gd name="connsiteX44" fmla="*/ 22679 w 476929"/>
              <a:gd name="connsiteY44" fmla="*/ 100250 h 306933"/>
              <a:gd name="connsiteX45" fmla="*/ 51254 w 476929"/>
              <a:gd name="connsiteY45" fmla="*/ 163750 h 306933"/>
              <a:gd name="connsiteX46" fmla="*/ 51254 w 476929"/>
              <a:gd name="connsiteY46" fmla="*/ 182800 h 306933"/>
              <a:gd name="connsiteX47" fmla="*/ 3629 w 476929"/>
              <a:gd name="connsiteY47" fmla="*/ 220900 h 30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76929" h="306933">
                <a:moveTo>
                  <a:pt x="3629" y="220900"/>
                </a:moveTo>
                <a:cubicBezTo>
                  <a:pt x="22679" y="218783"/>
                  <a:pt x="132217" y="178037"/>
                  <a:pt x="165554" y="170100"/>
                </a:cubicBezTo>
                <a:cubicBezTo>
                  <a:pt x="198891" y="162163"/>
                  <a:pt x="203654" y="173275"/>
                  <a:pt x="203654" y="173275"/>
                </a:cubicBezTo>
                <a:cubicBezTo>
                  <a:pt x="209475" y="172746"/>
                  <a:pt x="181429" y="157400"/>
                  <a:pt x="200479" y="166925"/>
                </a:cubicBezTo>
                <a:cubicBezTo>
                  <a:pt x="219529" y="176450"/>
                  <a:pt x="297317" y="223546"/>
                  <a:pt x="317954" y="230425"/>
                </a:cubicBezTo>
                <a:cubicBezTo>
                  <a:pt x="338591" y="237304"/>
                  <a:pt x="310546" y="197087"/>
                  <a:pt x="324304" y="208200"/>
                </a:cubicBezTo>
                <a:cubicBezTo>
                  <a:pt x="338062" y="219313"/>
                  <a:pt x="391508" y="290750"/>
                  <a:pt x="400504" y="297100"/>
                </a:cubicBezTo>
                <a:cubicBezTo>
                  <a:pt x="409500" y="303450"/>
                  <a:pt x="373517" y="244713"/>
                  <a:pt x="378279" y="246300"/>
                </a:cubicBezTo>
                <a:cubicBezTo>
                  <a:pt x="383041" y="247887"/>
                  <a:pt x="428021" y="302921"/>
                  <a:pt x="429079" y="306625"/>
                </a:cubicBezTo>
                <a:cubicBezTo>
                  <a:pt x="430137" y="310329"/>
                  <a:pt x="390450" y="279637"/>
                  <a:pt x="384629" y="268525"/>
                </a:cubicBezTo>
                <a:cubicBezTo>
                  <a:pt x="378808" y="257413"/>
                  <a:pt x="378808" y="250004"/>
                  <a:pt x="394154" y="239950"/>
                </a:cubicBezTo>
                <a:cubicBezTo>
                  <a:pt x="409500" y="229896"/>
                  <a:pt x="481466" y="208200"/>
                  <a:pt x="476704" y="208200"/>
                </a:cubicBezTo>
                <a:cubicBezTo>
                  <a:pt x="471942" y="208200"/>
                  <a:pt x="383041" y="241537"/>
                  <a:pt x="365579" y="239950"/>
                </a:cubicBezTo>
                <a:cubicBezTo>
                  <a:pt x="348117" y="238363"/>
                  <a:pt x="365579" y="212433"/>
                  <a:pt x="371929" y="198675"/>
                </a:cubicBezTo>
                <a:cubicBezTo>
                  <a:pt x="378279" y="184917"/>
                  <a:pt x="402092" y="180683"/>
                  <a:pt x="403679" y="157400"/>
                </a:cubicBezTo>
                <a:cubicBezTo>
                  <a:pt x="405267" y="134117"/>
                  <a:pt x="385158" y="67971"/>
                  <a:pt x="381454" y="58975"/>
                </a:cubicBezTo>
                <a:cubicBezTo>
                  <a:pt x="377750" y="49979"/>
                  <a:pt x="393096" y="81200"/>
                  <a:pt x="381454" y="103425"/>
                </a:cubicBezTo>
                <a:cubicBezTo>
                  <a:pt x="369812" y="125650"/>
                  <a:pt x="306842" y="190738"/>
                  <a:pt x="311604" y="192325"/>
                </a:cubicBezTo>
                <a:cubicBezTo>
                  <a:pt x="316366" y="193912"/>
                  <a:pt x="408971" y="117712"/>
                  <a:pt x="410029" y="112950"/>
                </a:cubicBezTo>
                <a:cubicBezTo>
                  <a:pt x="411087" y="108188"/>
                  <a:pt x="331183" y="161633"/>
                  <a:pt x="317954" y="163750"/>
                </a:cubicBezTo>
                <a:cubicBezTo>
                  <a:pt x="304725" y="165867"/>
                  <a:pt x="330125" y="148404"/>
                  <a:pt x="330654" y="125650"/>
                </a:cubicBezTo>
                <a:cubicBezTo>
                  <a:pt x="331183" y="102896"/>
                  <a:pt x="325892" y="18758"/>
                  <a:pt x="321129" y="27225"/>
                </a:cubicBezTo>
                <a:cubicBezTo>
                  <a:pt x="316366" y="35692"/>
                  <a:pt x="314250" y="153167"/>
                  <a:pt x="302079" y="176450"/>
                </a:cubicBezTo>
                <a:cubicBezTo>
                  <a:pt x="289908" y="199733"/>
                  <a:pt x="248633" y="172746"/>
                  <a:pt x="248104" y="166925"/>
                </a:cubicBezTo>
                <a:cubicBezTo>
                  <a:pt x="247575" y="161104"/>
                  <a:pt x="290437" y="152637"/>
                  <a:pt x="298904" y="141525"/>
                </a:cubicBezTo>
                <a:cubicBezTo>
                  <a:pt x="307371" y="130413"/>
                  <a:pt x="303137" y="121946"/>
                  <a:pt x="298904" y="100250"/>
                </a:cubicBezTo>
                <a:cubicBezTo>
                  <a:pt x="294671" y="78554"/>
                  <a:pt x="274562" y="3413"/>
                  <a:pt x="273504" y="11350"/>
                </a:cubicBezTo>
                <a:cubicBezTo>
                  <a:pt x="272446" y="19287"/>
                  <a:pt x="294141" y="126708"/>
                  <a:pt x="292554" y="147875"/>
                </a:cubicBezTo>
                <a:cubicBezTo>
                  <a:pt x="290967" y="169042"/>
                  <a:pt x="268212" y="153696"/>
                  <a:pt x="263979" y="138350"/>
                </a:cubicBezTo>
                <a:cubicBezTo>
                  <a:pt x="259746" y="123004"/>
                  <a:pt x="270858" y="78554"/>
                  <a:pt x="267154" y="55800"/>
                </a:cubicBezTo>
                <a:cubicBezTo>
                  <a:pt x="263450" y="33046"/>
                  <a:pt x="243341" y="-9287"/>
                  <a:pt x="241754" y="1825"/>
                </a:cubicBezTo>
                <a:cubicBezTo>
                  <a:pt x="240167" y="12937"/>
                  <a:pt x="266096" y="98663"/>
                  <a:pt x="257629" y="122475"/>
                </a:cubicBezTo>
                <a:cubicBezTo>
                  <a:pt x="249162" y="146287"/>
                  <a:pt x="201537" y="151050"/>
                  <a:pt x="190954" y="144700"/>
                </a:cubicBezTo>
                <a:cubicBezTo>
                  <a:pt x="180371" y="138350"/>
                  <a:pt x="195716" y="107129"/>
                  <a:pt x="194129" y="84375"/>
                </a:cubicBezTo>
                <a:cubicBezTo>
                  <a:pt x="192542" y="61621"/>
                  <a:pt x="179312" y="1296"/>
                  <a:pt x="181429" y="8175"/>
                </a:cubicBezTo>
                <a:cubicBezTo>
                  <a:pt x="183546" y="15054"/>
                  <a:pt x="214767" y="99192"/>
                  <a:pt x="206829" y="125650"/>
                </a:cubicBezTo>
                <a:cubicBezTo>
                  <a:pt x="198891" y="152108"/>
                  <a:pt x="142800" y="165338"/>
                  <a:pt x="133804" y="166925"/>
                </a:cubicBezTo>
                <a:cubicBezTo>
                  <a:pt x="124808" y="168512"/>
                  <a:pt x="149679" y="149462"/>
                  <a:pt x="152854" y="135175"/>
                </a:cubicBezTo>
                <a:cubicBezTo>
                  <a:pt x="156029" y="120888"/>
                  <a:pt x="152854" y="81200"/>
                  <a:pt x="152854" y="81200"/>
                </a:cubicBezTo>
                <a:cubicBezTo>
                  <a:pt x="152854" y="82787"/>
                  <a:pt x="162379" y="132529"/>
                  <a:pt x="152854" y="144700"/>
                </a:cubicBezTo>
                <a:cubicBezTo>
                  <a:pt x="143329" y="156871"/>
                  <a:pt x="110521" y="162162"/>
                  <a:pt x="95704" y="154225"/>
                </a:cubicBezTo>
                <a:cubicBezTo>
                  <a:pt x="80887" y="146287"/>
                  <a:pt x="64483" y="95488"/>
                  <a:pt x="63954" y="97075"/>
                </a:cubicBezTo>
                <a:cubicBezTo>
                  <a:pt x="63425" y="98662"/>
                  <a:pt x="98879" y="152638"/>
                  <a:pt x="92529" y="163750"/>
                </a:cubicBezTo>
                <a:cubicBezTo>
                  <a:pt x="86179" y="174862"/>
                  <a:pt x="37496" y="174333"/>
                  <a:pt x="25854" y="163750"/>
                </a:cubicBezTo>
                <a:cubicBezTo>
                  <a:pt x="14212" y="153167"/>
                  <a:pt x="18446" y="100250"/>
                  <a:pt x="22679" y="100250"/>
                </a:cubicBezTo>
                <a:cubicBezTo>
                  <a:pt x="26912" y="100250"/>
                  <a:pt x="46492" y="149992"/>
                  <a:pt x="51254" y="163750"/>
                </a:cubicBezTo>
                <a:cubicBezTo>
                  <a:pt x="56016" y="177508"/>
                  <a:pt x="56017" y="174862"/>
                  <a:pt x="51254" y="182800"/>
                </a:cubicBezTo>
                <a:cubicBezTo>
                  <a:pt x="46492" y="190737"/>
                  <a:pt x="-15421" y="223017"/>
                  <a:pt x="3629" y="220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37E66729-6757-D4E7-B82B-F349F9823C14}"/>
              </a:ext>
            </a:extLst>
          </p:cNvPr>
          <p:cNvSpPr/>
          <p:nvPr/>
        </p:nvSpPr>
        <p:spPr>
          <a:xfrm>
            <a:off x="5521780" y="4548713"/>
            <a:ext cx="432014" cy="150501"/>
          </a:xfrm>
          <a:custGeom>
            <a:avLst/>
            <a:gdLst>
              <a:gd name="connsiteX0" fmla="*/ 2720 w 432014"/>
              <a:gd name="connsiteY0" fmla="*/ 150287 h 150501"/>
              <a:gd name="connsiteX1" fmla="*/ 237670 w 432014"/>
              <a:gd name="connsiteY1" fmla="*/ 16937 h 150501"/>
              <a:gd name="connsiteX2" fmla="*/ 202745 w 432014"/>
              <a:gd name="connsiteY2" fmla="*/ 29637 h 150501"/>
              <a:gd name="connsiteX3" fmla="*/ 294820 w 432014"/>
              <a:gd name="connsiteY3" fmla="*/ 16937 h 150501"/>
              <a:gd name="connsiteX4" fmla="*/ 431345 w 432014"/>
              <a:gd name="connsiteY4" fmla="*/ 39162 h 150501"/>
              <a:gd name="connsiteX5" fmla="*/ 339270 w 432014"/>
              <a:gd name="connsiteY5" fmla="*/ 1062 h 150501"/>
              <a:gd name="connsiteX6" fmla="*/ 167820 w 432014"/>
              <a:gd name="connsiteY6" fmla="*/ 10587 h 150501"/>
              <a:gd name="connsiteX7" fmla="*/ 199570 w 432014"/>
              <a:gd name="connsiteY7" fmla="*/ 10587 h 150501"/>
              <a:gd name="connsiteX8" fmla="*/ 56695 w 432014"/>
              <a:gd name="connsiteY8" fmla="*/ 67737 h 150501"/>
              <a:gd name="connsiteX9" fmla="*/ 107495 w 432014"/>
              <a:gd name="connsiteY9" fmla="*/ 48687 h 150501"/>
              <a:gd name="connsiteX10" fmla="*/ 2720 w 432014"/>
              <a:gd name="connsiteY10" fmla="*/ 150287 h 15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014" h="150501">
                <a:moveTo>
                  <a:pt x="2720" y="150287"/>
                </a:moveTo>
                <a:cubicBezTo>
                  <a:pt x="24416" y="144995"/>
                  <a:pt x="204333" y="37045"/>
                  <a:pt x="237670" y="16937"/>
                </a:cubicBezTo>
                <a:cubicBezTo>
                  <a:pt x="271008" y="-3171"/>
                  <a:pt x="193220" y="29637"/>
                  <a:pt x="202745" y="29637"/>
                </a:cubicBezTo>
                <a:cubicBezTo>
                  <a:pt x="212270" y="29637"/>
                  <a:pt x="256720" y="15349"/>
                  <a:pt x="294820" y="16937"/>
                </a:cubicBezTo>
                <a:cubicBezTo>
                  <a:pt x="332920" y="18525"/>
                  <a:pt x="423937" y="41808"/>
                  <a:pt x="431345" y="39162"/>
                </a:cubicBezTo>
                <a:cubicBezTo>
                  <a:pt x="438753" y="36516"/>
                  <a:pt x="383191" y="5824"/>
                  <a:pt x="339270" y="1062"/>
                </a:cubicBezTo>
                <a:cubicBezTo>
                  <a:pt x="295349" y="-3700"/>
                  <a:pt x="191103" y="8999"/>
                  <a:pt x="167820" y="10587"/>
                </a:cubicBezTo>
                <a:cubicBezTo>
                  <a:pt x="144537" y="12174"/>
                  <a:pt x="218091" y="1062"/>
                  <a:pt x="199570" y="10587"/>
                </a:cubicBezTo>
                <a:cubicBezTo>
                  <a:pt x="181049" y="20112"/>
                  <a:pt x="72041" y="61387"/>
                  <a:pt x="56695" y="67737"/>
                </a:cubicBezTo>
                <a:cubicBezTo>
                  <a:pt x="41349" y="74087"/>
                  <a:pt x="119137" y="35987"/>
                  <a:pt x="107495" y="48687"/>
                </a:cubicBezTo>
                <a:cubicBezTo>
                  <a:pt x="95853" y="61387"/>
                  <a:pt x="-18976" y="155579"/>
                  <a:pt x="2720" y="150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E49C6547-2F86-5FA0-3657-DBE62A7DBA1D}"/>
              </a:ext>
            </a:extLst>
          </p:cNvPr>
          <p:cNvSpPr/>
          <p:nvPr/>
        </p:nvSpPr>
        <p:spPr>
          <a:xfrm>
            <a:off x="5749148" y="4609355"/>
            <a:ext cx="261314" cy="203988"/>
          </a:xfrm>
          <a:custGeom>
            <a:avLst/>
            <a:gdLst>
              <a:gd name="connsiteX0" fmla="*/ 777 w 261314"/>
              <a:gd name="connsiteY0" fmla="*/ 29320 h 203988"/>
              <a:gd name="connsiteX1" fmla="*/ 134127 w 261314"/>
              <a:gd name="connsiteY1" fmla="*/ 86470 h 203988"/>
              <a:gd name="connsiteX2" fmla="*/ 134127 w 261314"/>
              <a:gd name="connsiteY2" fmla="*/ 184895 h 203988"/>
              <a:gd name="connsiteX3" fmla="*/ 150002 w 261314"/>
              <a:gd name="connsiteY3" fmla="*/ 127745 h 203988"/>
              <a:gd name="connsiteX4" fmla="*/ 261127 w 261314"/>
              <a:gd name="connsiteY4" fmla="*/ 203945 h 203988"/>
              <a:gd name="connsiteX5" fmla="*/ 175402 w 261314"/>
              <a:gd name="connsiteY5" fmla="*/ 115045 h 203988"/>
              <a:gd name="connsiteX6" fmla="*/ 134127 w 261314"/>
              <a:gd name="connsiteY6" fmla="*/ 35670 h 203988"/>
              <a:gd name="connsiteX7" fmla="*/ 51577 w 261314"/>
              <a:gd name="connsiteY7" fmla="*/ 7095 h 203988"/>
              <a:gd name="connsiteX8" fmla="*/ 226202 w 261314"/>
              <a:gd name="connsiteY8" fmla="*/ 54720 h 203988"/>
              <a:gd name="connsiteX9" fmla="*/ 86502 w 261314"/>
              <a:gd name="connsiteY9" fmla="*/ 745 h 203988"/>
              <a:gd name="connsiteX10" fmla="*/ 777 w 261314"/>
              <a:gd name="connsiteY10" fmla="*/ 29320 h 20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314" h="203988">
                <a:moveTo>
                  <a:pt x="777" y="29320"/>
                </a:moveTo>
                <a:cubicBezTo>
                  <a:pt x="8714" y="43607"/>
                  <a:pt x="111902" y="60541"/>
                  <a:pt x="134127" y="86470"/>
                </a:cubicBezTo>
                <a:cubicBezTo>
                  <a:pt x="156352" y="112399"/>
                  <a:pt x="131481" y="178016"/>
                  <a:pt x="134127" y="184895"/>
                </a:cubicBezTo>
                <a:cubicBezTo>
                  <a:pt x="136773" y="191774"/>
                  <a:pt x="128835" y="124570"/>
                  <a:pt x="150002" y="127745"/>
                </a:cubicBezTo>
                <a:cubicBezTo>
                  <a:pt x="171169" y="130920"/>
                  <a:pt x="256894" y="206062"/>
                  <a:pt x="261127" y="203945"/>
                </a:cubicBezTo>
                <a:cubicBezTo>
                  <a:pt x="265360" y="201828"/>
                  <a:pt x="196569" y="143091"/>
                  <a:pt x="175402" y="115045"/>
                </a:cubicBezTo>
                <a:cubicBezTo>
                  <a:pt x="154235" y="86999"/>
                  <a:pt x="154765" y="53662"/>
                  <a:pt x="134127" y="35670"/>
                </a:cubicBezTo>
                <a:cubicBezTo>
                  <a:pt x="113490" y="17678"/>
                  <a:pt x="36231" y="3920"/>
                  <a:pt x="51577" y="7095"/>
                </a:cubicBezTo>
                <a:cubicBezTo>
                  <a:pt x="66923" y="10270"/>
                  <a:pt x="220381" y="55778"/>
                  <a:pt x="226202" y="54720"/>
                </a:cubicBezTo>
                <a:cubicBezTo>
                  <a:pt x="232023" y="53662"/>
                  <a:pt x="125660" y="5507"/>
                  <a:pt x="86502" y="745"/>
                </a:cubicBezTo>
                <a:cubicBezTo>
                  <a:pt x="47344" y="-4018"/>
                  <a:pt x="-7160" y="15033"/>
                  <a:pt x="777" y="29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516CDE3A-E90A-2483-F045-83BDB96F75A3}"/>
              </a:ext>
            </a:extLst>
          </p:cNvPr>
          <p:cNvSpPr/>
          <p:nvPr/>
        </p:nvSpPr>
        <p:spPr>
          <a:xfrm>
            <a:off x="5736314" y="4721208"/>
            <a:ext cx="257996" cy="321039"/>
          </a:xfrm>
          <a:custGeom>
            <a:avLst/>
            <a:gdLst>
              <a:gd name="connsiteX0" fmla="*/ 194586 w 257996"/>
              <a:gd name="connsiteY0" fmla="*/ 17 h 321039"/>
              <a:gd name="connsiteX1" fmla="*/ 239036 w 257996"/>
              <a:gd name="connsiteY1" fmla="*/ 63517 h 321039"/>
              <a:gd name="connsiteX2" fmla="*/ 223161 w 257996"/>
              <a:gd name="connsiteY2" fmla="*/ 104792 h 321039"/>
              <a:gd name="connsiteX3" fmla="*/ 89811 w 257996"/>
              <a:gd name="connsiteY3" fmla="*/ 133367 h 321039"/>
              <a:gd name="connsiteX4" fmla="*/ 213636 w 257996"/>
              <a:gd name="connsiteY4" fmla="*/ 133367 h 321039"/>
              <a:gd name="connsiteX5" fmla="*/ 254911 w 257996"/>
              <a:gd name="connsiteY5" fmla="*/ 165117 h 321039"/>
              <a:gd name="connsiteX6" fmla="*/ 140611 w 257996"/>
              <a:gd name="connsiteY6" fmla="*/ 130192 h 321039"/>
              <a:gd name="connsiteX7" fmla="*/ 226336 w 257996"/>
              <a:gd name="connsiteY7" fmla="*/ 200042 h 321039"/>
              <a:gd name="connsiteX8" fmla="*/ 96161 w 257996"/>
              <a:gd name="connsiteY8" fmla="*/ 149242 h 321039"/>
              <a:gd name="connsiteX9" fmla="*/ 134261 w 257996"/>
              <a:gd name="connsiteY9" fmla="*/ 184167 h 321039"/>
              <a:gd name="connsiteX10" fmla="*/ 58061 w 257996"/>
              <a:gd name="connsiteY10" fmla="*/ 184167 h 321039"/>
              <a:gd name="connsiteX11" fmla="*/ 92986 w 257996"/>
              <a:gd name="connsiteY11" fmla="*/ 215917 h 321039"/>
              <a:gd name="connsiteX12" fmla="*/ 19961 w 257996"/>
              <a:gd name="connsiteY12" fmla="*/ 212742 h 321039"/>
              <a:gd name="connsiteX13" fmla="*/ 4086 w 257996"/>
              <a:gd name="connsiteY13" fmla="*/ 320692 h 321039"/>
              <a:gd name="connsiteX14" fmla="*/ 83461 w 257996"/>
              <a:gd name="connsiteY14" fmla="*/ 171467 h 321039"/>
              <a:gd name="connsiteX15" fmla="*/ 153311 w 257996"/>
              <a:gd name="connsiteY15" fmla="*/ 146067 h 321039"/>
              <a:gd name="connsiteX16" fmla="*/ 216811 w 257996"/>
              <a:gd name="connsiteY16" fmla="*/ 104792 h 321039"/>
              <a:gd name="connsiteX17" fmla="*/ 232686 w 257996"/>
              <a:gd name="connsiteY17" fmla="*/ 69867 h 321039"/>
              <a:gd name="connsiteX18" fmla="*/ 194586 w 257996"/>
              <a:gd name="connsiteY18" fmla="*/ 17 h 32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7996" h="321039">
                <a:moveTo>
                  <a:pt x="194586" y="17"/>
                </a:moveTo>
                <a:cubicBezTo>
                  <a:pt x="195644" y="-1041"/>
                  <a:pt x="234273" y="46054"/>
                  <a:pt x="239036" y="63517"/>
                </a:cubicBezTo>
                <a:cubicBezTo>
                  <a:pt x="243799" y="80980"/>
                  <a:pt x="248032" y="93150"/>
                  <a:pt x="223161" y="104792"/>
                </a:cubicBezTo>
                <a:cubicBezTo>
                  <a:pt x="198290" y="116434"/>
                  <a:pt x="91398" y="128605"/>
                  <a:pt x="89811" y="133367"/>
                </a:cubicBezTo>
                <a:cubicBezTo>
                  <a:pt x="88224" y="138129"/>
                  <a:pt x="186119" y="128075"/>
                  <a:pt x="213636" y="133367"/>
                </a:cubicBezTo>
                <a:cubicBezTo>
                  <a:pt x="241153" y="138659"/>
                  <a:pt x="267082" y="165646"/>
                  <a:pt x="254911" y="165117"/>
                </a:cubicBezTo>
                <a:cubicBezTo>
                  <a:pt x="242740" y="164588"/>
                  <a:pt x="145373" y="124371"/>
                  <a:pt x="140611" y="130192"/>
                </a:cubicBezTo>
                <a:cubicBezTo>
                  <a:pt x="135849" y="136013"/>
                  <a:pt x="233744" y="196867"/>
                  <a:pt x="226336" y="200042"/>
                </a:cubicBezTo>
                <a:cubicBezTo>
                  <a:pt x="218928" y="203217"/>
                  <a:pt x="111507" y="151888"/>
                  <a:pt x="96161" y="149242"/>
                </a:cubicBezTo>
                <a:cubicBezTo>
                  <a:pt x="80815" y="146596"/>
                  <a:pt x="140611" y="178346"/>
                  <a:pt x="134261" y="184167"/>
                </a:cubicBezTo>
                <a:cubicBezTo>
                  <a:pt x="127911" y="189988"/>
                  <a:pt x="64940" y="178875"/>
                  <a:pt x="58061" y="184167"/>
                </a:cubicBezTo>
                <a:cubicBezTo>
                  <a:pt x="51182" y="189459"/>
                  <a:pt x="99336" y="211155"/>
                  <a:pt x="92986" y="215917"/>
                </a:cubicBezTo>
                <a:cubicBezTo>
                  <a:pt x="86636" y="220679"/>
                  <a:pt x="34778" y="195280"/>
                  <a:pt x="19961" y="212742"/>
                </a:cubicBezTo>
                <a:cubicBezTo>
                  <a:pt x="5144" y="230204"/>
                  <a:pt x="-6497" y="327571"/>
                  <a:pt x="4086" y="320692"/>
                </a:cubicBezTo>
                <a:cubicBezTo>
                  <a:pt x="14669" y="313813"/>
                  <a:pt x="58590" y="200571"/>
                  <a:pt x="83461" y="171467"/>
                </a:cubicBezTo>
                <a:cubicBezTo>
                  <a:pt x="108332" y="142363"/>
                  <a:pt x="131086" y="157179"/>
                  <a:pt x="153311" y="146067"/>
                </a:cubicBezTo>
                <a:cubicBezTo>
                  <a:pt x="175536" y="134955"/>
                  <a:pt x="203582" y="117492"/>
                  <a:pt x="216811" y="104792"/>
                </a:cubicBezTo>
                <a:cubicBezTo>
                  <a:pt x="230040" y="92092"/>
                  <a:pt x="231099" y="81509"/>
                  <a:pt x="232686" y="69867"/>
                </a:cubicBezTo>
                <a:cubicBezTo>
                  <a:pt x="234273" y="58225"/>
                  <a:pt x="193528" y="1075"/>
                  <a:pt x="19458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494FE10B-B5A1-41B1-61A1-08F795D5CEA1}"/>
              </a:ext>
            </a:extLst>
          </p:cNvPr>
          <p:cNvSpPr/>
          <p:nvPr/>
        </p:nvSpPr>
        <p:spPr>
          <a:xfrm>
            <a:off x="5422724" y="4700567"/>
            <a:ext cx="514005" cy="290610"/>
          </a:xfrm>
          <a:custGeom>
            <a:avLst/>
            <a:gdLst>
              <a:gd name="connsiteX0" fmla="*/ 57326 w 514005"/>
              <a:gd name="connsiteY0" fmla="*/ 198458 h 290610"/>
              <a:gd name="connsiteX1" fmla="*/ 124001 w 514005"/>
              <a:gd name="connsiteY1" fmla="*/ 230208 h 290610"/>
              <a:gd name="connsiteX2" fmla="*/ 92251 w 514005"/>
              <a:gd name="connsiteY2" fmla="*/ 252433 h 290610"/>
              <a:gd name="connsiteX3" fmla="*/ 206551 w 514005"/>
              <a:gd name="connsiteY3" fmla="*/ 207983 h 290610"/>
              <a:gd name="connsiteX4" fmla="*/ 308151 w 514005"/>
              <a:gd name="connsiteY4" fmla="*/ 207983 h 290610"/>
              <a:gd name="connsiteX5" fmla="*/ 320851 w 514005"/>
              <a:gd name="connsiteY5" fmla="*/ 192108 h 290610"/>
              <a:gd name="connsiteX6" fmla="*/ 409751 w 514005"/>
              <a:gd name="connsiteY6" fmla="*/ 150833 h 290610"/>
              <a:gd name="connsiteX7" fmla="*/ 451026 w 514005"/>
              <a:gd name="connsiteY7" fmla="*/ 131783 h 290610"/>
              <a:gd name="connsiteX8" fmla="*/ 511351 w 514005"/>
              <a:gd name="connsiteY8" fmla="*/ 1608 h 290610"/>
              <a:gd name="connsiteX9" fmla="*/ 495476 w 514005"/>
              <a:gd name="connsiteY9" fmla="*/ 65108 h 290610"/>
              <a:gd name="connsiteX10" fmla="*/ 425626 w 514005"/>
              <a:gd name="connsiteY10" fmla="*/ 154008 h 290610"/>
              <a:gd name="connsiteX11" fmla="*/ 273226 w 514005"/>
              <a:gd name="connsiteY11" fmla="*/ 185758 h 290610"/>
              <a:gd name="connsiteX12" fmla="*/ 257351 w 514005"/>
              <a:gd name="connsiteY12" fmla="*/ 211158 h 290610"/>
              <a:gd name="connsiteX13" fmla="*/ 130351 w 514005"/>
              <a:gd name="connsiteY13" fmla="*/ 233383 h 290610"/>
              <a:gd name="connsiteX14" fmla="*/ 193851 w 514005"/>
              <a:gd name="connsiteY14" fmla="*/ 249258 h 290610"/>
              <a:gd name="connsiteX15" fmla="*/ 120826 w 514005"/>
              <a:gd name="connsiteY15" fmla="*/ 261958 h 290610"/>
              <a:gd name="connsiteX16" fmla="*/ 176 w 514005"/>
              <a:gd name="connsiteY16" fmla="*/ 290533 h 290610"/>
              <a:gd name="connsiteX17" fmla="*/ 149401 w 514005"/>
              <a:gd name="connsiteY17" fmla="*/ 252433 h 290610"/>
              <a:gd name="connsiteX18" fmla="*/ 57326 w 514005"/>
              <a:gd name="connsiteY18" fmla="*/ 198458 h 29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4005" h="290610">
                <a:moveTo>
                  <a:pt x="57326" y="198458"/>
                </a:moveTo>
                <a:cubicBezTo>
                  <a:pt x="53093" y="194754"/>
                  <a:pt x="118180" y="221212"/>
                  <a:pt x="124001" y="230208"/>
                </a:cubicBezTo>
                <a:cubicBezTo>
                  <a:pt x="129822" y="239204"/>
                  <a:pt x="78493" y="256137"/>
                  <a:pt x="92251" y="252433"/>
                </a:cubicBezTo>
                <a:cubicBezTo>
                  <a:pt x="106009" y="248729"/>
                  <a:pt x="170568" y="215391"/>
                  <a:pt x="206551" y="207983"/>
                </a:cubicBezTo>
                <a:cubicBezTo>
                  <a:pt x="242534" y="200575"/>
                  <a:pt x="289101" y="210629"/>
                  <a:pt x="308151" y="207983"/>
                </a:cubicBezTo>
                <a:cubicBezTo>
                  <a:pt x="327201" y="205337"/>
                  <a:pt x="303918" y="201633"/>
                  <a:pt x="320851" y="192108"/>
                </a:cubicBezTo>
                <a:cubicBezTo>
                  <a:pt x="337784" y="182583"/>
                  <a:pt x="409751" y="150833"/>
                  <a:pt x="409751" y="150833"/>
                </a:cubicBezTo>
                <a:cubicBezTo>
                  <a:pt x="431447" y="140779"/>
                  <a:pt x="434093" y="156654"/>
                  <a:pt x="451026" y="131783"/>
                </a:cubicBezTo>
                <a:cubicBezTo>
                  <a:pt x="467959" y="106912"/>
                  <a:pt x="503943" y="12720"/>
                  <a:pt x="511351" y="1608"/>
                </a:cubicBezTo>
                <a:cubicBezTo>
                  <a:pt x="518759" y="-9505"/>
                  <a:pt x="509763" y="39708"/>
                  <a:pt x="495476" y="65108"/>
                </a:cubicBezTo>
                <a:cubicBezTo>
                  <a:pt x="481189" y="90508"/>
                  <a:pt x="462668" y="133900"/>
                  <a:pt x="425626" y="154008"/>
                </a:cubicBezTo>
                <a:cubicBezTo>
                  <a:pt x="388584" y="174116"/>
                  <a:pt x="301272" y="176233"/>
                  <a:pt x="273226" y="185758"/>
                </a:cubicBezTo>
                <a:cubicBezTo>
                  <a:pt x="245180" y="195283"/>
                  <a:pt x="281164" y="203221"/>
                  <a:pt x="257351" y="211158"/>
                </a:cubicBezTo>
                <a:cubicBezTo>
                  <a:pt x="233539" y="219096"/>
                  <a:pt x="140934" y="227033"/>
                  <a:pt x="130351" y="233383"/>
                </a:cubicBezTo>
                <a:cubicBezTo>
                  <a:pt x="119768" y="239733"/>
                  <a:pt x="195438" y="244496"/>
                  <a:pt x="193851" y="249258"/>
                </a:cubicBezTo>
                <a:cubicBezTo>
                  <a:pt x="192264" y="254020"/>
                  <a:pt x="153105" y="255079"/>
                  <a:pt x="120826" y="261958"/>
                </a:cubicBezTo>
                <a:cubicBezTo>
                  <a:pt x="88547" y="268837"/>
                  <a:pt x="-4586" y="292120"/>
                  <a:pt x="176" y="290533"/>
                </a:cubicBezTo>
                <a:cubicBezTo>
                  <a:pt x="4938" y="288946"/>
                  <a:pt x="139876" y="265133"/>
                  <a:pt x="149401" y="252433"/>
                </a:cubicBezTo>
                <a:cubicBezTo>
                  <a:pt x="158926" y="239733"/>
                  <a:pt x="61559" y="202162"/>
                  <a:pt x="57326" y="198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9EADF1EF-D4E4-9DB6-6643-81F0F96D5DE2}"/>
              </a:ext>
            </a:extLst>
          </p:cNvPr>
          <p:cNvSpPr/>
          <p:nvPr/>
        </p:nvSpPr>
        <p:spPr>
          <a:xfrm>
            <a:off x="5474406" y="4644774"/>
            <a:ext cx="294585" cy="297527"/>
          </a:xfrm>
          <a:custGeom>
            <a:avLst/>
            <a:gdLst>
              <a:gd name="connsiteX0" fmla="*/ 212019 w 294585"/>
              <a:gd name="connsiteY0" fmla="*/ 251 h 297527"/>
              <a:gd name="connsiteX1" fmla="*/ 269169 w 294585"/>
              <a:gd name="connsiteY1" fmla="*/ 89151 h 297527"/>
              <a:gd name="connsiteX2" fmla="*/ 294569 w 294585"/>
              <a:gd name="connsiteY2" fmla="*/ 168526 h 297527"/>
              <a:gd name="connsiteX3" fmla="*/ 265994 w 294585"/>
              <a:gd name="connsiteY3" fmla="*/ 216151 h 297527"/>
              <a:gd name="connsiteX4" fmla="*/ 192969 w 294585"/>
              <a:gd name="connsiteY4" fmla="*/ 263776 h 297527"/>
              <a:gd name="connsiteX5" fmla="*/ 85019 w 294585"/>
              <a:gd name="connsiteY5" fmla="*/ 289176 h 297527"/>
              <a:gd name="connsiteX6" fmla="*/ 5644 w 294585"/>
              <a:gd name="connsiteY6" fmla="*/ 292351 h 297527"/>
              <a:gd name="connsiteX7" fmla="*/ 11994 w 294585"/>
              <a:gd name="connsiteY7" fmla="*/ 222501 h 297527"/>
              <a:gd name="connsiteX8" fmla="*/ 56444 w 294585"/>
              <a:gd name="connsiteY8" fmla="*/ 108201 h 297527"/>
              <a:gd name="connsiteX9" fmla="*/ 100894 w 294585"/>
              <a:gd name="connsiteY9" fmla="*/ 63751 h 297527"/>
              <a:gd name="connsiteX10" fmla="*/ 212019 w 294585"/>
              <a:gd name="connsiteY10" fmla="*/ 251 h 2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585" h="297527">
                <a:moveTo>
                  <a:pt x="212019" y="251"/>
                </a:moveTo>
                <a:cubicBezTo>
                  <a:pt x="240065" y="4484"/>
                  <a:pt x="255411" y="61105"/>
                  <a:pt x="269169" y="89151"/>
                </a:cubicBezTo>
                <a:cubicBezTo>
                  <a:pt x="282927" y="117197"/>
                  <a:pt x="295098" y="147359"/>
                  <a:pt x="294569" y="168526"/>
                </a:cubicBezTo>
                <a:cubicBezTo>
                  <a:pt x="294040" y="189693"/>
                  <a:pt x="282927" y="200276"/>
                  <a:pt x="265994" y="216151"/>
                </a:cubicBezTo>
                <a:cubicBezTo>
                  <a:pt x="249061" y="232026"/>
                  <a:pt x="223131" y="251605"/>
                  <a:pt x="192969" y="263776"/>
                </a:cubicBezTo>
                <a:cubicBezTo>
                  <a:pt x="162807" y="275947"/>
                  <a:pt x="116240" y="284414"/>
                  <a:pt x="85019" y="289176"/>
                </a:cubicBezTo>
                <a:cubicBezTo>
                  <a:pt x="53798" y="293938"/>
                  <a:pt x="17815" y="303464"/>
                  <a:pt x="5644" y="292351"/>
                </a:cubicBezTo>
                <a:cubicBezTo>
                  <a:pt x="-6527" y="281238"/>
                  <a:pt x="3527" y="253193"/>
                  <a:pt x="11994" y="222501"/>
                </a:cubicBezTo>
                <a:cubicBezTo>
                  <a:pt x="20461" y="191809"/>
                  <a:pt x="41627" y="134659"/>
                  <a:pt x="56444" y="108201"/>
                </a:cubicBezTo>
                <a:cubicBezTo>
                  <a:pt x="71261" y="81743"/>
                  <a:pt x="79198" y="81213"/>
                  <a:pt x="100894" y="63751"/>
                </a:cubicBezTo>
                <a:cubicBezTo>
                  <a:pt x="122590" y="46289"/>
                  <a:pt x="183973" y="-3982"/>
                  <a:pt x="212019" y="2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月 35">
            <a:extLst>
              <a:ext uri="{FF2B5EF4-FFF2-40B4-BE49-F238E27FC236}">
                <a16:creationId xmlns:a16="http://schemas.microsoft.com/office/drawing/2014/main" id="{7B704C24-5DF3-2645-C187-EF9080136501}"/>
              </a:ext>
            </a:extLst>
          </p:cNvPr>
          <p:cNvSpPr/>
          <p:nvPr/>
        </p:nvSpPr>
        <p:spPr>
          <a:xfrm rot="6472758">
            <a:off x="5581340" y="4693792"/>
            <a:ext cx="84850" cy="129771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120329CC-597E-4471-512F-10B642F49052}"/>
              </a:ext>
            </a:extLst>
          </p:cNvPr>
          <p:cNvSpPr/>
          <p:nvPr/>
        </p:nvSpPr>
        <p:spPr>
          <a:xfrm>
            <a:off x="5253633" y="4197445"/>
            <a:ext cx="294155" cy="339646"/>
          </a:xfrm>
          <a:custGeom>
            <a:avLst/>
            <a:gdLst>
              <a:gd name="connsiteX0" fmla="*/ 4167 w 294155"/>
              <a:gd name="connsiteY0" fmla="*/ 250730 h 339646"/>
              <a:gd name="connsiteX1" fmla="*/ 162917 w 294155"/>
              <a:gd name="connsiteY1" fmla="*/ 79280 h 339646"/>
              <a:gd name="connsiteX2" fmla="*/ 86717 w 294155"/>
              <a:gd name="connsiteY2" fmla="*/ 161830 h 339646"/>
              <a:gd name="connsiteX3" fmla="*/ 140692 w 294155"/>
              <a:gd name="connsiteY3" fmla="*/ 130080 h 339646"/>
              <a:gd name="connsiteX4" fmla="*/ 121642 w 294155"/>
              <a:gd name="connsiteY4" fmla="*/ 193580 h 339646"/>
              <a:gd name="connsiteX5" fmla="*/ 93067 w 294155"/>
              <a:gd name="connsiteY5" fmla="*/ 228505 h 339646"/>
              <a:gd name="connsiteX6" fmla="*/ 64492 w 294155"/>
              <a:gd name="connsiteY6" fmla="*/ 339630 h 339646"/>
              <a:gd name="connsiteX7" fmla="*/ 108942 w 294155"/>
              <a:gd name="connsiteY7" fmla="*/ 234855 h 339646"/>
              <a:gd name="connsiteX8" fmla="*/ 289917 w 294155"/>
              <a:gd name="connsiteY8" fmla="*/ 6255 h 339646"/>
              <a:gd name="connsiteX9" fmla="*/ 226417 w 294155"/>
              <a:gd name="connsiteY9" fmla="*/ 76105 h 339646"/>
              <a:gd name="connsiteX10" fmla="*/ 108942 w 294155"/>
              <a:gd name="connsiteY10" fmla="*/ 199930 h 339646"/>
              <a:gd name="connsiteX11" fmla="*/ 166092 w 294155"/>
              <a:gd name="connsiteY11" fmla="*/ 88805 h 339646"/>
              <a:gd name="connsiteX12" fmla="*/ 96242 w 294155"/>
              <a:gd name="connsiteY12" fmla="*/ 155480 h 339646"/>
              <a:gd name="connsiteX13" fmla="*/ 118467 w 294155"/>
              <a:gd name="connsiteY13" fmla="*/ 91980 h 339646"/>
              <a:gd name="connsiteX14" fmla="*/ 7342 w 294155"/>
              <a:gd name="connsiteY14" fmla="*/ 152305 h 339646"/>
              <a:gd name="connsiteX15" fmla="*/ 99417 w 294155"/>
              <a:gd name="connsiteY15" fmla="*/ 101505 h 339646"/>
              <a:gd name="connsiteX16" fmla="*/ 51792 w 294155"/>
              <a:gd name="connsiteY16" fmla="*/ 190405 h 339646"/>
              <a:gd name="connsiteX17" fmla="*/ 4167 w 294155"/>
              <a:gd name="connsiteY17" fmla="*/ 250730 h 33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4155" h="339646">
                <a:moveTo>
                  <a:pt x="4167" y="250730"/>
                </a:moveTo>
                <a:cubicBezTo>
                  <a:pt x="22688" y="232209"/>
                  <a:pt x="162917" y="79280"/>
                  <a:pt x="162917" y="79280"/>
                </a:cubicBezTo>
                <a:cubicBezTo>
                  <a:pt x="176675" y="64463"/>
                  <a:pt x="90421" y="153363"/>
                  <a:pt x="86717" y="161830"/>
                </a:cubicBezTo>
                <a:cubicBezTo>
                  <a:pt x="83013" y="170297"/>
                  <a:pt x="134871" y="124788"/>
                  <a:pt x="140692" y="130080"/>
                </a:cubicBezTo>
                <a:cubicBezTo>
                  <a:pt x="146513" y="135372"/>
                  <a:pt x="129580" y="177176"/>
                  <a:pt x="121642" y="193580"/>
                </a:cubicBezTo>
                <a:cubicBezTo>
                  <a:pt x="113705" y="209984"/>
                  <a:pt x="102592" y="204163"/>
                  <a:pt x="93067" y="228505"/>
                </a:cubicBezTo>
                <a:cubicBezTo>
                  <a:pt x="83542" y="252847"/>
                  <a:pt x="61846" y="338572"/>
                  <a:pt x="64492" y="339630"/>
                </a:cubicBezTo>
                <a:cubicBezTo>
                  <a:pt x="67138" y="340688"/>
                  <a:pt x="71371" y="290417"/>
                  <a:pt x="108942" y="234855"/>
                </a:cubicBezTo>
                <a:cubicBezTo>
                  <a:pt x="146513" y="179293"/>
                  <a:pt x="270338" y="32713"/>
                  <a:pt x="289917" y="6255"/>
                </a:cubicBezTo>
                <a:cubicBezTo>
                  <a:pt x="309496" y="-20203"/>
                  <a:pt x="256580" y="43826"/>
                  <a:pt x="226417" y="76105"/>
                </a:cubicBezTo>
                <a:cubicBezTo>
                  <a:pt x="196255" y="108384"/>
                  <a:pt x="118996" y="197813"/>
                  <a:pt x="108942" y="199930"/>
                </a:cubicBezTo>
                <a:cubicBezTo>
                  <a:pt x="98888" y="202047"/>
                  <a:pt x="168209" y="96213"/>
                  <a:pt x="166092" y="88805"/>
                </a:cubicBezTo>
                <a:cubicBezTo>
                  <a:pt x="163975" y="81397"/>
                  <a:pt x="104180" y="154951"/>
                  <a:pt x="96242" y="155480"/>
                </a:cubicBezTo>
                <a:cubicBezTo>
                  <a:pt x="88305" y="156009"/>
                  <a:pt x="133284" y="92509"/>
                  <a:pt x="118467" y="91980"/>
                </a:cubicBezTo>
                <a:cubicBezTo>
                  <a:pt x="103650" y="91451"/>
                  <a:pt x="10517" y="150718"/>
                  <a:pt x="7342" y="152305"/>
                </a:cubicBezTo>
                <a:cubicBezTo>
                  <a:pt x="4167" y="153892"/>
                  <a:pt x="92009" y="95155"/>
                  <a:pt x="99417" y="101505"/>
                </a:cubicBezTo>
                <a:cubicBezTo>
                  <a:pt x="106825" y="107855"/>
                  <a:pt x="69784" y="162359"/>
                  <a:pt x="51792" y="190405"/>
                </a:cubicBezTo>
                <a:cubicBezTo>
                  <a:pt x="33800" y="218451"/>
                  <a:pt x="-14354" y="269251"/>
                  <a:pt x="4167" y="250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256877D1-3CB1-BDEB-5FCE-1B5A32D70E4F}"/>
              </a:ext>
            </a:extLst>
          </p:cNvPr>
          <p:cNvSpPr/>
          <p:nvPr/>
        </p:nvSpPr>
        <p:spPr>
          <a:xfrm>
            <a:off x="5389179" y="4298361"/>
            <a:ext cx="452901" cy="158551"/>
          </a:xfrm>
          <a:custGeom>
            <a:avLst/>
            <a:gdLst>
              <a:gd name="connsiteX0" fmla="*/ 5146 w 452901"/>
              <a:gd name="connsiteY0" fmla="*/ 152989 h 158551"/>
              <a:gd name="connsiteX1" fmla="*/ 294071 w 452901"/>
              <a:gd name="connsiteY1" fmla="*/ 589 h 158551"/>
              <a:gd name="connsiteX2" fmla="*/ 157546 w 452901"/>
              <a:gd name="connsiteY2" fmla="*/ 99014 h 158551"/>
              <a:gd name="connsiteX3" fmla="*/ 262321 w 452901"/>
              <a:gd name="connsiteY3" fmla="*/ 64089 h 158551"/>
              <a:gd name="connsiteX4" fmla="*/ 128971 w 452901"/>
              <a:gd name="connsiteY4" fmla="*/ 140289 h 158551"/>
              <a:gd name="connsiteX5" fmla="*/ 452821 w 452901"/>
              <a:gd name="connsiteY5" fmla="*/ 22814 h 158551"/>
              <a:gd name="connsiteX6" fmla="*/ 160721 w 452901"/>
              <a:gd name="connsiteY6" fmla="*/ 121239 h 158551"/>
              <a:gd name="connsiteX7" fmla="*/ 214696 w 452901"/>
              <a:gd name="connsiteY7" fmla="*/ 51389 h 158551"/>
              <a:gd name="connsiteX8" fmla="*/ 113096 w 452901"/>
              <a:gd name="connsiteY8" fmla="*/ 118064 h 158551"/>
              <a:gd name="connsiteX9" fmla="*/ 5146 w 452901"/>
              <a:gd name="connsiteY9" fmla="*/ 152989 h 15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901" h="158551">
                <a:moveTo>
                  <a:pt x="5146" y="152989"/>
                </a:moveTo>
                <a:cubicBezTo>
                  <a:pt x="35309" y="133410"/>
                  <a:pt x="268671" y="9585"/>
                  <a:pt x="294071" y="589"/>
                </a:cubicBezTo>
                <a:cubicBezTo>
                  <a:pt x="319471" y="-8407"/>
                  <a:pt x="162838" y="88431"/>
                  <a:pt x="157546" y="99014"/>
                </a:cubicBezTo>
                <a:cubicBezTo>
                  <a:pt x="152254" y="109597"/>
                  <a:pt x="267083" y="57210"/>
                  <a:pt x="262321" y="64089"/>
                </a:cubicBezTo>
                <a:cubicBezTo>
                  <a:pt x="257559" y="70968"/>
                  <a:pt x="97221" y="147168"/>
                  <a:pt x="128971" y="140289"/>
                </a:cubicBezTo>
                <a:cubicBezTo>
                  <a:pt x="160721" y="133410"/>
                  <a:pt x="447529" y="25989"/>
                  <a:pt x="452821" y="22814"/>
                </a:cubicBezTo>
                <a:cubicBezTo>
                  <a:pt x="458113" y="19639"/>
                  <a:pt x="200409" y="116476"/>
                  <a:pt x="160721" y="121239"/>
                </a:cubicBezTo>
                <a:cubicBezTo>
                  <a:pt x="121034" y="126001"/>
                  <a:pt x="222634" y="51918"/>
                  <a:pt x="214696" y="51389"/>
                </a:cubicBezTo>
                <a:cubicBezTo>
                  <a:pt x="206759" y="50860"/>
                  <a:pt x="140084" y="100601"/>
                  <a:pt x="113096" y="118064"/>
                </a:cubicBezTo>
                <a:cubicBezTo>
                  <a:pt x="86108" y="135527"/>
                  <a:pt x="-25017" y="172568"/>
                  <a:pt x="5146" y="152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52BE3765-C048-4971-C235-98893536E2AD}"/>
              </a:ext>
            </a:extLst>
          </p:cNvPr>
          <p:cNvSpPr/>
          <p:nvPr/>
        </p:nvSpPr>
        <p:spPr>
          <a:xfrm>
            <a:off x="5337382" y="4179959"/>
            <a:ext cx="488823" cy="172825"/>
          </a:xfrm>
          <a:custGeom>
            <a:avLst/>
            <a:gdLst>
              <a:gd name="connsiteX0" fmla="*/ 9318 w 488823"/>
              <a:gd name="connsiteY0" fmla="*/ 169791 h 172825"/>
              <a:gd name="connsiteX1" fmla="*/ 310943 w 488823"/>
              <a:gd name="connsiteY1" fmla="*/ 23741 h 172825"/>
              <a:gd name="connsiteX2" fmla="*/ 237918 w 488823"/>
              <a:gd name="connsiteY2" fmla="*/ 42791 h 172825"/>
              <a:gd name="connsiteX3" fmla="*/ 383968 w 488823"/>
              <a:gd name="connsiteY3" fmla="*/ 1516 h 172825"/>
              <a:gd name="connsiteX4" fmla="*/ 215693 w 488823"/>
              <a:gd name="connsiteY4" fmla="*/ 106291 h 172825"/>
              <a:gd name="connsiteX5" fmla="*/ 418893 w 488823"/>
              <a:gd name="connsiteY5" fmla="*/ 65016 h 172825"/>
              <a:gd name="connsiteX6" fmla="*/ 355393 w 488823"/>
              <a:gd name="connsiteY6" fmla="*/ 80891 h 172825"/>
              <a:gd name="connsiteX7" fmla="*/ 488743 w 488823"/>
              <a:gd name="connsiteY7" fmla="*/ 7866 h 172825"/>
              <a:gd name="connsiteX8" fmla="*/ 333168 w 488823"/>
              <a:gd name="connsiteY8" fmla="*/ 84066 h 172825"/>
              <a:gd name="connsiteX9" fmla="*/ 361743 w 488823"/>
              <a:gd name="connsiteY9" fmla="*/ 52316 h 172825"/>
              <a:gd name="connsiteX10" fmla="*/ 310943 w 488823"/>
              <a:gd name="connsiteY10" fmla="*/ 90416 h 172825"/>
              <a:gd name="connsiteX11" fmla="*/ 349043 w 488823"/>
              <a:gd name="connsiteY11" fmla="*/ 33266 h 172825"/>
              <a:gd name="connsiteX12" fmla="*/ 263318 w 488823"/>
              <a:gd name="connsiteY12" fmla="*/ 55491 h 172825"/>
              <a:gd name="connsiteX13" fmla="*/ 269668 w 488823"/>
              <a:gd name="connsiteY13" fmla="*/ 52316 h 172825"/>
              <a:gd name="connsiteX14" fmla="*/ 91868 w 488823"/>
              <a:gd name="connsiteY14" fmla="*/ 118991 h 172825"/>
              <a:gd name="connsiteX15" fmla="*/ 9318 w 488823"/>
              <a:gd name="connsiteY15" fmla="*/ 169791 h 17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8823" h="172825">
                <a:moveTo>
                  <a:pt x="9318" y="169791"/>
                </a:moveTo>
                <a:cubicBezTo>
                  <a:pt x="45831" y="153916"/>
                  <a:pt x="272843" y="44908"/>
                  <a:pt x="310943" y="23741"/>
                </a:cubicBezTo>
                <a:cubicBezTo>
                  <a:pt x="349043" y="2574"/>
                  <a:pt x="225747" y="46495"/>
                  <a:pt x="237918" y="42791"/>
                </a:cubicBezTo>
                <a:cubicBezTo>
                  <a:pt x="250089" y="39087"/>
                  <a:pt x="387672" y="-9067"/>
                  <a:pt x="383968" y="1516"/>
                </a:cubicBezTo>
                <a:cubicBezTo>
                  <a:pt x="380264" y="12099"/>
                  <a:pt x="209872" y="95708"/>
                  <a:pt x="215693" y="106291"/>
                </a:cubicBezTo>
                <a:cubicBezTo>
                  <a:pt x="221514" y="116874"/>
                  <a:pt x="395610" y="69249"/>
                  <a:pt x="418893" y="65016"/>
                </a:cubicBezTo>
                <a:cubicBezTo>
                  <a:pt x="442176" y="60783"/>
                  <a:pt x="343751" y="90416"/>
                  <a:pt x="355393" y="80891"/>
                </a:cubicBezTo>
                <a:cubicBezTo>
                  <a:pt x="367035" y="71366"/>
                  <a:pt x="492447" y="7337"/>
                  <a:pt x="488743" y="7866"/>
                </a:cubicBezTo>
                <a:cubicBezTo>
                  <a:pt x="485039" y="8395"/>
                  <a:pt x="354335" y="76658"/>
                  <a:pt x="333168" y="84066"/>
                </a:cubicBezTo>
                <a:cubicBezTo>
                  <a:pt x="312001" y="91474"/>
                  <a:pt x="365447" y="51258"/>
                  <a:pt x="361743" y="52316"/>
                </a:cubicBezTo>
                <a:cubicBezTo>
                  <a:pt x="358039" y="53374"/>
                  <a:pt x="313060" y="93591"/>
                  <a:pt x="310943" y="90416"/>
                </a:cubicBezTo>
                <a:cubicBezTo>
                  <a:pt x="308826" y="87241"/>
                  <a:pt x="356980" y="39087"/>
                  <a:pt x="349043" y="33266"/>
                </a:cubicBezTo>
                <a:cubicBezTo>
                  <a:pt x="341106" y="27445"/>
                  <a:pt x="276547" y="52316"/>
                  <a:pt x="263318" y="55491"/>
                </a:cubicBezTo>
                <a:cubicBezTo>
                  <a:pt x="250089" y="58666"/>
                  <a:pt x="269668" y="52316"/>
                  <a:pt x="269668" y="52316"/>
                </a:cubicBezTo>
                <a:lnTo>
                  <a:pt x="91868" y="118991"/>
                </a:lnTo>
                <a:cubicBezTo>
                  <a:pt x="52710" y="134866"/>
                  <a:pt x="-27195" y="185666"/>
                  <a:pt x="9318" y="169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997E7EC5-04B6-6C1B-B0E1-DA200268B251}"/>
              </a:ext>
            </a:extLst>
          </p:cNvPr>
          <p:cNvSpPr/>
          <p:nvPr/>
        </p:nvSpPr>
        <p:spPr>
          <a:xfrm>
            <a:off x="5528972" y="4175780"/>
            <a:ext cx="468637" cy="177720"/>
          </a:xfrm>
          <a:custGeom>
            <a:avLst/>
            <a:gdLst>
              <a:gd name="connsiteX0" fmla="*/ 1878 w 468637"/>
              <a:gd name="connsiteY0" fmla="*/ 177145 h 177720"/>
              <a:gd name="connsiteX1" fmla="*/ 208253 w 468637"/>
              <a:gd name="connsiteY1" fmla="*/ 85070 h 177720"/>
              <a:gd name="connsiteX2" fmla="*/ 240003 w 468637"/>
              <a:gd name="connsiteY2" fmla="*/ 59670 h 177720"/>
              <a:gd name="connsiteX3" fmla="*/ 201903 w 468637"/>
              <a:gd name="connsiteY3" fmla="*/ 31095 h 177720"/>
              <a:gd name="connsiteX4" fmla="*/ 265403 w 468637"/>
              <a:gd name="connsiteY4" fmla="*/ 34270 h 177720"/>
              <a:gd name="connsiteX5" fmla="*/ 290803 w 468637"/>
              <a:gd name="connsiteY5" fmla="*/ 34270 h 177720"/>
              <a:gd name="connsiteX6" fmla="*/ 268578 w 468637"/>
              <a:gd name="connsiteY6" fmla="*/ 2520 h 177720"/>
              <a:gd name="connsiteX7" fmla="*/ 468603 w 468637"/>
              <a:gd name="connsiteY7" fmla="*/ 110470 h 177720"/>
              <a:gd name="connsiteX8" fmla="*/ 284453 w 468637"/>
              <a:gd name="connsiteY8" fmla="*/ 31095 h 177720"/>
              <a:gd name="connsiteX9" fmla="*/ 255878 w 468637"/>
              <a:gd name="connsiteY9" fmla="*/ 37445 h 177720"/>
              <a:gd name="connsiteX10" fmla="*/ 113003 w 468637"/>
              <a:gd name="connsiteY10" fmla="*/ 119995 h 177720"/>
              <a:gd name="connsiteX11" fmla="*/ 1878 w 468637"/>
              <a:gd name="connsiteY11" fmla="*/ 177145 h 1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637" h="177720">
                <a:moveTo>
                  <a:pt x="1878" y="177145"/>
                </a:moveTo>
                <a:cubicBezTo>
                  <a:pt x="17753" y="171324"/>
                  <a:pt x="168566" y="104649"/>
                  <a:pt x="208253" y="85070"/>
                </a:cubicBezTo>
                <a:cubicBezTo>
                  <a:pt x="247940" y="65491"/>
                  <a:pt x="241061" y="68666"/>
                  <a:pt x="240003" y="59670"/>
                </a:cubicBezTo>
                <a:cubicBezTo>
                  <a:pt x="238945" y="50674"/>
                  <a:pt x="197670" y="35328"/>
                  <a:pt x="201903" y="31095"/>
                </a:cubicBezTo>
                <a:cubicBezTo>
                  <a:pt x="206136" y="26862"/>
                  <a:pt x="250586" y="33741"/>
                  <a:pt x="265403" y="34270"/>
                </a:cubicBezTo>
                <a:cubicBezTo>
                  <a:pt x="280220" y="34799"/>
                  <a:pt x="290274" y="39562"/>
                  <a:pt x="290803" y="34270"/>
                </a:cubicBezTo>
                <a:cubicBezTo>
                  <a:pt x="291332" y="28978"/>
                  <a:pt x="238945" y="-10180"/>
                  <a:pt x="268578" y="2520"/>
                </a:cubicBezTo>
                <a:cubicBezTo>
                  <a:pt x="298211" y="15220"/>
                  <a:pt x="465957" y="105708"/>
                  <a:pt x="468603" y="110470"/>
                </a:cubicBezTo>
                <a:cubicBezTo>
                  <a:pt x="471249" y="115232"/>
                  <a:pt x="319907" y="43266"/>
                  <a:pt x="284453" y="31095"/>
                </a:cubicBezTo>
                <a:cubicBezTo>
                  <a:pt x="248999" y="18924"/>
                  <a:pt x="284453" y="22628"/>
                  <a:pt x="255878" y="37445"/>
                </a:cubicBezTo>
                <a:cubicBezTo>
                  <a:pt x="227303" y="52262"/>
                  <a:pt x="151103" y="96712"/>
                  <a:pt x="113003" y="119995"/>
                </a:cubicBezTo>
                <a:cubicBezTo>
                  <a:pt x="74903" y="143278"/>
                  <a:pt x="-13997" y="182966"/>
                  <a:pt x="1878" y="177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DD320039-DB71-53D3-7B5C-81C6AE7C3D92}"/>
              </a:ext>
            </a:extLst>
          </p:cNvPr>
          <p:cNvSpPr/>
          <p:nvPr/>
        </p:nvSpPr>
        <p:spPr>
          <a:xfrm>
            <a:off x="5390844" y="4297049"/>
            <a:ext cx="588376" cy="113075"/>
          </a:xfrm>
          <a:custGeom>
            <a:avLst/>
            <a:gdLst>
              <a:gd name="connsiteX0" fmla="*/ 306 w 588376"/>
              <a:gd name="connsiteY0" fmla="*/ 113026 h 113075"/>
              <a:gd name="connsiteX1" fmla="*/ 292406 w 588376"/>
              <a:gd name="connsiteY1" fmla="*/ 24126 h 113075"/>
              <a:gd name="connsiteX2" fmla="*/ 473381 w 588376"/>
              <a:gd name="connsiteY2" fmla="*/ 27301 h 113075"/>
              <a:gd name="connsiteX3" fmla="*/ 387656 w 588376"/>
              <a:gd name="connsiteY3" fmla="*/ 52701 h 113075"/>
              <a:gd name="connsiteX4" fmla="*/ 508306 w 588376"/>
              <a:gd name="connsiteY4" fmla="*/ 24126 h 113075"/>
              <a:gd name="connsiteX5" fmla="*/ 587681 w 588376"/>
              <a:gd name="connsiteY5" fmla="*/ 33651 h 113075"/>
              <a:gd name="connsiteX6" fmla="*/ 463856 w 588376"/>
              <a:gd name="connsiteY6" fmla="*/ 27301 h 113075"/>
              <a:gd name="connsiteX7" fmla="*/ 381306 w 588376"/>
              <a:gd name="connsiteY7" fmla="*/ 43176 h 113075"/>
              <a:gd name="connsiteX8" fmla="*/ 247956 w 588376"/>
              <a:gd name="connsiteY8" fmla="*/ 90801 h 113075"/>
              <a:gd name="connsiteX9" fmla="*/ 505131 w 588376"/>
              <a:gd name="connsiteY9" fmla="*/ 1901 h 113075"/>
              <a:gd name="connsiteX10" fmla="*/ 330506 w 588376"/>
              <a:gd name="connsiteY10" fmla="*/ 30476 h 113075"/>
              <a:gd name="connsiteX11" fmla="*/ 238431 w 588376"/>
              <a:gd name="connsiteY11" fmla="*/ 36826 h 113075"/>
              <a:gd name="connsiteX12" fmla="*/ 306 w 588376"/>
              <a:gd name="connsiteY12" fmla="*/ 113026 h 1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8376" h="113075">
                <a:moveTo>
                  <a:pt x="306" y="113026"/>
                </a:moveTo>
                <a:cubicBezTo>
                  <a:pt x="9302" y="110909"/>
                  <a:pt x="213560" y="38413"/>
                  <a:pt x="292406" y="24126"/>
                </a:cubicBezTo>
                <a:cubicBezTo>
                  <a:pt x="371252" y="9839"/>
                  <a:pt x="457506" y="22539"/>
                  <a:pt x="473381" y="27301"/>
                </a:cubicBezTo>
                <a:cubicBezTo>
                  <a:pt x="489256" y="32063"/>
                  <a:pt x="381835" y="53230"/>
                  <a:pt x="387656" y="52701"/>
                </a:cubicBezTo>
                <a:cubicBezTo>
                  <a:pt x="393477" y="52172"/>
                  <a:pt x="474969" y="27301"/>
                  <a:pt x="508306" y="24126"/>
                </a:cubicBezTo>
                <a:cubicBezTo>
                  <a:pt x="541643" y="20951"/>
                  <a:pt x="595089" y="33122"/>
                  <a:pt x="587681" y="33651"/>
                </a:cubicBezTo>
                <a:cubicBezTo>
                  <a:pt x="580273" y="34180"/>
                  <a:pt x="498252" y="25713"/>
                  <a:pt x="463856" y="27301"/>
                </a:cubicBezTo>
                <a:cubicBezTo>
                  <a:pt x="429460" y="28888"/>
                  <a:pt x="417289" y="32593"/>
                  <a:pt x="381306" y="43176"/>
                </a:cubicBezTo>
                <a:cubicBezTo>
                  <a:pt x="345323" y="53759"/>
                  <a:pt x="227319" y="97680"/>
                  <a:pt x="247956" y="90801"/>
                </a:cubicBezTo>
                <a:cubicBezTo>
                  <a:pt x="268593" y="83922"/>
                  <a:pt x="491373" y="11955"/>
                  <a:pt x="505131" y="1901"/>
                </a:cubicBezTo>
                <a:cubicBezTo>
                  <a:pt x="518889" y="-8153"/>
                  <a:pt x="374956" y="24655"/>
                  <a:pt x="330506" y="30476"/>
                </a:cubicBezTo>
                <a:cubicBezTo>
                  <a:pt x="286056" y="36297"/>
                  <a:pt x="293993" y="24655"/>
                  <a:pt x="238431" y="36826"/>
                </a:cubicBezTo>
                <a:cubicBezTo>
                  <a:pt x="182869" y="48997"/>
                  <a:pt x="-8690" y="115143"/>
                  <a:pt x="306" y="113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D23A6567-8ADB-D0D9-E015-02B041263FB8}"/>
              </a:ext>
            </a:extLst>
          </p:cNvPr>
          <p:cNvSpPr/>
          <p:nvPr/>
        </p:nvSpPr>
        <p:spPr>
          <a:xfrm>
            <a:off x="5580758" y="4495649"/>
            <a:ext cx="392223" cy="73616"/>
          </a:xfrm>
          <a:custGeom>
            <a:avLst/>
            <a:gdLst>
              <a:gd name="connsiteX0" fmla="*/ 892 w 392223"/>
              <a:gd name="connsiteY0" fmla="*/ 73176 h 73616"/>
              <a:gd name="connsiteX1" fmla="*/ 207267 w 392223"/>
              <a:gd name="connsiteY1" fmla="*/ 25551 h 73616"/>
              <a:gd name="connsiteX2" fmla="*/ 251717 w 392223"/>
              <a:gd name="connsiteY2" fmla="*/ 35076 h 73616"/>
              <a:gd name="connsiteX3" fmla="*/ 200917 w 392223"/>
              <a:gd name="connsiteY3" fmla="*/ 9676 h 73616"/>
              <a:gd name="connsiteX4" fmla="*/ 391417 w 392223"/>
              <a:gd name="connsiteY4" fmla="*/ 41426 h 73616"/>
              <a:gd name="connsiteX5" fmla="*/ 273942 w 392223"/>
              <a:gd name="connsiteY5" fmla="*/ 25551 h 73616"/>
              <a:gd name="connsiteX6" fmla="*/ 45342 w 392223"/>
              <a:gd name="connsiteY6" fmla="*/ 151 h 73616"/>
              <a:gd name="connsiteX7" fmla="*/ 226317 w 392223"/>
              <a:gd name="connsiteY7" fmla="*/ 38251 h 73616"/>
              <a:gd name="connsiteX8" fmla="*/ 137417 w 392223"/>
              <a:gd name="connsiteY8" fmla="*/ 47776 h 73616"/>
              <a:gd name="connsiteX9" fmla="*/ 892 w 392223"/>
              <a:gd name="connsiteY9" fmla="*/ 73176 h 7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223" h="73616">
                <a:moveTo>
                  <a:pt x="892" y="73176"/>
                </a:moveTo>
                <a:cubicBezTo>
                  <a:pt x="12534" y="69472"/>
                  <a:pt x="165463" y="31901"/>
                  <a:pt x="207267" y="25551"/>
                </a:cubicBezTo>
                <a:cubicBezTo>
                  <a:pt x="249071" y="19201"/>
                  <a:pt x="252775" y="37722"/>
                  <a:pt x="251717" y="35076"/>
                </a:cubicBezTo>
                <a:cubicBezTo>
                  <a:pt x="250659" y="32430"/>
                  <a:pt x="177634" y="8618"/>
                  <a:pt x="200917" y="9676"/>
                </a:cubicBezTo>
                <a:cubicBezTo>
                  <a:pt x="224200" y="10734"/>
                  <a:pt x="379246" y="38780"/>
                  <a:pt x="391417" y="41426"/>
                </a:cubicBezTo>
                <a:cubicBezTo>
                  <a:pt x="403588" y="44072"/>
                  <a:pt x="273942" y="25551"/>
                  <a:pt x="273942" y="25551"/>
                </a:cubicBezTo>
                <a:cubicBezTo>
                  <a:pt x="216263" y="18672"/>
                  <a:pt x="53279" y="-1966"/>
                  <a:pt x="45342" y="151"/>
                </a:cubicBezTo>
                <a:cubicBezTo>
                  <a:pt x="37405" y="2268"/>
                  <a:pt x="210971" y="30314"/>
                  <a:pt x="226317" y="38251"/>
                </a:cubicBezTo>
                <a:cubicBezTo>
                  <a:pt x="241663" y="46188"/>
                  <a:pt x="180279" y="39309"/>
                  <a:pt x="137417" y="47776"/>
                </a:cubicBezTo>
                <a:cubicBezTo>
                  <a:pt x="94555" y="56243"/>
                  <a:pt x="-10750" y="76880"/>
                  <a:pt x="892" y="73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E099D5DF-0705-A693-EA41-EA2F0C598E93}"/>
              </a:ext>
            </a:extLst>
          </p:cNvPr>
          <p:cNvSpPr/>
          <p:nvPr/>
        </p:nvSpPr>
        <p:spPr>
          <a:xfrm>
            <a:off x="5155600" y="4500039"/>
            <a:ext cx="283280" cy="1027708"/>
          </a:xfrm>
          <a:custGeom>
            <a:avLst/>
            <a:gdLst>
              <a:gd name="connsiteX0" fmla="*/ 600 w 283280"/>
              <a:gd name="connsiteY0" fmla="*/ 5286 h 1027708"/>
              <a:gd name="connsiteX1" fmla="*/ 41875 w 283280"/>
              <a:gd name="connsiteY1" fmla="*/ 525986 h 1027708"/>
              <a:gd name="connsiteX2" fmla="*/ 54575 w 283280"/>
              <a:gd name="connsiteY2" fmla="*/ 484711 h 1027708"/>
              <a:gd name="connsiteX3" fmla="*/ 168875 w 283280"/>
              <a:gd name="connsiteY3" fmla="*/ 770461 h 1027708"/>
              <a:gd name="connsiteX4" fmla="*/ 165700 w 283280"/>
              <a:gd name="connsiteY4" fmla="*/ 745061 h 1027708"/>
              <a:gd name="connsiteX5" fmla="*/ 283175 w 283280"/>
              <a:gd name="connsiteY5" fmla="*/ 1027636 h 1027708"/>
              <a:gd name="connsiteX6" fmla="*/ 184750 w 283280"/>
              <a:gd name="connsiteY6" fmla="*/ 770461 h 1027708"/>
              <a:gd name="connsiteX7" fmla="*/ 89500 w 283280"/>
              <a:gd name="connsiteY7" fmla="*/ 545036 h 1027708"/>
              <a:gd name="connsiteX8" fmla="*/ 92675 w 283280"/>
              <a:gd name="connsiteY8" fmla="*/ 446611 h 1027708"/>
              <a:gd name="connsiteX9" fmla="*/ 86325 w 283280"/>
              <a:gd name="connsiteY9" fmla="*/ 11636 h 1027708"/>
              <a:gd name="connsiteX10" fmla="*/ 76800 w 283280"/>
              <a:gd name="connsiteY10" fmla="*/ 510111 h 1027708"/>
              <a:gd name="connsiteX11" fmla="*/ 41875 w 283280"/>
              <a:gd name="connsiteY11" fmla="*/ 430736 h 1027708"/>
              <a:gd name="connsiteX12" fmla="*/ 19650 w 283280"/>
              <a:gd name="connsiteY12" fmla="*/ 265636 h 1027708"/>
              <a:gd name="connsiteX13" fmla="*/ 600 w 283280"/>
              <a:gd name="connsiteY13" fmla="*/ 5286 h 102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3280" h="1027708">
                <a:moveTo>
                  <a:pt x="600" y="5286"/>
                </a:moveTo>
                <a:cubicBezTo>
                  <a:pt x="4304" y="48678"/>
                  <a:pt x="32879" y="446082"/>
                  <a:pt x="41875" y="525986"/>
                </a:cubicBezTo>
                <a:cubicBezTo>
                  <a:pt x="50871" y="605890"/>
                  <a:pt x="33408" y="443965"/>
                  <a:pt x="54575" y="484711"/>
                </a:cubicBezTo>
                <a:cubicBezTo>
                  <a:pt x="75742" y="525457"/>
                  <a:pt x="150354" y="727069"/>
                  <a:pt x="168875" y="770461"/>
                </a:cubicBezTo>
                <a:cubicBezTo>
                  <a:pt x="187396" y="813853"/>
                  <a:pt x="146650" y="702199"/>
                  <a:pt x="165700" y="745061"/>
                </a:cubicBezTo>
                <a:cubicBezTo>
                  <a:pt x="184750" y="787924"/>
                  <a:pt x="280000" y="1023403"/>
                  <a:pt x="283175" y="1027636"/>
                </a:cubicBezTo>
                <a:cubicBezTo>
                  <a:pt x="286350" y="1031869"/>
                  <a:pt x="217029" y="850894"/>
                  <a:pt x="184750" y="770461"/>
                </a:cubicBezTo>
                <a:cubicBezTo>
                  <a:pt x="152471" y="690028"/>
                  <a:pt x="104846" y="599011"/>
                  <a:pt x="89500" y="545036"/>
                </a:cubicBezTo>
                <a:cubicBezTo>
                  <a:pt x="74154" y="491061"/>
                  <a:pt x="93204" y="535511"/>
                  <a:pt x="92675" y="446611"/>
                </a:cubicBezTo>
                <a:cubicBezTo>
                  <a:pt x="92146" y="357711"/>
                  <a:pt x="88971" y="1053"/>
                  <a:pt x="86325" y="11636"/>
                </a:cubicBezTo>
                <a:cubicBezTo>
                  <a:pt x="83679" y="22219"/>
                  <a:pt x="84208" y="440261"/>
                  <a:pt x="76800" y="510111"/>
                </a:cubicBezTo>
                <a:cubicBezTo>
                  <a:pt x="69392" y="579961"/>
                  <a:pt x="51400" y="471482"/>
                  <a:pt x="41875" y="430736"/>
                </a:cubicBezTo>
                <a:cubicBezTo>
                  <a:pt x="32350" y="389990"/>
                  <a:pt x="28117" y="333369"/>
                  <a:pt x="19650" y="265636"/>
                </a:cubicBezTo>
                <a:cubicBezTo>
                  <a:pt x="11183" y="197903"/>
                  <a:pt x="-3104" y="-38106"/>
                  <a:pt x="600" y="5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034B5427-DBA7-CFC8-C59E-878F21C18A16}"/>
              </a:ext>
            </a:extLst>
          </p:cNvPr>
          <p:cNvSpPr/>
          <p:nvPr/>
        </p:nvSpPr>
        <p:spPr>
          <a:xfrm>
            <a:off x="4956175" y="4442360"/>
            <a:ext cx="427746" cy="1236224"/>
          </a:xfrm>
          <a:custGeom>
            <a:avLst/>
            <a:gdLst>
              <a:gd name="connsiteX0" fmla="*/ 127000 w 427746"/>
              <a:gd name="connsiteY0" fmla="*/ 2640 h 1236224"/>
              <a:gd name="connsiteX1" fmla="*/ 101600 w 427746"/>
              <a:gd name="connsiteY1" fmla="*/ 475715 h 1236224"/>
              <a:gd name="connsiteX2" fmla="*/ 142875 w 427746"/>
              <a:gd name="connsiteY2" fmla="*/ 491590 h 1236224"/>
              <a:gd name="connsiteX3" fmla="*/ 187325 w 427746"/>
              <a:gd name="connsiteY3" fmla="*/ 621765 h 1236224"/>
              <a:gd name="connsiteX4" fmla="*/ 276225 w 427746"/>
              <a:gd name="connsiteY4" fmla="*/ 910690 h 1236224"/>
              <a:gd name="connsiteX5" fmla="*/ 285750 w 427746"/>
              <a:gd name="connsiteY5" fmla="*/ 847190 h 1236224"/>
              <a:gd name="connsiteX6" fmla="*/ 425450 w 427746"/>
              <a:gd name="connsiteY6" fmla="*/ 1228190 h 1236224"/>
              <a:gd name="connsiteX7" fmla="*/ 365125 w 427746"/>
              <a:gd name="connsiteY7" fmla="*/ 1078965 h 1236224"/>
              <a:gd name="connsiteX8" fmla="*/ 266700 w 427746"/>
              <a:gd name="connsiteY8" fmla="*/ 755115 h 1236224"/>
              <a:gd name="connsiteX9" fmla="*/ 152400 w 427746"/>
              <a:gd name="connsiteY9" fmla="*/ 545565 h 1236224"/>
              <a:gd name="connsiteX10" fmla="*/ 171450 w 427746"/>
              <a:gd name="connsiteY10" fmla="*/ 320140 h 1236224"/>
              <a:gd name="connsiteX11" fmla="*/ 130175 w 427746"/>
              <a:gd name="connsiteY11" fmla="*/ 510640 h 1236224"/>
              <a:gd name="connsiteX12" fmla="*/ 104775 w 427746"/>
              <a:gd name="connsiteY12" fmla="*/ 466190 h 1236224"/>
              <a:gd name="connsiteX13" fmla="*/ 85725 w 427746"/>
              <a:gd name="connsiteY13" fmla="*/ 361415 h 1236224"/>
              <a:gd name="connsiteX14" fmla="*/ 0 w 427746"/>
              <a:gd name="connsiteY14" fmla="*/ 110590 h 1236224"/>
              <a:gd name="connsiteX15" fmla="*/ 85725 w 427746"/>
              <a:gd name="connsiteY15" fmla="*/ 329665 h 1236224"/>
              <a:gd name="connsiteX16" fmla="*/ 82550 w 427746"/>
              <a:gd name="connsiteY16" fmla="*/ 285215 h 1236224"/>
              <a:gd name="connsiteX17" fmla="*/ 127000 w 427746"/>
              <a:gd name="connsiteY17" fmla="*/ 2640 h 123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7746" h="1236224">
                <a:moveTo>
                  <a:pt x="127000" y="2640"/>
                </a:moveTo>
                <a:cubicBezTo>
                  <a:pt x="130175" y="34390"/>
                  <a:pt x="98954" y="394223"/>
                  <a:pt x="101600" y="475715"/>
                </a:cubicBezTo>
                <a:cubicBezTo>
                  <a:pt x="104246" y="557207"/>
                  <a:pt x="128588" y="467248"/>
                  <a:pt x="142875" y="491590"/>
                </a:cubicBezTo>
                <a:cubicBezTo>
                  <a:pt x="157162" y="515932"/>
                  <a:pt x="165100" y="551915"/>
                  <a:pt x="187325" y="621765"/>
                </a:cubicBezTo>
                <a:cubicBezTo>
                  <a:pt x="209550" y="691615"/>
                  <a:pt x="259821" y="873119"/>
                  <a:pt x="276225" y="910690"/>
                </a:cubicBezTo>
                <a:cubicBezTo>
                  <a:pt x="292629" y="948261"/>
                  <a:pt x="260879" y="794273"/>
                  <a:pt x="285750" y="847190"/>
                </a:cubicBezTo>
                <a:cubicBezTo>
                  <a:pt x="310621" y="900107"/>
                  <a:pt x="412221" y="1189561"/>
                  <a:pt x="425450" y="1228190"/>
                </a:cubicBezTo>
                <a:cubicBezTo>
                  <a:pt x="438679" y="1266819"/>
                  <a:pt x="391583" y="1157811"/>
                  <a:pt x="365125" y="1078965"/>
                </a:cubicBezTo>
                <a:cubicBezTo>
                  <a:pt x="338667" y="1000119"/>
                  <a:pt x="302154" y="844015"/>
                  <a:pt x="266700" y="755115"/>
                </a:cubicBezTo>
                <a:cubicBezTo>
                  <a:pt x="231246" y="666215"/>
                  <a:pt x="168275" y="618061"/>
                  <a:pt x="152400" y="545565"/>
                </a:cubicBezTo>
                <a:cubicBezTo>
                  <a:pt x="136525" y="473069"/>
                  <a:pt x="175154" y="325961"/>
                  <a:pt x="171450" y="320140"/>
                </a:cubicBezTo>
                <a:cubicBezTo>
                  <a:pt x="167746" y="314319"/>
                  <a:pt x="141287" y="486298"/>
                  <a:pt x="130175" y="510640"/>
                </a:cubicBezTo>
                <a:cubicBezTo>
                  <a:pt x="119063" y="534982"/>
                  <a:pt x="112183" y="491061"/>
                  <a:pt x="104775" y="466190"/>
                </a:cubicBezTo>
                <a:cubicBezTo>
                  <a:pt x="97367" y="441319"/>
                  <a:pt x="103187" y="420682"/>
                  <a:pt x="85725" y="361415"/>
                </a:cubicBezTo>
                <a:cubicBezTo>
                  <a:pt x="68263" y="302148"/>
                  <a:pt x="0" y="115882"/>
                  <a:pt x="0" y="110590"/>
                </a:cubicBezTo>
                <a:cubicBezTo>
                  <a:pt x="0" y="105298"/>
                  <a:pt x="71967" y="300561"/>
                  <a:pt x="85725" y="329665"/>
                </a:cubicBezTo>
                <a:cubicBezTo>
                  <a:pt x="99483" y="358769"/>
                  <a:pt x="73554" y="335486"/>
                  <a:pt x="82550" y="285215"/>
                </a:cubicBezTo>
                <a:cubicBezTo>
                  <a:pt x="91546" y="234944"/>
                  <a:pt x="123825" y="-29110"/>
                  <a:pt x="127000" y="2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C5523359-7660-CC42-C3C7-B9BBCBBD2550}"/>
              </a:ext>
            </a:extLst>
          </p:cNvPr>
          <p:cNvSpPr/>
          <p:nvPr/>
        </p:nvSpPr>
        <p:spPr>
          <a:xfrm>
            <a:off x="5385822" y="5661025"/>
            <a:ext cx="189627" cy="250865"/>
          </a:xfrm>
          <a:custGeom>
            <a:avLst/>
            <a:gdLst>
              <a:gd name="connsiteX0" fmla="*/ 27553 w 189627"/>
              <a:gd name="connsiteY0" fmla="*/ 0 h 250865"/>
              <a:gd name="connsiteX1" fmla="*/ 8503 w 189627"/>
              <a:gd name="connsiteY1" fmla="*/ 136525 h 250865"/>
              <a:gd name="connsiteX2" fmla="*/ 59303 w 189627"/>
              <a:gd name="connsiteY2" fmla="*/ 184150 h 250865"/>
              <a:gd name="connsiteX3" fmla="*/ 2153 w 189627"/>
              <a:gd name="connsiteY3" fmla="*/ 187325 h 250865"/>
              <a:gd name="connsiteX4" fmla="*/ 132328 w 189627"/>
              <a:gd name="connsiteY4" fmla="*/ 196850 h 250865"/>
              <a:gd name="connsiteX5" fmla="*/ 160903 w 189627"/>
              <a:gd name="connsiteY5" fmla="*/ 250825 h 250865"/>
              <a:gd name="connsiteX6" fmla="*/ 173603 w 189627"/>
              <a:gd name="connsiteY6" fmla="*/ 187325 h 250865"/>
              <a:gd name="connsiteX7" fmla="*/ 183128 w 189627"/>
              <a:gd name="connsiteY7" fmla="*/ 136525 h 250865"/>
              <a:gd name="connsiteX8" fmla="*/ 125978 w 189627"/>
              <a:gd name="connsiteY8" fmla="*/ 47625 h 250865"/>
              <a:gd name="connsiteX9" fmla="*/ 189478 w 189627"/>
              <a:gd name="connsiteY9" fmla="*/ 193675 h 250865"/>
              <a:gd name="connsiteX10" fmla="*/ 103753 w 189627"/>
              <a:gd name="connsiteY10" fmla="*/ 209550 h 250865"/>
              <a:gd name="connsiteX11" fmla="*/ 81528 w 189627"/>
              <a:gd name="connsiteY11" fmla="*/ 174625 h 250865"/>
              <a:gd name="connsiteX12" fmla="*/ 81528 w 189627"/>
              <a:gd name="connsiteY12" fmla="*/ 104775 h 250865"/>
              <a:gd name="connsiteX13" fmla="*/ 68828 w 189627"/>
              <a:gd name="connsiteY13" fmla="*/ 187325 h 250865"/>
              <a:gd name="connsiteX14" fmla="*/ 2153 w 189627"/>
              <a:gd name="connsiteY14" fmla="*/ 136525 h 250865"/>
              <a:gd name="connsiteX15" fmla="*/ 27553 w 189627"/>
              <a:gd name="connsiteY15" fmla="*/ 0 h 25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627" h="250865">
                <a:moveTo>
                  <a:pt x="27553" y="0"/>
                </a:moveTo>
                <a:cubicBezTo>
                  <a:pt x="28611" y="0"/>
                  <a:pt x="3211" y="105833"/>
                  <a:pt x="8503" y="136525"/>
                </a:cubicBezTo>
                <a:cubicBezTo>
                  <a:pt x="13795" y="167217"/>
                  <a:pt x="60361" y="175683"/>
                  <a:pt x="59303" y="184150"/>
                </a:cubicBezTo>
                <a:cubicBezTo>
                  <a:pt x="58245" y="192617"/>
                  <a:pt x="-10018" y="185208"/>
                  <a:pt x="2153" y="187325"/>
                </a:cubicBezTo>
                <a:cubicBezTo>
                  <a:pt x="14324" y="189442"/>
                  <a:pt x="105870" y="186267"/>
                  <a:pt x="132328" y="196850"/>
                </a:cubicBezTo>
                <a:cubicBezTo>
                  <a:pt x="158786" y="207433"/>
                  <a:pt x="154024" y="252412"/>
                  <a:pt x="160903" y="250825"/>
                </a:cubicBezTo>
                <a:cubicBezTo>
                  <a:pt x="167782" y="249238"/>
                  <a:pt x="169899" y="206375"/>
                  <a:pt x="173603" y="187325"/>
                </a:cubicBezTo>
                <a:cubicBezTo>
                  <a:pt x="177307" y="168275"/>
                  <a:pt x="191066" y="159808"/>
                  <a:pt x="183128" y="136525"/>
                </a:cubicBezTo>
                <a:cubicBezTo>
                  <a:pt x="175191" y="113242"/>
                  <a:pt x="124920" y="38100"/>
                  <a:pt x="125978" y="47625"/>
                </a:cubicBezTo>
                <a:cubicBezTo>
                  <a:pt x="127036" y="57150"/>
                  <a:pt x="193182" y="166688"/>
                  <a:pt x="189478" y="193675"/>
                </a:cubicBezTo>
                <a:cubicBezTo>
                  <a:pt x="185774" y="220662"/>
                  <a:pt x="121745" y="212725"/>
                  <a:pt x="103753" y="209550"/>
                </a:cubicBezTo>
                <a:cubicBezTo>
                  <a:pt x="85761" y="206375"/>
                  <a:pt x="85232" y="192087"/>
                  <a:pt x="81528" y="174625"/>
                </a:cubicBezTo>
                <a:cubicBezTo>
                  <a:pt x="77824" y="157163"/>
                  <a:pt x="83645" y="102658"/>
                  <a:pt x="81528" y="104775"/>
                </a:cubicBezTo>
                <a:cubicBezTo>
                  <a:pt x="79411" y="106892"/>
                  <a:pt x="82057" y="182033"/>
                  <a:pt x="68828" y="187325"/>
                </a:cubicBezTo>
                <a:cubicBezTo>
                  <a:pt x="55599" y="192617"/>
                  <a:pt x="13265" y="162454"/>
                  <a:pt x="2153" y="136525"/>
                </a:cubicBezTo>
                <a:cubicBezTo>
                  <a:pt x="-8960" y="110596"/>
                  <a:pt x="26495" y="0"/>
                  <a:pt x="2755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87135440-3BA4-D5FF-7CE1-94795FFBB97B}"/>
              </a:ext>
            </a:extLst>
          </p:cNvPr>
          <p:cNvSpPr/>
          <p:nvPr/>
        </p:nvSpPr>
        <p:spPr>
          <a:xfrm>
            <a:off x="5349867" y="5892795"/>
            <a:ext cx="290182" cy="232340"/>
          </a:xfrm>
          <a:custGeom>
            <a:avLst/>
            <a:gdLst>
              <a:gd name="connsiteX0" fmla="*/ 8 w 290182"/>
              <a:gd name="connsiteY0" fmla="*/ 5 h 232340"/>
              <a:gd name="connsiteX1" fmla="*/ 111133 w 290182"/>
              <a:gd name="connsiteY1" fmla="*/ 57155 h 232340"/>
              <a:gd name="connsiteX2" fmla="*/ 114308 w 290182"/>
              <a:gd name="connsiteY2" fmla="*/ 133355 h 232340"/>
              <a:gd name="connsiteX3" fmla="*/ 184158 w 290182"/>
              <a:gd name="connsiteY3" fmla="*/ 168280 h 232340"/>
              <a:gd name="connsiteX4" fmla="*/ 107958 w 290182"/>
              <a:gd name="connsiteY4" fmla="*/ 174630 h 232340"/>
              <a:gd name="connsiteX5" fmla="*/ 288933 w 290182"/>
              <a:gd name="connsiteY5" fmla="*/ 231780 h 232340"/>
              <a:gd name="connsiteX6" fmla="*/ 187333 w 290182"/>
              <a:gd name="connsiteY6" fmla="*/ 200030 h 232340"/>
              <a:gd name="connsiteX7" fmla="*/ 174633 w 290182"/>
              <a:gd name="connsiteY7" fmla="*/ 139705 h 232340"/>
              <a:gd name="connsiteX8" fmla="*/ 168283 w 290182"/>
              <a:gd name="connsiteY8" fmla="*/ 139705 h 232340"/>
              <a:gd name="connsiteX9" fmla="*/ 155583 w 290182"/>
              <a:gd name="connsiteY9" fmla="*/ 139705 h 232340"/>
              <a:gd name="connsiteX10" fmla="*/ 117483 w 290182"/>
              <a:gd name="connsiteY10" fmla="*/ 60330 h 232340"/>
              <a:gd name="connsiteX11" fmla="*/ 8 w 290182"/>
              <a:gd name="connsiteY11" fmla="*/ 5 h 23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182" h="232340">
                <a:moveTo>
                  <a:pt x="8" y="5"/>
                </a:moveTo>
                <a:cubicBezTo>
                  <a:pt x="-1050" y="-524"/>
                  <a:pt x="92083" y="34930"/>
                  <a:pt x="111133" y="57155"/>
                </a:cubicBezTo>
                <a:cubicBezTo>
                  <a:pt x="130183" y="79380"/>
                  <a:pt x="102137" y="114834"/>
                  <a:pt x="114308" y="133355"/>
                </a:cubicBezTo>
                <a:cubicBezTo>
                  <a:pt x="126479" y="151876"/>
                  <a:pt x="185216" y="161401"/>
                  <a:pt x="184158" y="168280"/>
                </a:cubicBezTo>
                <a:cubicBezTo>
                  <a:pt x="183100" y="175159"/>
                  <a:pt x="90496" y="164047"/>
                  <a:pt x="107958" y="174630"/>
                </a:cubicBezTo>
                <a:cubicBezTo>
                  <a:pt x="125421" y="185213"/>
                  <a:pt x="288933" y="231780"/>
                  <a:pt x="288933" y="231780"/>
                </a:cubicBezTo>
                <a:cubicBezTo>
                  <a:pt x="302162" y="236013"/>
                  <a:pt x="206383" y="215376"/>
                  <a:pt x="187333" y="200030"/>
                </a:cubicBezTo>
                <a:cubicBezTo>
                  <a:pt x="168283" y="184684"/>
                  <a:pt x="177808" y="149759"/>
                  <a:pt x="174633" y="139705"/>
                </a:cubicBezTo>
                <a:cubicBezTo>
                  <a:pt x="171458" y="129651"/>
                  <a:pt x="168283" y="139705"/>
                  <a:pt x="168283" y="139705"/>
                </a:cubicBezTo>
                <a:cubicBezTo>
                  <a:pt x="165108" y="139705"/>
                  <a:pt x="164050" y="152934"/>
                  <a:pt x="155583" y="139705"/>
                </a:cubicBezTo>
                <a:cubicBezTo>
                  <a:pt x="147116" y="126476"/>
                  <a:pt x="146587" y="85201"/>
                  <a:pt x="117483" y="60330"/>
                </a:cubicBezTo>
                <a:cubicBezTo>
                  <a:pt x="88379" y="35459"/>
                  <a:pt x="1066" y="534"/>
                  <a:pt x="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DF9CE655-D8B4-4BC5-9E8B-E787DEABF8FC}"/>
              </a:ext>
            </a:extLst>
          </p:cNvPr>
          <p:cNvSpPr/>
          <p:nvPr/>
        </p:nvSpPr>
        <p:spPr>
          <a:xfrm>
            <a:off x="4990452" y="6003467"/>
            <a:ext cx="258912" cy="285302"/>
          </a:xfrm>
          <a:custGeom>
            <a:avLst/>
            <a:gdLst>
              <a:gd name="connsiteX0" fmla="*/ 108598 w 258912"/>
              <a:gd name="connsiteY0" fmla="*/ 51258 h 285302"/>
              <a:gd name="connsiteX1" fmla="*/ 92723 w 258912"/>
              <a:gd name="connsiteY1" fmla="*/ 146508 h 285302"/>
              <a:gd name="connsiteX2" fmla="*/ 156223 w 258912"/>
              <a:gd name="connsiteY2" fmla="*/ 194133 h 285302"/>
              <a:gd name="connsiteX3" fmla="*/ 3823 w 258912"/>
              <a:gd name="connsiteY3" fmla="*/ 178258 h 285302"/>
              <a:gd name="connsiteX4" fmla="*/ 254648 w 258912"/>
              <a:gd name="connsiteY4" fmla="*/ 283033 h 285302"/>
              <a:gd name="connsiteX5" fmla="*/ 153048 w 258912"/>
              <a:gd name="connsiteY5" fmla="*/ 241758 h 285302"/>
              <a:gd name="connsiteX6" fmla="*/ 38748 w 258912"/>
              <a:gd name="connsiteY6" fmla="*/ 143333 h 285302"/>
              <a:gd name="connsiteX7" fmla="*/ 648 w 258912"/>
              <a:gd name="connsiteY7" fmla="*/ 458 h 285302"/>
              <a:gd name="connsiteX8" fmla="*/ 64148 w 258912"/>
              <a:gd name="connsiteY8" fmla="*/ 194133 h 285302"/>
              <a:gd name="connsiteX9" fmla="*/ 76848 w 258912"/>
              <a:gd name="connsiteY9" fmla="*/ 117933 h 285302"/>
              <a:gd name="connsiteX10" fmla="*/ 108598 w 258912"/>
              <a:gd name="connsiteY10" fmla="*/ 51258 h 28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8912" h="285302">
                <a:moveTo>
                  <a:pt x="108598" y="51258"/>
                </a:moveTo>
                <a:cubicBezTo>
                  <a:pt x="111244" y="56020"/>
                  <a:pt x="84785" y="122696"/>
                  <a:pt x="92723" y="146508"/>
                </a:cubicBezTo>
                <a:cubicBezTo>
                  <a:pt x="100660" y="170321"/>
                  <a:pt x="171040" y="188841"/>
                  <a:pt x="156223" y="194133"/>
                </a:cubicBezTo>
                <a:cubicBezTo>
                  <a:pt x="141406" y="199425"/>
                  <a:pt x="-12581" y="163441"/>
                  <a:pt x="3823" y="178258"/>
                </a:cubicBezTo>
                <a:cubicBezTo>
                  <a:pt x="20227" y="193075"/>
                  <a:pt x="229777" y="272450"/>
                  <a:pt x="254648" y="283033"/>
                </a:cubicBezTo>
                <a:cubicBezTo>
                  <a:pt x="279519" y="293616"/>
                  <a:pt x="189031" y="265041"/>
                  <a:pt x="153048" y="241758"/>
                </a:cubicBezTo>
                <a:cubicBezTo>
                  <a:pt x="117065" y="218475"/>
                  <a:pt x="64148" y="183550"/>
                  <a:pt x="38748" y="143333"/>
                </a:cubicBezTo>
                <a:cubicBezTo>
                  <a:pt x="13348" y="103116"/>
                  <a:pt x="-3585" y="-8009"/>
                  <a:pt x="648" y="458"/>
                </a:cubicBezTo>
                <a:cubicBezTo>
                  <a:pt x="4881" y="8925"/>
                  <a:pt x="51448" y="174554"/>
                  <a:pt x="64148" y="194133"/>
                </a:cubicBezTo>
                <a:cubicBezTo>
                  <a:pt x="76848" y="213712"/>
                  <a:pt x="72615" y="135395"/>
                  <a:pt x="76848" y="117933"/>
                </a:cubicBezTo>
                <a:cubicBezTo>
                  <a:pt x="81081" y="100471"/>
                  <a:pt x="105952" y="46496"/>
                  <a:pt x="108598" y="51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51490B5E-895B-AF03-BC0D-65EB7DC18A9B}"/>
              </a:ext>
            </a:extLst>
          </p:cNvPr>
          <p:cNvSpPr/>
          <p:nvPr/>
        </p:nvSpPr>
        <p:spPr>
          <a:xfrm>
            <a:off x="5553032" y="5949923"/>
            <a:ext cx="115056" cy="171541"/>
          </a:xfrm>
          <a:custGeom>
            <a:avLst/>
            <a:gdLst>
              <a:gd name="connsiteX0" fmla="*/ 43 w 115056"/>
              <a:gd name="connsiteY0" fmla="*/ 27 h 171541"/>
              <a:gd name="connsiteX1" fmla="*/ 101643 w 115056"/>
              <a:gd name="connsiteY1" fmla="*/ 44477 h 171541"/>
              <a:gd name="connsiteX2" fmla="*/ 41318 w 115056"/>
              <a:gd name="connsiteY2" fmla="*/ 92102 h 171541"/>
              <a:gd name="connsiteX3" fmla="*/ 101643 w 115056"/>
              <a:gd name="connsiteY3" fmla="*/ 79402 h 171541"/>
              <a:gd name="connsiteX4" fmla="*/ 111168 w 115056"/>
              <a:gd name="connsiteY4" fmla="*/ 107977 h 171541"/>
              <a:gd name="connsiteX5" fmla="*/ 50843 w 115056"/>
              <a:gd name="connsiteY5" fmla="*/ 171477 h 171541"/>
              <a:gd name="connsiteX6" fmla="*/ 73068 w 115056"/>
              <a:gd name="connsiteY6" fmla="*/ 95277 h 171541"/>
              <a:gd name="connsiteX7" fmla="*/ 88943 w 115056"/>
              <a:gd name="connsiteY7" fmla="*/ 50827 h 171541"/>
              <a:gd name="connsiteX8" fmla="*/ 43 w 115056"/>
              <a:gd name="connsiteY8" fmla="*/ 27 h 17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56" h="171541">
                <a:moveTo>
                  <a:pt x="43" y="27"/>
                </a:moveTo>
                <a:cubicBezTo>
                  <a:pt x="2160" y="-1031"/>
                  <a:pt x="94764" y="29131"/>
                  <a:pt x="101643" y="44477"/>
                </a:cubicBezTo>
                <a:cubicBezTo>
                  <a:pt x="108522" y="59823"/>
                  <a:pt x="41318" y="86281"/>
                  <a:pt x="41318" y="92102"/>
                </a:cubicBezTo>
                <a:cubicBezTo>
                  <a:pt x="41318" y="97923"/>
                  <a:pt x="90001" y="76756"/>
                  <a:pt x="101643" y="79402"/>
                </a:cubicBezTo>
                <a:cubicBezTo>
                  <a:pt x="113285" y="82048"/>
                  <a:pt x="119635" y="92631"/>
                  <a:pt x="111168" y="107977"/>
                </a:cubicBezTo>
                <a:cubicBezTo>
                  <a:pt x="102701" y="123323"/>
                  <a:pt x="57193" y="173594"/>
                  <a:pt x="50843" y="171477"/>
                </a:cubicBezTo>
                <a:cubicBezTo>
                  <a:pt x="44493" y="169360"/>
                  <a:pt x="66718" y="115385"/>
                  <a:pt x="73068" y="95277"/>
                </a:cubicBezTo>
                <a:cubicBezTo>
                  <a:pt x="79418" y="75169"/>
                  <a:pt x="103760" y="61410"/>
                  <a:pt x="88943" y="50827"/>
                </a:cubicBezTo>
                <a:cubicBezTo>
                  <a:pt x="74126" y="40244"/>
                  <a:pt x="-2074" y="1085"/>
                  <a:pt x="43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E483944F-6833-8AA0-F847-58EB3EEA2020}"/>
              </a:ext>
            </a:extLst>
          </p:cNvPr>
          <p:cNvSpPr/>
          <p:nvPr/>
        </p:nvSpPr>
        <p:spPr>
          <a:xfrm>
            <a:off x="5056605" y="5009460"/>
            <a:ext cx="373066" cy="899651"/>
          </a:xfrm>
          <a:custGeom>
            <a:avLst/>
            <a:gdLst>
              <a:gd name="connsiteX0" fmla="*/ 1170 w 373066"/>
              <a:gd name="connsiteY0" fmla="*/ 690 h 899651"/>
              <a:gd name="connsiteX1" fmla="*/ 20220 w 373066"/>
              <a:gd name="connsiteY1" fmla="*/ 172140 h 899651"/>
              <a:gd name="connsiteX2" fmla="*/ 64670 w 373066"/>
              <a:gd name="connsiteY2" fmla="*/ 188015 h 899651"/>
              <a:gd name="connsiteX3" fmla="*/ 102770 w 373066"/>
              <a:gd name="connsiteY3" fmla="*/ 280090 h 899651"/>
              <a:gd name="connsiteX4" fmla="*/ 90070 w 373066"/>
              <a:gd name="connsiteY4" fmla="*/ 261040 h 899651"/>
              <a:gd name="connsiteX5" fmla="*/ 194845 w 373066"/>
              <a:gd name="connsiteY5" fmla="*/ 546790 h 899651"/>
              <a:gd name="connsiteX6" fmla="*/ 194845 w 373066"/>
              <a:gd name="connsiteY6" fmla="*/ 588065 h 899651"/>
              <a:gd name="connsiteX7" fmla="*/ 232945 w 373066"/>
              <a:gd name="connsiteY7" fmla="*/ 616640 h 899651"/>
              <a:gd name="connsiteX8" fmla="*/ 229770 w 373066"/>
              <a:gd name="connsiteY8" fmla="*/ 702365 h 899651"/>
              <a:gd name="connsiteX9" fmla="*/ 264695 w 373066"/>
              <a:gd name="connsiteY9" fmla="*/ 715065 h 899651"/>
              <a:gd name="connsiteX10" fmla="*/ 242470 w 373066"/>
              <a:gd name="connsiteY10" fmla="*/ 756340 h 899651"/>
              <a:gd name="connsiteX11" fmla="*/ 290095 w 373066"/>
              <a:gd name="connsiteY11" fmla="*/ 778565 h 899651"/>
              <a:gd name="connsiteX12" fmla="*/ 255170 w 373066"/>
              <a:gd name="connsiteY12" fmla="*/ 800790 h 899651"/>
              <a:gd name="connsiteX13" fmla="*/ 372645 w 373066"/>
              <a:gd name="connsiteY13" fmla="*/ 899215 h 899651"/>
              <a:gd name="connsiteX14" fmla="*/ 293270 w 373066"/>
              <a:gd name="connsiteY14" fmla="*/ 829365 h 899651"/>
              <a:gd name="connsiteX15" fmla="*/ 261520 w 373066"/>
              <a:gd name="connsiteY15" fmla="*/ 661090 h 899651"/>
              <a:gd name="connsiteX16" fmla="*/ 45620 w 373066"/>
              <a:gd name="connsiteY16" fmla="*/ 181665 h 899651"/>
              <a:gd name="connsiteX17" fmla="*/ 51970 w 373066"/>
              <a:gd name="connsiteY17" fmla="*/ 245165 h 899651"/>
              <a:gd name="connsiteX18" fmla="*/ 1170 w 373066"/>
              <a:gd name="connsiteY18" fmla="*/ 690 h 89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3066" h="899651">
                <a:moveTo>
                  <a:pt x="1170" y="690"/>
                </a:moveTo>
                <a:cubicBezTo>
                  <a:pt x="-4122" y="-11481"/>
                  <a:pt x="9637" y="140919"/>
                  <a:pt x="20220" y="172140"/>
                </a:cubicBezTo>
                <a:cubicBezTo>
                  <a:pt x="30803" y="203361"/>
                  <a:pt x="50912" y="170023"/>
                  <a:pt x="64670" y="188015"/>
                </a:cubicBezTo>
                <a:cubicBezTo>
                  <a:pt x="78428" y="206007"/>
                  <a:pt x="98537" y="267919"/>
                  <a:pt x="102770" y="280090"/>
                </a:cubicBezTo>
                <a:cubicBezTo>
                  <a:pt x="107003" y="292261"/>
                  <a:pt x="74724" y="216590"/>
                  <a:pt x="90070" y="261040"/>
                </a:cubicBezTo>
                <a:cubicBezTo>
                  <a:pt x="105416" y="305490"/>
                  <a:pt x="177383" y="492286"/>
                  <a:pt x="194845" y="546790"/>
                </a:cubicBezTo>
                <a:cubicBezTo>
                  <a:pt x="212307" y="601294"/>
                  <a:pt x="188495" y="576423"/>
                  <a:pt x="194845" y="588065"/>
                </a:cubicBezTo>
                <a:cubicBezTo>
                  <a:pt x="201195" y="599707"/>
                  <a:pt x="227124" y="597590"/>
                  <a:pt x="232945" y="616640"/>
                </a:cubicBezTo>
                <a:cubicBezTo>
                  <a:pt x="238766" y="635690"/>
                  <a:pt x="224478" y="685961"/>
                  <a:pt x="229770" y="702365"/>
                </a:cubicBezTo>
                <a:cubicBezTo>
                  <a:pt x="235062" y="718769"/>
                  <a:pt x="262578" y="706069"/>
                  <a:pt x="264695" y="715065"/>
                </a:cubicBezTo>
                <a:cubicBezTo>
                  <a:pt x="266812" y="724061"/>
                  <a:pt x="238237" y="745757"/>
                  <a:pt x="242470" y="756340"/>
                </a:cubicBezTo>
                <a:cubicBezTo>
                  <a:pt x="246703" y="766923"/>
                  <a:pt x="287978" y="771157"/>
                  <a:pt x="290095" y="778565"/>
                </a:cubicBezTo>
                <a:cubicBezTo>
                  <a:pt x="292212" y="785973"/>
                  <a:pt x="241412" y="780682"/>
                  <a:pt x="255170" y="800790"/>
                </a:cubicBezTo>
                <a:cubicBezTo>
                  <a:pt x="268928" y="820898"/>
                  <a:pt x="366295" y="894453"/>
                  <a:pt x="372645" y="899215"/>
                </a:cubicBezTo>
                <a:cubicBezTo>
                  <a:pt x="378995" y="903977"/>
                  <a:pt x="311791" y="869052"/>
                  <a:pt x="293270" y="829365"/>
                </a:cubicBezTo>
                <a:cubicBezTo>
                  <a:pt x="274749" y="789678"/>
                  <a:pt x="302795" y="769040"/>
                  <a:pt x="261520" y="661090"/>
                </a:cubicBezTo>
                <a:cubicBezTo>
                  <a:pt x="220245" y="553140"/>
                  <a:pt x="80545" y="250986"/>
                  <a:pt x="45620" y="181665"/>
                </a:cubicBezTo>
                <a:cubicBezTo>
                  <a:pt x="10695" y="112344"/>
                  <a:pt x="59378" y="268978"/>
                  <a:pt x="51970" y="245165"/>
                </a:cubicBezTo>
                <a:cubicBezTo>
                  <a:pt x="44562" y="221353"/>
                  <a:pt x="6462" y="12861"/>
                  <a:pt x="1170" y="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0FF02B6D-ADE1-62AA-544C-5CE498741348}"/>
              </a:ext>
            </a:extLst>
          </p:cNvPr>
          <p:cNvSpPr/>
          <p:nvPr/>
        </p:nvSpPr>
        <p:spPr>
          <a:xfrm>
            <a:off x="5276850" y="5168900"/>
            <a:ext cx="139713" cy="447721"/>
          </a:xfrm>
          <a:custGeom>
            <a:avLst/>
            <a:gdLst>
              <a:gd name="connsiteX0" fmla="*/ 0 w 139713"/>
              <a:gd name="connsiteY0" fmla="*/ 0 h 447721"/>
              <a:gd name="connsiteX1" fmla="*/ 139700 w 139713"/>
              <a:gd name="connsiteY1" fmla="*/ 447675 h 447721"/>
              <a:gd name="connsiteX2" fmla="*/ 0 w 139713"/>
              <a:gd name="connsiteY2" fmla="*/ 0 h 44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713" h="447721">
                <a:moveTo>
                  <a:pt x="0" y="0"/>
                </a:moveTo>
                <a:cubicBezTo>
                  <a:pt x="0" y="0"/>
                  <a:pt x="141287" y="442383"/>
                  <a:pt x="139700" y="447675"/>
                </a:cubicBezTo>
                <a:cubicBezTo>
                  <a:pt x="138113" y="452967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DF510F0B-C9A7-141D-D0CC-19BD54019803}"/>
              </a:ext>
            </a:extLst>
          </p:cNvPr>
          <p:cNvSpPr/>
          <p:nvPr/>
        </p:nvSpPr>
        <p:spPr>
          <a:xfrm>
            <a:off x="5530848" y="5670302"/>
            <a:ext cx="187688" cy="298703"/>
          </a:xfrm>
          <a:custGeom>
            <a:avLst/>
            <a:gdLst>
              <a:gd name="connsiteX0" fmla="*/ 2 w 187688"/>
              <a:gd name="connsiteY0" fmla="*/ 248 h 298703"/>
              <a:gd name="connsiteX1" fmla="*/ 92077 w 187688"/>
              <a:gd name="connsiteY1" fmla="*/ 146298 h 298703"/>
              <a:gd name="connsiteX2" fmla="*/ 92077 w 187688"/>
              <a:gd name="connsiteY2" fmla="*/ 212973 h 298703"/>
              <a:gd name="connsiteX3" fmla="*/ 104777 w 187688"/>
              <a:gd name="connsiteY3" fmla="*/ 184398 h 298703"/>
              <a:gd name="connsiteX4" fmla="*/ 120652 w 187688"/>
              <a:gd name="connsiteY4" fmla="*/ 263773 h 298703"/>
              <a:gd name="connsiteX5" fmla="*/ 139702 w 187688"/>
              <a:gd name="connsiteY5" fmla="*/ 238373 h 298703"/>
              <a:gd name="connsiteX6" fmla="*/ 187327 w 187688"/>
              <a:gd name="connsiteY6" fmla="*/ 298698 h 298703"/>
              <a:gd name="connsiteX7" fmla="*/ 161927 w 187688"/>
              <a:gd name="connsiteY7" fmla="*/ 241548 h 298703"/>
              <a:gd name="connsiteX8" fmla="*/ 168277 w 187688"/>
              <a:gd name="connsiteY8" fmla="*/ 181223 h 298703"/>
              <a:gd name="connsiteX9" fmla="*/ 149227 w 187688"/>
              <a:gd name="connsiteY9" fmla="*/ 66923 h 298703"/>
              <a:gd name="connsiteX10" fmla="*/ 165102 w 187688"/>
              <a:gd name="connsiteY10" fmla="*/ 238373 h 298703"/>
              <a:gd name="connsiteX11" fmla="*/ 95252 w 187688"/>
              <a:gd name="connsiteY11" fmla="*/ 184398 h 298703"/>
              <a:gd name="connsiteX12" fmla="*/ 2 w 187688"/>
              <a:gd name="connsiteY12" fmla="*/ 248 h 29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688" h="298703">
                <a:moveTo>
                  <a:pt x="2" y="248"/>
                </a:moveTo>
                <a:cubicBezTo>
                  <a:pt x="-527" y="-6102"/>
                  <a:pt x="76731" y="110844"/>
                  <a:pt x="92077" y="146298"/>
                </a:cubicBezTo>
                <a:cubicBezTo>
                  <a:pt x="107423" y="181752"/>
                  <a:pt x="89960" y="206623"/>
                  <a:pt x="92077" y="212973"/>
                </a:cubicBezTo>
                <a:cubicBezTo>
                  <a:pt x="94194" y="219323"/>
                  <a:pt x="100014" y="175931"/>
                  <a:pt x="104777" y="184398"/>
                </a:cubicBezTo>
                <a:cubicBezTo>
                  <a:pt x="109540" y="192865"/>
                  <a:pt x="114831" y="254777"/>
                  <a:pt x="120652" y="263773"/>
                </a:cubicBezTo>
                <a:cubicBezTo>
                  <a:pt x="126473" y="272769"/>
                  <a:pt x="128590" y="232552"/>
                  <a:pt x="139702" y="238373"/>
                </a:cubicBezTo>
                <a:cubicBezTo>
                  <a:pt x="150814" y="244194"/>
                  <a:pt x="183623" y="298169"/>
                  <a:pt x="187327" y="298698"/>
                </a:cubicBezTo>
                <a:cubicBezTo>
                  <a:pt x="191031" y="299227"/>
                  <a:pt x="165102" y="261127"/>
                  <a:pt x="161927" y="241548"/>
                </a:cubicBezTo>
                <a:cubicBezTo>
                  <a:pt x="158752" y="221969"/>
                  <a:pt x="170394" y="210327"/>
                  <a:pt x="168277" y="181223"/>
                </a:cubicBezTo>
                <a:cubicBezTo>
                  <a:pt x="166160" y="152119"/>
                  <a:pt x="149756" y="57398"/>
                  <a:pt x="149227" y="66923"/>
                </a:cubicBezTo>
                <a:cubicBezTo>
                  <a:pt x="148698" y="76448"/>
                  <a:pt x="174098" y="218794"/>
                  <a:pt x="165102" y="238373"/>
                </a:cubicBezTo>
                <a:cubicBezTo>
                  <a:pt x="156106" y="257952"/>
                  <a:pt x="115889" y="220381"/>
                  <a:pt x="95252" y="184398"/>
                </a:cubicBezTo>
                <a:cubicBezTo>
                  <a:pt x="74615" y="148415"/>
                  <a:pt x="531" y="6598"/>
                  <a:pt x="2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D6195285-C0FD-A6D9-F38B-CADA6CEF20FE}"/>
              </a:ext>
            </a:extLst>
          </p:cNvPr>
          <p:cNvSpPr/>
          <p:nvPr/>
        </p:nvSpPr>
        <p:spPr>
          <a:xfrm>
            <a:off x="5129994" y="5418847"/>
            <a:ext cx="259282" cy="494923"/>
          </a:xfrm>
          <a:custGeom>
            <a:avLst/>
            <a:gdLst>
              <a:gd name="connsiteX0" fmla="*/ 32556 w 259282"/>
              <a:gd name="connsiteY0" fmla="*/ 878 h 494923"/>
              <a:gd name="connsiteX1" fmla="*/ 16681 w 259282"/>
              <a:gd name="connsiteY1" fmla="*/ 226303 h 494923"/>
              <a:gd name="connsiteX2" fmla="*/ 54781 w 259282"/>
              <a:gd name="connsiteY2" fmla="*/ 245353 h 494923"/>
              <a:gd name="connsiteX3" fmla="*/ 96056 w 259282"/>
              <a:gd name="connsiteY3" fmla="*/ 327903 h 494923"/>
              <a:gd name="connsiteX4" fmla="*/ 80181 w 259282"/>
              <a:gd name="connsiteY4" fmla="*/ 378703 h 494923"/>
              <a:gd name="connsiteX5" fmla="*/ 257981 w 259282"/>
              <a:gd name="connsiteY5" fmla="*/ 493003 h 494923"/>
              <a:gd name="connsiteX6" fmla="*/ 159556 w 259282"/>
              <a:gd name="connsiteY6" fmla="*/ 435853 h 494923"/>
              <a:gd name="connsiteX7" fmla="*/ 137331 w 259282"/>
              <a:gd name="connsiteY7" fmla="*/ 254878 h 494923"/>
              <a:gd name="connsiteX8" fmla="*/ 137331 w 259282"/>
              <a:gd name="connsiteY8" fmla="*/ 334253 h 494923"/>
              <a:gd name="connsiteX9" fmla="*/ 35731 w 259282"/>
              <a:gd name="connsiteY9" fmla="*/ 213603 h 494923"/>
              <a:gd name="connsiteX10" fmla="*/ 806 w 259282"/>
              <a:gd name="connsiteY10" fmla="*/ 150103 h 494923"/>
              <a:gd name="connsiteX11" fmla="*/ 32556 w 259282"/>
              <a:gd name="connsiteY11" fmla="*/ 878 h 49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9282" h="494923">
                <a:moveTo>
                  <a:pt x="32556" y="878"/>
                </a:moveTo>
                <a:cubicBezTo>
                  <a:pt x="35202" y="13578"/>
                  <a:pt x="12977" y="185557"/>
                  <a:pt x="16681" y="226303"/>
                </a:cubicBezTo>
                <a:cubicBezTo>
                  <a:pt x="20385" y="267049"/>
                  <a:pt x="41552" y="228420"/>
                  <a:pt x="54781" y="245353"/>
                </a:cubicBezTo>
                <a:cubicBezTo>
                  <a:pt x="68010" y="262286"/>
                  <a:pt x="91823" y="305678"/>
                  <a:pt x="96056" y="327903"/>
                </a:cubicBezTo>
                <a:cubicBezTo>
                  <a:pt x="100289" y="350128"/>
                  <a:pt x="53194" y="351186"/>
                  <a:pt x="80181" y="378703"/>
                </a:cubicBezTo>
                <a:cubicBezTo>
                  <a:pt x="107169" y="406220"/>
                  <a:pt x="244752" y="483478"/>
                  <a:pt x="257981" y="493003"/>
                </a:cubicBezTo>
                <a:cubicBezTo>
                  <a:pt x="271210" y="502528"/>
                  <a:pt x="179664" y="475541"/>
                  <a:pt x="159556" y="435853"/>
                </a:cubicBezTo>
                <a:cubicBezTo>
                  <a:pt x="139448" y="396165"/>
                  <a:pt x="141035" y="271811"/>
                  <a:pt x="137331" y="254878"/>
                </a:cubicBezTo>
                <a:cubicBezTo>
                  <a:pt x="133627" y="237945"/>
                  <a:pt x="154264" y="341132"/>
                  <a:pt x="137331" y="334253"/>
                </a:cubicBezTo>
                <a:cubicBezTo>
                  <a:pt x="120398" y="327374"/>
                  <a:pt x="58485" y="244295"/>
                  <a:pt x="35731" y="213603"/>
                </a:cubicBezTo>
                <a:cubicBezTo>
                  <a:pt x="12977" y="182911"/>
                  <a:pt x="-3956" y="183440"/>
                  <a:pt x="806" y="150103"/>
                </a:cubicBezTo>
                <a:cubicBezTo>
                  <a:pt x="5568" y="116766"/>
                  <a:pt x="29910" y="-11822"/>
                  <a:pt x="32556" y="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7EA8E535-B600-2B85-269C-FE2A8907D212}"/>
              </a:ext>
            </a:extLst>
          </p:cNvPr>
          <p:cNvSpPr/>
          <p:nvPr/>
        </p:nvSpPr>
        <p:spPr>
          <a:xfrm>
            <a:off x="5063473" y="5775283"/>
            <a:ext cx="414238" cy="315668"/>
          </a:xfrm>
          <a:custGeom>
            <a:avLst/>
            <a:gdLst>
              <a:gd name="connsiteX0" fmla="*/ 203852 w 414238"/>
              <a:gd name="connsiteY0" fmla="*/ 42 h 315668"/>
              <a:gd name="connsiteX1" fmla="*/ 200677 w 414238"/>
              <a:gd name="connsiteY1" fmla="*/ 101642 h 315668"/>
              <a:gd name="connsiteX2" fmla="*/ 295927 w 414238"/>
              <a:gd name="connsiteY2" fmla="*/ 158792 h 315668"/>
              <a:gd name="connsiteX3" fmla="*/ 235602 w 414238"/>
              <a:gd name="connsiteY3" fmla="*/ 177842 h 315668"/>
              <a:gd name="connsiteX4" fmla="*/ 346727 w 414238"/>
              <a:gd name="connsiteY4" fmla="*/ 206417 h 315668"/>
              <a:gd name="connsiteX5" fmla="*/ 365777 w 414238"/>
              <a:gd name="connsiteY5" fmla="*/ 269917 h 315668"/>
              <a:gd name="connsiteX6" fmla="*/ 413402 w 414238"/>
              <a:gd name="connsiteY6" fmla="*/ 314367 h 315668"/>
              <a:gd name="connsiteX7" fmla="*/ 321327 w 414238"/>
              <a:gd name="connsiteY7" fmla="*/ 219117 h 315668"/>
              <a:gd name="connsiteX8" fmla="*/ 264177 w 414238"/>
              <a:gd name="connsiteY8" fmla="*/ 225467 h 315668"/>
              <a:gd name="connsiteX9" fmla="*/ 652 w 414238"/>
              <a:gd name="connsiteY9" fmla="*/ 231817 h 315668"/>
              <a:gd name="connsiteX10" fmla="*/ 349902 w 414238"/>
              <a:gd name="connsiteY10" fmla="*/ 241342 h 315668"/>
              <a:gd name="connsiteX11" fmla="*/ 353077 w 414238"/>
              <a:gd name="connsiteY11" fmla="*/ 241342 h 315668"/>
              <a:gd name="connsiteX12" fmla="*/ 276877 w 414238"/>
              <a:gd name="connsiteY12" fmla="*/ 171492 h 315668"/>
              <a:gd name="connsiteX13" fmla="*/ 184802 w 414238"/>
              <a:gd name="connsiteY13" fmla="*/ 114342 h 315668"/>
              <a:gd name="connsiteX14" fmla="*/ 203852 w 414238"/>
              <a:gd name="connsiteY14" fmla="*/ 42 h 31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4238" h="315668">
                <a:moveTo>
                  <a:pt x="203852" y="42"/>
                </a:moveTo>
                <a:cubicBezTo>
                  <a:pt x="206498" y="-2075"/>
                  <a:pt x="185331" y="75184"/>
                  <a:pt x="200677" y="101642"/>
                </a:cubicBezTo>
                <a:cubicBezTo>
                  <a:pt x="216023" y="128100"/>
                  <a:pt x="290106" y="146092"/>
                  <a:pt x="295927" y="158792"/>
                </a:cubicBezTo>
                <a:cubicBezTo>
                  <a:pt x="301748" y="171492"/>
                  <a:pt x="227135" y="169905"/>
                  <a:pt x="235602" y="177842"/>
                </a:cubicBezTo>
                <a:cubicBezTo>
                  <a:pt x="244069" y="185780"/>
                  <a:pt x="325031" y="191071"/>
                  <a:pt x="346727" y="206417"/>
                </a:cubicBezTo>
                <a:cubicBezTo>
                  <a:pt x="368423" y="221763"/>
                  <a:pt x="354665" y="251926"/>
                  <a:pt x="365777" y="269917"/>
                </a:cubicBezTo>
                <a:cubicBezTo>
                  <a:pt x="376889" y="287908"/>
                  <a:pt x="420810" y="322834"/>
                  <a:pt x="413402" y="314367"/>
                </a:cubicBezTo>
                <a:cubicBezTo>
                  <a:pt x="405994" y="305900"/>
                  <a:pt x="346198" y="233934"/>
                  <a:pt x="321327" y="219117"/>
                </a:cubicBezTo>
                <a:cubicBezTo>
                  <a:pt x="296456" y="204300"/>
                  <a:pt x="317623" y="223350"/>
                  <a:pt x="264177" y="225467"/>
                </a:cubicBezTo>
                <a:cubicBezTo>
                  <a:pt x="210731" y="227584"/>
                  <a:pt x="-13635" y="229171"/>
                  <a:pt x="652" y="231817"/>
                </a:cubicBezTo>
                <a:cubicBezTo>
                  <a:pt x="14939" y="234463"/>
                  <a:pt x="291165" y="239755"/>
                  <a:pt x="349902" y="241342"/>
                </a:cubicBezTo>
                <a:cubicBezTo>
                  <a:pt x="408639" y="242929"/>
                  <a:pt x="365248" y="252984"/>
                  <a:pt x="353077" y="241342"/>
                </a:cubicBezTo>
                <a:cubicBezTo>
                  <a:pt x="340906" y="229700"/>
                  <a:pt x="304923" y="192659"/>
                  <a:pt x="276877" y="171492"/>
                </a:cubicBezTo>
                <a:cubicBezTo>
                  <a:pt x="248831" y="150325"/>
                  <a:pt x="194327" y="138684"/>
                  <a:pt x="184802" y="114342"/>
                </a:cubicBezTo>
                <a:cubicBezTo>
                  <a:pt x="175277" y="90000"/>
                  <a:pt x="201206" y="2159"/>
                  <a:pt x="203852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BF5FFB8C-D9AF-A816-FA2A-160B16DB63DC}"/>
              </a:ext>
            </a:extLst>
          </p:cNvPr>
          <p:cNvSpPr/>
          <p:nvPr/>
        </p:nvSpPr>
        <p:spPr>
          <a:xfrm>
            <a:off x="5273991" y="5050928"/>
            <a:ext cx="286057" cy="709242"/>
          </a:xfrm>
          <a:custGeom>
            <a:avLst/>
            <a:gdLst>
              <a:gd name="connsiteX0" fmla="*/ 196534 w 286057"/>
              <a:gd name="connsiteY0" fmla="*/ 695822 h 709242"/>
              <a:gd name="connsiteX1" fmla="*/ 215584 w 286057"/>
              <a:gd name="connsiteY1" fmla="*/ 635497 h 709242"/>
              <a:gd name="connsiteX2" fmla="*/ 275909 w 286057"/>
              <a:gd name="connsiteY2" fmla="*/ 664072 h 709242"/>
              <a:gd name="connsiteX3" fmla="*/ 228284 w 286057"/>
              <a:gd name="connsiteY3" fmla="*/ 559297 h 709242"/>
              <a:gd name="connsiteX4" fmla="*/ 212409 w 286057"/>
              <a:gd name="connsiteY4" fmla="*/ 527547 h 709242"/>
              <a:gd name="connsiteX5" fmla="*/ 98109 w 286057"/>
              <a:gd name="connsiteY5" fmla="*/ 276722 h 709242"/>
              <a:gd name="connsiteX6" fmla="*/ 133034 w 286057"/>
              <a:gd name="connsiteY6" fmla="*/ 324347 h 709242"/>
              <a:gd name="connsiteX7" fmla="*/ 2859 w 286057"/>
              <a:gd name="connsiteY7" fmla="*/ 6847 h 709242"/>
              <a:gd name="connsiteX8" fmla="*/ 279084 w 286057"/>
              <a:gd name="connsiteY8" fmla="*/ 673597 h 709242"/>
              <a:gd name="connsiteX9" fmla="*/ 202884 w 286057"/>
              <a:gd name="connsiteY9" fmla="*/ 625972 h 709242"/>
              <a:gd name="connsiteX10" fmla="*/ 196534 w 286057"/>
              <a:gd name="connsiteY10" fmla="*/ 695822 h 70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057" h="709242">
                <a:moveTo>
                  <a:pt x="196534" y="695822"/>
                </a:moveTo>
                <a:cubicBezTo>
                  <a:pt x="198651" y="697410"/>
                  <a:pt x="202355" y="640789"/>
                  <a:pt x="215584" y="635497"/>
                </a:cubicBezTo>
                <a:cubicBezTo>
                  <a:pt x="228813" y="630205"/>
                  <a:pt x="273792" y="676772"/>
                  <a:pt x="275909" y="664072"/>
                </a:cubicBezTo>
                <a:cubicBezTo>
                  <a:pt x="278026" y="651372"/>
                  <a:pt x="238867" y="582051"/>
                  <a:pt x="228284" y="559297"/>
                </a:cubicBezTo>
                <a:cubicBezTo>
                  <a:pt x="217701" y="536543"/>
                  <a:pt x="234105" y="574643"/>
                  <a:pt x="212409" y="527547"/>
                </a:cubicBezTo>
                <a:cubicBezTo>
                  <a:pt x="190713" y="480451"/>
                  <a:pt x="111338" y="310589"/>
                  <a:pt x="98109" y="276722"/>
                </a:cubicBezTo>
                <a:cubicBezTo>
                  <a:pt x="84880" y="242855"/>
                  <a:pt x="148909" y="369326"/>
                  <a:pt x="133034" y="324347"/>
                </a:cubicBezTo>
                <a:cubicBezTo>
                  <a:pt x="117159" y="279368"/>
                  <a:pt x="-21483" y="-51361"/>
                  <a:pt x="2859" y="6847"/>
                </a:cubicBezTo>
                <a:cubicBezTo>
                  <a:pt x="27201" y="65055"/>
                  <a:pt x="245747" y="570409"/>
                  <a:pt x="279084" y="673597"/>
                </a:cubicBezTo>
                <a:cubicBezTo>
                  <a:pt x="312422" y="776785"/>
                  <a:pt x="216113" y="622797"/>
                  <a:pt x="202884" y="625972"/>
                </a:cubicBezTo>
                <a:cubicBezTo>
                  <a:pt x="189655" y="629147"/>
                  <a:pt x="194417" y="694234"/>
                  <a:pt x="196534" y="695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74C49F4-F7D9-4C97-5C21-FE150377E1F4}"/>
              </a:ext>
            </a:extLst>
          </p:cNvPr>
          <p:cNvSpPr/>
          <p:nvPr/>
        </p:nvSpPr>
        <p:spPr>
          <a:xfrm>
            <a:off x="5651382" y="5765800"/>
            <a:ext cx="222684" cy="327055"/>
          </a:xfrm>
          <a:custGeom>
            <a:avLst/>
            <a:gdLst>
              <a:gd name="connsiteX0" fmla="*/ 118 w 222684"/>
              <a:gd name="connsiteY0" fmla="*/ 327025 h 327055"/>
              <a:gd name="connsiteX1" fmla="*/ 73143 w 222684"/>
              <a:gd name="connsiteY1" fmla="*/ 203200 h 327055"/>
              <a:gd name="connsiteX2" fmla="*/ 44568 w 222684"/>
              <a:gd name="connsiteY2" fmla="*/ 225425 h 327055"/>
              <a:gd name="connsiteX3" fmla="*/ 69968 w 222684"/>
              <a:gd name="connsiteY3" fmla="*/ 171450 h 327055"/>
              <a:gd name="connsiteX4" fmla="*/ 89018 w 222684"/>
              <a:gd name="connsiteY4" fmla="*/ 95250 h 327055"/>
              <a:gd name="connsiteX5" fmla="*/ 54093 w 222684"/>
              <a:gd name="connsiteY5" fmla="*/ 0 h 327055"/>
              <a:gd name="connsiteX6" fmla="*/ 73143 w 222684"/>
              <a:gd name="connsiteY6" fmla="*/ 95250 h 327055"/>
              <a:gd name="connsiteX7" fmla="*/ 127118 w 222684"/>
              <a:gd name="connsiteY7" fmla="*/ 158750 h 327055"/>
              <a:gd name="connsiteX8" fmla="*/ 222368 w 222684"/>
              <a:gd name="connsiteY8" fmla="*/ 190500 h 327055"/>
              <a:gd name="connsiteX9" fmla="*/ 92193 w 222684"/>
              <a:gd name="connsiteY9" fmla="*/ 149225 h 327055"/>
              <a:gd name="connsiteX10" fmla="*/ 57268 w 222684"/>
              <a:gd name="connsiteY10" fmla="*/ 190500 h 327055"/>
              <a:gd name="connsiteX11" fmla="*/ 118 w 222684"/>
              <a:gd name="connsiteY11" fmla="*/ 327025 h 32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684" h="327055">
                <a:moveTo>
                  <a:pt x="118" y="327025"/>
                </a:moveTo>
                <a:cubicBezTo>
                  <a:pt x="2764" y="329142"/>
                  <a:pt x="65735" y="220133"/>
                  <a:pt x="73143" y="203200"/>
                </a:cubicBezTo>
                <a:cubicBezTo>
                  <a:pt x="80551" y="186267"/>
                  <a:pt x="45097" y="230717"/>
                  <a:pt x="44568" y="225425"/>
                </a:cubicBezTo>
                <a:cubicBezTo>
                  <a:pt x="44039" y="220133"/>
                  <a:pt x="62560" y="193146"/>
                  <a:pt x="69968" y="171450"/>
                </a:cubicBezTo>
                <a:cubicBezTo>
                  <a:pt x="77376" y="149754"/>
                  <a:pt x="91664" y="123825"/>
                  <a:pt x="89018" y="95250"/>
                </a:cubicBezTo>
                <a:cubicBezTo>
                  <a:pt x="86372" y="66675"/>
                  <a:pt x="56739" y="0"/>
                  <a:pt x="54093" y="0"/>
                </a:cubicBezTo>
                <a:cubicBezTo>
                  <a:pt x="51447" y="0"/>
                  <a:pt x="60972" y="68792"/>
                  <a:pt x="73143" y="95250"/>
                </a:cubicBezTo>
                <a:cubicBezTo>
                  <a:pt x="85314" y="121708"/>
                  <a:pt x="102247" y="142875"/>
                  <a:pt x="127118" y="158750"/>
                </a:cubicBezTo>
                <a:cubicBezTo>
                  <a:pt x="151989" y="174625"/>
                  <a:pt x="228189" y="192087"/>
                  <a:pt x="222368" y="190500"/>
                </a:cubicBezTo>
                <a:cubicBezTo>
                  <a:pt x="216547" y="188912"/>
                  <a:pt x="119710" y="149225"/>
                  <a:pt x="92193" y="149225"/>
                </a:cubicBezTo>
                <a:cubicBezTo>
                  <a:pt x="64676" y="149225"/>
                  <a:pt x="74730" y="161925"/>
                  <a:pt x="57268" y="190500"/>
                </a:cubicBezTo>
                <a:cubicBezTo>
                  <a:pt x="39806" y="219075"/>
                  <a:pt x="-2528" y="324908"/>
                  <a:pt x="118" y="327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D9E0C972-E28E-A268-E5AA-9821F0CDD6BF}"/>
              </a:ext>
            </a:extLst>
          </p:cNvPr>
          <p:cNvSpPr/>
          <p:nvPr/>
        </p:nvSpPr>
        <p:spPr>
          <a:xfrm>
            <a:off x="5527675" y="5546691"/>
            <a:ext cx="184169" cy="211362"/>
          </a:xfrm>
          <a:custGeom>
            <a:avLst/>
            <a:gdLst>
              <a:gd name="connsiteX0" fmla="*/ 0 w 184169"/>
              <a:gd name="connsiteY0" fmla="*/ 34 h 211362"/>
              <a:gd name="connsiteX1" fmla="*/ 114300 w 184169"/>
              <a:gd name="connsiteY1" fmla="*/ 193709 h 211362"/>
              <a:gd name="connsiteX2" fmla="*/ 107950 w 184169"/>
              <a:gd name="connsiteY2" fmla="*/ 142909 h 211362"/>
              <a:gd name="connsiteX3" fmla="*/ 184150 w 184169"/>
              <a:gd name="connsiteY3" fmla="*/ 209584 h 211362"/>
              <a:gd name="connsiteX4" fmla="*/ 114300 w 184169"/>
              <a:gd name="connsiteY4" fmla="*/ 177834 h 211362"/>
              <a:gd name="connsiteX5" fmla="*/ 0 w 184169"/>
              <a:gd name="connsiteY5" fmla="*/ 34 h 21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169" h="211362">
                <a:moveTo>
                  <a:pt x="0" y="34"/>
                </a:moveTo>
                <a:cubicBezTo>
                  <a:pt x="0" y="2680"/>
                  <a:pt x="96308" y="169897"/>
                  <a:pt x="114300" y="193709"/>
                </a:cubicBezTo>
                <a:cubicBezTo>
                  <a:pt x="132292" y="217522"/>
                  <a:pt x="96308" y="140263"/>
                  <a:pt x="107950" y="142909"/>
                </a:cubicBezTo>
                <a:cubicBezTo>
                  <a:pt x="119592" y="145555"/>
                  <a:pt x="183092" y="203763"/>
                  <a:pt x="184150" y="209584"/>
                </a:cubicBezTo>
                <a:cubicBezTo>
                  <a:pt x="185208" y="215405"/>
                  <a:pt x="143933" y="207467"/>
                  <a:pt x="114300" y="177834"/>
                </a:cubicBezTo>
                <a:cubicBezTo>
                  <a:pt x="84667" y="148201"/>
                  <a:pt x="0" y="-2612"/>
                  <a:pt x="0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A2D6713B-C53C-B443-8AD9-C5F5F1BE2080}"/>
              </a:ext>
            </a:extLst>
          </p:cNvPr>
          <p:cNvSpPr/>
          <p:nvPr/>
        </p:nvSpPr>
        <p:spPr>
          <a:xfrm>
            <a:off x="5040200" y="5870491"/>
            <a:ext cx="360483" cy="89193"/>
          </a:xfrm>
          <a:custGeom>
            <a:avLst/>
            <a:gdLst>
              <a:gd name="connsiteX0" fmla="*/ 1700 w 360483"/>
              <a:gd name="connsiteY0" fmla="*/ 88984 h 89193"/>
              <a:gd name="connsiteX1" fmla="*/ 128700 w 360483"/>
              <a:gd name="connsiteY1" fmla="*/ 50884 h 89193"/>
              <a:gd name="connsiteX2" fmla="*/ 71550 w 360483"/>
              <a:gd name="connsiteY2" fmla="*/ 84 h 89193"/>
              <a:gd name="connsiteX3" fmla="*/ 154100 w 360483"/>
              <a:gd name="connsiteY3" fmla="*/ 63584 h 89193"/>
              <a:gd name="connsiteX4" fmla="*/ 208075 w 360483"/>
              <a:gd name="connsiteY4" fmla="*/ 63584 h 89193"/>
              <a:gd name="connsiteX5" fmla="*/ 300150 w 360483"/>
              <a:gd name="connsiteY5" fmla="*/ 38184 h 89193"/>
              <a:gd name="connsiteX6" fmla="*/ 360475 w 360483"/>
              <a:gd name="connsiteY6" fmla="*/ 84 h 89193"/>
              <a:gd name="connsiteX7" fmla="*/ 303325 w 360483"/>
              <a:gd name="connsiteY7" fmla="*/ 35009 h 89193"/>
              <a:gd name="connsiteX8" fmla="*/ 160450 w 360483"/>
              <a:gd name="connsiteY8" fmla="*/ 69934 h 89193"/>
              <a:gd name="connsiteX9" fmla="*/ 62025 w 360483"/>
              <a:gd name="connsiteY9" fmla="*/ 66759 h 89193"/>
              <a:gd name="connsiteX10" fmla="*/ 1700 w 360483"/>
              <a:gd name="connsiteY10" fmla="*/ 88984 h 8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483" h="89193">
                <a:moveTo>
                  <a:pt x="1700" y="88984"/>
                </a:moveTo>
                <a:cubicBezTo>
                  <a:pt x="12813" y="86338"/>
                  <a:pt x="117058" y="65700"/>
                  <a:pt x="128700" y="50884"/>
                </a:cubicBezTo>
                <a:cubicBezTo>
                  <a:pt x="140342" y="36068"/>
                  <a:pt x="67317" y="-2033"/>
                  <a:pt x="71550" y="84"/>
                </a:cubicBezTo>
                <a:cubicBezTo>
                  <a:pt x="75783" y="2201"/>
                  <a:pt x="131346" y="53001"/>
                  <a:pt x="154100" y="63584"/>
                </a:cubicBezTo>
                <a:cubicBezTo>
                  <a:pt x="176854" y="74167"/>
                  <a:pt x="183733" y="67817"/>
                  <a:pt x="208075" y="63584"/>
                </a:cubicBezTo>
                <a:cubicBezTo>
                  <a:pt x="232417" y="59351"/>
                  <a:pt x="274750" y="48767"/>
                  <a:pt x="300150" y="38184"/>
                </a:cubicBezTo>
                <a:cubicBezTo>
                  <a:pt x="325550" y="27601"/>
                  <a:pt x="359946" y="613"/>
                  <a:pt x="360475" y="84"/>
                </a:cubicBezTo>
                <a:cubicBezTo>
                  <a:pt x="361004" y="-445"/>
                  <a:pt x="336662" y="23367"/>
                  <a:pt x="303325" y="35009"/>
                </a:cubicBezTo>
                <a:cubicBezTo>
                  <a:pt x="269988" y="46651"/>
                  <a:pt x="200667" y="64642"/>
                  <a:pt x="160450" y="69934"/>
                </a:cubicBezTo>
                <a:cubicBezTo>
                  <a:pt x="120233" y="75226"/>
                  <a:pt x="87425" y="65171"/>
                  <a:pt x="62025" y="66759"/>
                </a:cubicBezTo>
                <a:cubicBezTo>
                  <a:pt x="36625" y="68346"/>
                  <a:pt x="-9413" y="91630"/>
                  <a:pt x="1700" y="88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E6F0FCB3-DCD1-3548-FC8D-4B4EDC1FA00F}"/>
              </a:ext>
            </a:extLst>
          </p:cNvPr>
          <p:cNvSpPr/>
          <p:nvPr/>
        </p:nvSpPr>
        <p:spPr>
          <a:xfrm>
            <a:off x="5118046" y="6032071"/>
            <a:ext cx="492372" cy="127643"/>
          </a:xfrm>
          <a:custGeom>
            <a:avLst/>
            <a:gdLst>
              <a:gd name="connsiteX0" fmla="*/ 54 w 492372"/>
              <a:gd name="connsiteY0" fmla="*/ 127429 h 127643"/>
              <a:gd name="connsiteX1" fmla="*/ 85779 w 492372"/>
              <a:gd name="connsiteY1" fmla="*/ 19479 h 127643"/>
              <a:gd name="connsiteX2" fmla="*/ 73079 w 492372"/>
              <a:gd name="connsiteY2" fmla="*/ 35354 h 127643"/>
              <a:gd name="connsiteX3" fmla="*/ 244529 w 492372"/>
              <a:gd name="connsiteY3" fmla="*/ 429 h 127643"/>
              <a:gd name="connsiteX4" fmla="*/ 228654 w 492372"/>
              <a:gd name="connsiteY4" fmla="*/ 16304 h 127643"/>
              <a:gd name="connsiteX5" fmla="*/ 346129 w 492372"/>
              <a:gd name="connsiteY5" fmla="*/ 22654 h 127643"/>
              <a:gd name="connsiteX6" fmla="*/ 295329 w 492372"/>
              <a:gd name="connsiteY6" fmla="*/ 38529 h 127643"/>
              <a:gd name="connsiteX7" fmla="*/ 492179 w 492372"/>
              <a:gd name="connsiteY7" fmla="*/ 105204 h 127643"/>
              <a:gd name="connsiteX8" fmla="*/ 330254 w 492372"/>
              <a:gd name="connsiteY8" fmla="*/ 38529 h 127643"/>
              <a:gd name="connsiteX9" fmla="*/ 247704 w 492372"/>
              <a:gd name="connsiteY9" fmla="*/ 44879 h 127643"/>
              <a:gd name="connsiteX10" fmla="*/ 104829 w 492372"/>
              <a:gd name="connsiteY10" fmla="*/ 86154 h 127643"/>
              <a:gd name="connsiteX11" fmla="*/ 285804 w 492372"/>
              <a:gd name="connsiteY11" fmla="*/ 13129 h 127643"/>
              <a:gd name="connsiteX12" fmla="*/ 101654 w 492372"/>
              <a:gd name="connsiteY12" fmla="*/ 41704 h 127643"/>
              <a:gd name="connsiteX13" fmla="*/ 73079 w 492372"/>
              <a:gd name="connsiteY13" fmla="*/ 48054 h 127643"/>
              <a:gd name="connsiteX14" fmla="*/ 54 w 492372"/>
              <a:gd name="connsiteY14" fmla="*/ 127429 h 12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372" h="127643">
                <a:moveTo>
                  <a:pt x="54" y="127429"/>
                </a:moveTo>
                <a:cubicBezTo>
                  <a:pt x="2171" y="122667"/>
                  <a:pt x="73608" y="34825"/>
                  <a:pt x="85779" y="19479"/>
                </a:cubicBezTo>
                <a:cubicBezTo>
                  <a:pt x="97950" y="4133"/>
                  <a:pt x="46621" y="38529"/>
                  <a:pt x="73079" y="35354"/>
                </a:cubicBezTo>
                <a:cubicBezTo>
                  <a:pt x="99537" y="32179"/>
                  <a:pt x="218600" y="3604"/>
                  <a:pt x="244529" y="429"/>
                </a:cubicBezTo>
                <a:cubicBezTo>
                  <a:pt x="270458" y="-2746"/>
                  <a:pt x="211721" y="12600"/>
                  <a:pt x="228654" y="16304"/>
                </a:cubicBezTo>
                <a:cubicBezTo>
                  <a:pt x="245587" y="20008"/>
                  <a:pt x="335017" y="18950"/>
                  <a:pt x="346129" y="22654"/>
                </a:cubicBezTo>
                <a:cubicBezTo>
                  <a:pt x="357241" y="26358"/>
                  <a:pt x="270987" y="24771"/>
                  <a:pt x="295329" y="38529"/>
                </a:cubicBezTo>
                <a:cubicBezTo>
                  <a:pt x="319671" y="52287"/>
                  <a:pt x="486358" y="105204"/>
                  <a:pt x="492179" y="105204"/>
                </a:cubicBezTo>
                <a:cubicBezTo>
                  <a:pt x="498000" y="105204"/>
                  <a:pt x="371000" y="48583"/>
                  <a:pt x="330254" y="38529"/>
                </a:cubicBezTo>
                <a:cubicBezTo>
                  <a:pt x="289508" y="28475"/>
                  <a:pt x="285275" y="36942"/>
                  <a:pt x="247704" y="44879"/>
                </a:cubicBezTo>
                <a:cubicBezTo>
                  <a:pt x="210133" y="52816"/>
                  <a:pt x="98479" y="91446"/>
                  <a:pt x="104829" y="86154"/>
                </a:cubicBezTo>
                <a:cubicBezTo>
                  <a:pt x="111179" y="80862"/>
                  <a:pt x="286333" y="20537"/>
                  <a:pt x="285804" y="13129"/>
                </a:cubicBezTo>
                <a:cubicBezTo>
                  <a:pt x="285275" y="5721"/>
                  <a:pt x="137108" y="35883"/>
                  <a:pt x="101654" y="41704"/>
                </a:cubicBezTo>
                <a:cubicBezTo>
                  <a:pt x="66200" y="47525"/>
                  <a:pt x="88425" y="40117"/>
                  <a:pt x="73079" y="48054"/>
                </a:cubicBezTo>
                <a:cubicBezTo>
                  <a:pt x="57733" y="55991"/>
                  <a:pt x="-2063" y="132191"/>
                  <a:pt x="54" y="127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F1021227-16A3-741F-66AA-EA5D90BAB66D}"/>
              </a:ext>
            </a:extLst>
          </p:cNvPr>
          <p:cNvSpPr/>
          <p:nvPr/>
        </p:nvSpPr>
        <p:spPr>
          <a:xfrm>
            <a:off x="4999889" y="4748299"/>
            <a:ext cx="92899" cy="554505"/>
          </a:xfrm>
          <a:custGeom>
            <a:avLst/>
            <a:gdLst>
              <a:gd name="connsiteX0" fmla="*/ 73761 w 92899"/>
              <a:gd name="connsiteY0" fmla="*/ 1501 h 554505"/>
              <a:gd name="connsiteX1" fmla="*/ 736 w 92899"/>
              <a:gd name="connsiteY1" fmla="*/ 385676 h 554505"/>
              <a:gd name="connsiteX2" fmla="*/ 38836 w 92899"/>
              <a:gd name="connsiteY2" fmla="*/ 388851 h 554505"/>
              <a:gd name="connsiteX3" fmla="*/ 83286 w 92899"/>
              <a:gd name="connsiteY3" fmla="*/ 465051 h 554505"/>
              <a:gd name="connsiteX4" fmla="*/ 86461 w 92899"/>
              <a:gd name="connsiteY4" fmla="*/ 553951 h 554505"/>
              <a:gd name="connsiteX5" fmla="*/ 10261 w 92899"/>
              <a:gd name="connsiteY5" fmla="*/ 420601 h 554505"/>
              <a:gd name="connsiteX6" fmla="*/ 35661 w 92899"/>
              <a:gd name="connsiteY6" fmla="*/ 258676 h 554505"/>
              <a:gd name="connsiteX7" fmla="*/ 73761 w 92899"/>
              <a:gd name="connsiteY7" fmla="*/ 1501 h 55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899" h="554505">
                <a:moveTo>
                  <a:pt x="73761" y="1501"/>
                </a:moveTo>
                <a:cubicBezTo>
                  <a:pt x="67940" y="22668"/>
                  <a:pt x="6557" y="321118"/>
                  <a:pt x="736" y="385676"/>
                </a:cubicBezTo>
                <a:cubicBezTo>
                  <a:pt x="-5085" y="450234"/>
                  <a:pt x="25078" y="375622"/>
                  <a:pt x="38836" y="388851"/>
                </a:cubicBezTo>
                <a:cubicBezTo>
                  <a:pt x="52594" y="402080"/>
                  <a:pt x="75349" y="437535"/>
                  <a:pt x="83286" y="465051"/>
                </a:cubicBezTo>
                <a:cubicBezTo>
                  <a:pt x="91223" y="492567"/>
                  <a:pt x="98632" y="561359"/>
                  <a:pt x="86461" y="553951"/>
                </a:cubicBezTo>
                <a:cubicBezTo>
                  <a:pt x="74290" y="546543"/>
                  <a:pt x="18728" y="469814"/>
                  <a:pt x="10261" y="420601"/>
                </a:cubicBezTo>
                <a:cubicBezTo>
                  <a:pt x="1794" y="371388"/>
                  <a:pt x="25607" y="328526"/>
                  <a:pt x="35661" y="258676"/>
                </a:cubicBezTo>
                <a:cubicBezTo>
                  <a:pt x="45715" y="188826"/>
                  <a:pt x="79582" y="-19666"/>
                  <a:pt x="73761" y="1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3C500B85-29D1-383B-6271-33985CA8724F}"/>
              </a:ext>
            </a:extLst>
          </p:cNvPr>
          <p:cNvSpPr/>
          <p:nvPr/>
        </p:nvSpPr>
        <p:spPr>
          <a:xfrm>
            <a:off x="5024606" y="5364923"/>
            <a:ext cx="214654" cy="566058"/>
          </a:xfrm>
          <a:custGeom>
            <a:avLst/>
            <a:gdLst>
              <a:gd name="connsiteX0" fmla="*/ 1419 w 214654"/>
              <a:gd name="connsiteY0" fmla="*/ 562802 h 566058"/>
              <a:gd name="connsiteX1" fmla="*/ 68094 w 214654"/>
              <a:gd name="connsiteY1" fmla="*/ 483427 h 566058"/>
              <a:gd name="connsiteX2" fmla="*/ 125244 w 214654"/>
              <a:gd name="connsiteY2" fmla="*/ 413577 h 566058"/>
              <a:gd name="connsiteX3" fmla="*/ 131594 w 214654"/>
              <a:gd name="connsiteY3" fmla="*/ 445327 h 566058"/>
              <a:gd name="connsiteX4" fmla="*/ 176044 w 214654"/>
              <a:gd name="connsiteY4" fmla="*/ 410402 h 566058"/>
              <a:gd name="connsiteX5" fmla="*/ 188744 w 214654"/>
              <a:gd name="connsiteY5" fmla="*/ 467552 h 566058"/>
              <a:gd name="connsiteX6" fmla="*/ 214144 w 214654"/>
              <a:gd name="connsiteY6" fmla="*/ 489777 h 566058"/>
              <a:gd name="connsiteX7" fmla="*/ 163344 w 214654"/>
              <a:gd name="connsiteY7" fmla="*/ 394527 h 566058"/>
              <a:gd name="connsiteX8" fmla="*/ 134769 w 214654"/>
              <a:gd name="connsiteY8" fmla="*/ 356427 h 566058"/>
              <a:gd name="connsiteX9" fmla="*/ 115719 w 214654"/>
              <a:gd name="connsiteY9" fmla="*/ 318327 h 566058"/>
              <a:gd name="connsiteX10" fmla="*/ 64919 w 214654"/>
              <a:gd name="connsiteY10" fmla="*/ 191327 h 566058"/>
              <a:gd name="connsiteX11" fmla="*/ 83969 w 214654"/>
              <a:gd name="connsiteY11" fmla="*/ 248477 h 566058"/>
              <a:gd name="connsiteX12" fmla="*/ 87144 w 214654"/>
              <a:gd name="connsiteY12" fmla="*/ 105602 h 566058"/>
              <a:gd name="connsiteX13" fmla="*/ 87144 w 214654"/>
              <a:gd name="connsiteY13" fmla="*/ 4002 h 566058"/>
              <a:gd name="connsiteX14" fmla="*/ 118894 w 214654"/>
              <a:gd name="connsiteY14" fmla="*/ 245302 h 566058"/>
              <a:gd name="connsiteX15" fmla="*/ 134769 w 214654"/>
              <a:gd name="connsiteY15" fmla="*/ 365952 h 566058"/>
              <a:gd name="connsiteX16" fmla="*/ 1419 w 214654"/>
              <a:gd name="connsiteY16" fmla="*/ 562802 h 56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4654" h="566058">
                <a:moveTo>
                  <a:pt x="1419" y="562802"/>
                </a:moveTo>
                <a:cubicBezTo>
                  <a:pt x="-9693" y="582381"/>
                  <a:pt x="47457" y="508298"/>
                  <a:pt x="68094" y="483427"/>
                </a:cubicBezTo>
                <a:cubicBezTo>
                  <a:pt x="88731" y="458556"/>
                  <a:pt x="114661" y="419927"/>
                  <a:pt x="125244" y="413577"/>
                </a:cubicBezTo>
                <a:cubicBezTo>
                  <a:pt x="135827" y="407227"/>
                  <a:pt x="123127" y="445856"/>
                  <a:pt x="131594" y="445327"/>
                </a:cubicBezTo>
                <a:cubicBezTo>
                  <a:pt x="140061" y="444798"/>
                  <a:pt x="166519" y="406698"/>
                  <a:pt x="176044" y="410402"/>
                </a:cubicBezTo>
                <a:cubicBezTo>
                  <a:pt x="185569" y="414106"/>
                  <a:pt x="182394" y="454323"/>
                  <a:pt x="188744" y="467552"/>
                </a:cubicBezTo>
                <a:cubicBezTo>
                  <a:pt x="195094" y="480781"/>
                  <a:pt x="218377" y="501948"/>
                  <a:pt x="214144" y="489777"/>
                </a:cubicBezTo>
                <a:cubicBezTo>
                  <a:pt x="209911" y="477606"/>
                  <a:pt x="176573" y="416752"/>
                  <a:pt x="163344" y="394527"/>
                </a:cubicBezTo>
                <a:cubicBezTo>
                  <a:pt x="150115" y="372302"/>
                  <a:pt x="142706" y="369127"/>
                  <a:pt x="134769" y="356427"/>
                </a:cubicBezTo>
                <a:cubicBezTo>
                  <a:pt x="126832" y="343727"/>
                  <a:pt x="127361" y="345844"/>
                  <a:pt x="115719" y="318327"/>
                </a:cubicBezTo>
                <a:cubicBezTo>
                  <a:pt x="104077" y="290810"/>
                  <a:pt x="70211" y="202969"/>
                  <a:pt x="64919" y="191327"/>
                </a:cubicBezTo>
                <a:cubicBezTo>
                  <a:pt x="59627" y="179685"/>
                  <a:pt x="80265" y="262764"/>
                  <a:pt x="83969" y="248477"/>
                </a:cubicBezTo>
                <a:cubicBezTo>
                  <a:pt x="87673" y="234190"/>
                  <a:pt x="86615" y="146348"/>
                  <a:pt x="87144" y="105602"/>
                </a:cubicBezTo>
                <a:cubicBezTo>
                  <a:pt x="87673" y="64856"/>
                  <a:pt x="81852" y="-19281"/>
                  <a:pt x="87144" y="4002"/>
                </a:cubicBezTo>
                <a:cubicBezTo>
                  <a:pt x="92436" y="27285"/>
                  <a:pt x="118894" y="245302"/>
                  <a:pt x="118894" y="245302"/>
                </a:cubicBezTo>
                <a:cubicBezTo>
                  <a:pt x="126831" y="305627"/>
                  <a:pt x="158052" y="310389"/>
                  <a:pt x="134769" y="365952"/>
                </a:cubicBezTo>
                <a:cubicBezTo>
                  <a:pt x="111486" y="421514"/>
                  <a:pt x="12531" y="543223"/>
                  <a:pt x="1419" y="562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1E5ED2F9-8C96-8360-104A-150619E53A6B}"/>
              </a:ext>
            </a:extLst>
          </p:cNvPr>
          <p:cNvSpPr/>
          <p:nvPr/>
        </p:nvSpPr>
        <p:spPr>
          <a:xfrm>
            <a:off x="5641928" y="6203950"/>
            <a:ext cx="92745" cy="279885"/>
          </a:xfrm>
          <a:custGeom>
            <a:avLst/>
            <a:gdLst>
              <a:gd name="connsiteX0" fmla="*/ 47 w 92745"/>
              <a:gd name="connsiteY0" fmla="*/ 41275 h 279885"/>
              <a:gd name="connsiteX1" fmla="*/ 54022 w 92745"/>
              <a:gd name="connsiteY1" fmla="*/ 206375 h 279885"/>
              <a:gd name="connsiteX2" fmla="*/ 54022 w 92745"/>
              <a:gd name="connsiteY2" fmla="*/ 187325 h 279885"/>
              <a:gd name="connsiteX3" fmla="*/ 92122 w 92745"/>
              <a:gd name="connsiteY3" fmla="*/ 279400 h 279885"/>
              <a:gd name="connsiteX4" fmla="*/ 76247 w 92745"/>
              <a:gd name="connsiteY4" fmla="*/ 222250 h 279885"/>
              <a:gd name="connsiteX5" fmla="*/ 57197 w 92745"/>
              <a:gd name="connsiteY5" fmla="*/ 190500 h 279885"/>
              <a:gd name="connsiteX6" fmla="*/ 66722 w 92745"/>
              <a:gd name="connsiteY6" fmla="*/ 0 h 279885"/>
              <a:gd name="connsiteX7" fmla="*/ 54022 w 92745"/>
              <a:gd name="connsiteY7" fmla="*/ 190500 h 279885"/>
              <a:gd name="connsiteX8" fmla="*/ 44497 w 92745"/>
              <a:gd name="connsiteY8" fmla="*/ 101600 h 279885"/>
              <a:gd name="connsiteX9" fmla="*/ 47 w 92745"/>
              <a:gd name="connsiteY9" fmla="*/ 41275 h 27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45" h="279885">
                <a:moveTo>
                  <a:pt x="47" y="41275"/>
                </a:moveTo>
                <a:cubicBezTo>
                  <a:pt x="1634" y="58737"/>
                  <a:pt x="45026" y="182033"/>
                  <a:pt x="54022" y="206375"/>
                </a:cubicBezTo>
                <a:cubicBezTo>
                  <a:pt x="63018" y="230717"/>
                  <a:pt x="47672" y="175154"/>
                  <a:pt x="54022" y="187325"/>
                </a:cubicBezTo>
                <a:cubicBezTo>
                  <a:pt x="60372" y="199496"/>
                  <a:pt x="88418" y="273579"/>
                  <a:pt x="92122" y="279400"/>
                </a:cubicBezTo>
                <a:cubicBezTo>
                  <a:pt x="95826" y="285221"/>
                  <a:pt x="82068" y="237067"/>
                  <a:pt x="76247" y="222250"/>
                </a:cubicBezTo>
                <a:cubicBezTo>
                  <a:pt x="70426" y="207433"/>
                  <a:pt x="58785" y="227542"/>
                  <a:pt x="57197" y="190500"/>
                </a:cubicBezTo>
                <a:cubicBezTo>
                  <a:pt x="55610" y="153458"/>
                  <a:pt x="67251" y="0"/>
                  <a:pt x="66722" y="0"/>
                </a:cubicBezTo>
                <a:cubicBezTo>
                  <a:pt x="66193" y="0"/>
                  <a:pt x="57726" y="173567"/>
                  <a:pt x="54022" y="190500"/>
                </a:cubicBezTo>
                <a:cubicBezTo>
                  <a:pt x="50318" y="207433"/>
                  <a:pt x="51905" y="124354"/>
                  <a:pt x="44497" y="101600"/>
                </a:cubicBezTo>
                <a:cubicBezTo>
                  <a:pt x="37089" y="78846"/>
                  <a:pt x="-1540" y="23813"/>
                  <a:pt x="47" y="41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65548149-1AC9-6E85-68A1-AA25737ED04D}"/>
              </a:ext>
            </a:extLst>
          </p:cNvPr>
          <p:cNvSpPr/>
          <p:nvPr/>
        </p:nvSpPr>
        <p:spPr>
          <a:xfrm>
            <a:off x="5413026" y="6362364"/>
            <a:ext cx="204653" cy="165670"/>
          </a:xfrm>
          <a:custGeom>
            <a:avLst/>
            <a:gdLst>
              <a:gd name="connsiteX0" fmla="*/ 349 w 204653"/>
              <a:gd name="connsiteY0" fmla="*/ 336 h 165670"/>
              <a:gd name="connsiteX1" fmla="*/ 98774 w 204653"/>
              <a:gd name="connsiteY1" fmla="*/ 82886 h 165670"/>
              <a:gd name="connsiteX2" fmla="*/ 136874 w 204653"/>
              <a:gd name="connsiteY2" fmla="*/ 101936 h 165670"/>
              <a:gd name="connsiteX3" fmla="*/ 149574 w 204653"/>
              <a:gd name="connsiteY3" fmla="*/ 165436 h 165670"/>
              <a:gd name="connsiteX4" fmla="*/ 200374 w 204653"/>
              <a:gd name="connsiteY4" fmla="*/ 124161 h 165670"/>
              <a:gd name="connsiteX5" fmla="*/ 200374 w 204653"/>
              <a:gd name="connsiteY5" fmla="*/ 143211 h 165670"/>
              <a:gd name="connsiteX6" fmla="*/ 187674 w 204653"/>
              <a:gd name="connsiteY6" fmla="*/ 149561 h 165670"/>
              <a:gd name="connsiteX7" fmla="*/ 152749 w 204653"/>
              <a:gd name="connsiteY7" fmla="*/ 159086 h 165670"/>
              <a:gd name="connsiteX8" fmla="*/ 136874 w 204653"/>
              <a:gd name="connsiteY8" fmla="*/ 117811 h 165670"/>
              <a:gd name="connsiteX9" fmla="*/ 349 w 204653"/>
              <a:gd name="connsiteY9" fmla="*/ 336 h 16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653" h="165670">
                <a:moveTo>
                  <a:pt x="349" y="336"/>
                </a:moveTo>
                <a:cubicBezTo>
                  <a:pt x="-6001" y="-5485"/>
                  <a:pt x="76020" y="65953"/>
                  <a:pt x="98774" y="82886"/>
                </a:cubicBezTo>
                <a:cubicBezTo>
                  <a:pt x="121528" y="99819"/>
                  <a:pt x="128407" y="88178"/>
                  <a:pt x="136874" y="101936"/>
                </a:cubicBezTo>
                <a:cubicBezTo>
                  <a:pt x="145341" y="115694"/>
                  <a:pt x="138991" y="161732"/>
                  <a:pt x="149574" y="165436"/>
                </a:cubicBezTo>
                <a:cubicBezTo>
                  <a:pt x="160157" y="169140"/>
                  <a:pt x="191907" y="127865"/>
                  <a:pt x="200374" y="124161"/>
                </a:cubicBezTo>
                <a:cubicBezTo>
                  <a:pt x="208841" y="120457"/>
                  <a:pt x="202491" y="138978"/>
                  <a:pt x="200374" y="143211"/>
                </a:cubicBezTo>
                <a:cubicBezTo>
                  <a:pt x="198257" y="147444"/>
                  <a:pt x="195611" y="146915"/>
                  <a:pt x="187674" y="149561"/>
                </a:cubicBezTo>
                <a:cubicBezTo>
                  <a:pt x="179737" y="152207"/>
                  <a:pt x="161216" y="164378"/>
                  <a:pt x="152749" y="159086"/>
                </a:cubicBezTo>
                <a:cubicBezTo>
                  <a:pt x="144282" y="153794"/>
                  <a:pt x="160157" y="141624"/>
                  <a:pt x="136874" y="117811"/>
                </a:cubicBezTo>
                <a:cubicBezTo>
                  <a:pt x="113591" y="93999"/>
                  <a:pt x="6699" y="6157"/>
                  <a:pt x="349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23D4D2AB-5C7D-66CF-D816-F01BC2D772F3}"/>
              </a:ext>
            </a:extLst>
          </p:cNvPr>
          <p:cNvSpPr/>
          <p:nvPr/>
        </p:nvSpPr>
        <p:spPr>
          <a:xfrm>
            <a:off x="5610212" y="6238727"/>
            <a:ext cx="53995" cy="228756"/>
          </a:xfrm>
          <a:custGeom>
            <a:avLst/>
            <a:gdLst>
              <a:gd name="connsiteX0" fmla="*/ 22238 w 53995"/>
              <a:gd name="connsiteY0" fmla="*/ 148 h 228756"/>
              <a:gd name="connsiteX1" fmla="*/ 15888 w 53995"/>
              <a:gd name="connsiteY1" fmla="*/ 158898 h 228756"/>
              <a:gd name="connsiteX2" fmla="*/ 15888 w 53995"/>
              <a:gd name="connsiteY2" fmla="*/ 155723 h 228756"/>
              <a:gd name="connsiteX3" fmla="*/ 31763 w 53995"/>
              <a:gd name="connsiteY3" fmla="*/ 203348 h 228756"/>
              <a:gd name="connsiteX4" fmla="*/ 22238 w 53995"/>
              <a:gd name="connsiteY4" fmla="*/ 190648 h 228756"/>
              <a:gd name="connsiteX5" fmla="*/ 53988 w 53995"/>
              <a:gd name="connsiteY5" fmla="*/ 228748 h 228756"/>
              <a:gd name="connsiteX6" fmla="*/ 19063 w 53995"/>
              <a:gd name="connsiteY6" fmla="*/ 193823 h 228756"/>
              <a:gd name="connsiteX7" fmla="*/ 13 w 53995"/>
              <a:gd name="connsiteY7" fmla="*/ 158898 h 228756"/>
              <a:gd name="connsiteX8" fmla="*/ 15888 w 53995"/>
              <a:gd name="connsiteY8" fmla="*/ 130323 h 228756"/>
              <a:gd name="connsiteX9" fmla="*/ 22238 w 53995"/>
              <a:gd name="connsiteY9" fmla="*/ 148 h 22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995" h="228756">
                <a:moveTo>
                  <a:pt x="22238" y="148"/>
                </a:moveTo>
                <a:cubicBezTo>
                  <a:pt x="22238" y="4910"/>
                  <a:pt x="16946" y="132969"/>
                  <a:pt x="15888" y="158898"/>
                </a:cubicBezTo>
                <a:cubicBezTo>
                  <a:pt x="14830" y="184827"/>
                  <a:pt x="13242" y="148315"/>
                  <a:pt x="15888" y="155723"/>
                </a:cubicBezTo>
                <a:cubicBezTo>
                  <a:pt x="18534" y="163131"/>
                  <a:pt x="31763" y="203348"/>
                  <a:pt x="31763" y="203348"/>
                </a:cubicBezTo>
                <a:cubicBezTo>
                  <a:pt x="32821" y="209169"/>
                  <a:pt x="18534" y="186415"/>
                  <a:pt x="22238" y="190648"/>
                </a:cubicBezTo>
                <a:cubicBezTo>
                  <a:pt x="25942" y="194881"/>
                  <a:pt x="54517" y="228219"/>
                  <a:pt x="53988" y="228748"/>
                </a:cubicBezTo>
                <a:cubicBezTo>
                  <a:pt x="53459" y="229277"/>
                  <a:pt x="28059" y="205465"/>
                  <a:pt x="19063" y="193823"/>
                </a:cubicBezTo>
                <a:cubicBezTo>
                  <a:pt x="10067" y="182181"/>
                  <a:pt x="542" y="169481"/>
                  <a:pt x="13" y="158898"/>
                </a:cubicBezTo>
                <a:cubicBezTo>
                  <a:pt x="-516" y="148315"/>
                  <a:pt x="14300" y="154136"/>
                  <a:pt x="15888" y="130323"/>
                </a:cubicBezTo>
                <a:cubicBezTo>
                  <a:pt x="17476" y="106510"/>
                  <a:pt x="22238" y="-4614"/>
                  <a:pt x="22238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84B261E7-2389-7798-4F77-1486DEC8469A}"/>
              </a:ext>
            </a:extLst>
          </p:cNvPr>
          <p:cNvSpPr/>
          <p:nvPr/>
        </p:nvSpPr>
        <p:spPr>
          <a:xfrm>
            <a:off x="5400376" y="6320537"/>
            <a:ext cx="105115" cy="215899"/>
          </a:xfrm>
          <a:custGeom>
            <a:avLst/>
            <a:gdLst>
              <a:gd name="connsiteX0" fmla="*/ 44749 w 105115"/>
              <a:gd name="connsiteY0" fmla="*/ 888 h 215899"/>
              <a:gd name="connsiteX1" fmla="*/ 51099 w 105115"/>
              <a:gd name="connsiteY1" fmla="*/ 99313 h 215899"/>
              <a:gd name="connsiteX2" fmla="*/ 105074 w 105115"/>
              <a:gd name="connsiteY2" fmla="*/ 165988 h 215899"/>
              <a:gd name="connsiteX3" fmla="*/ 60624 w 105115"/>
              <a:gd name="connsiteY3" fmla="*/ 175513 h 215899"/>
              <a:gd name="connsiteX4" fmla="*/ 98724 w 105115"/>
              <a:gd name="connsiteY4" fmla="*/ 213613 h 215899"/>
              <a:gd name="connsiteX5" fmla="*/ 54274 w 105115"/>
              <a:gd name="connsiteY5" fmla="*/ 210438 h 215899"/>
              <a:gd name="connsiteX6" fmla="*/ 299 w 105115"/>
              <a:gd name="connsiteY6" fmla="*/ 200913 h 215899"/>
              <a:gd name="connsiteX7" fmla="*/ 79674 w 105115"/>
              <a:gd name="connsiteY7" fmla="*/ 204088 h 215899"/>
              <a:gd name="connsiteX8" fmla="*/ 44749 w 105115"/>
              <a:gd name="connsiteY8" fmla="*/ 162813 h 215899"/>
              <a:gd name="connsiteX9" fmla="*/ 19349 w 105115"/>
              <a:gd name="connsiteY9" fmla="*/ 127888 h 215899"/>
              <a:gd name="connsiteX10" fmla="*/ 79674 w 105115"/>
              <a:gd name="connsiteY10" fmla="*/ 175513 h 215899"/>
              <a:gd name="connsiteX11" fmla="*/ 63799 w 105115"/>
              <a:gd name="connsiteY11" fmla="*/ 121538 h 215899"/>
              <a:gd name="connsiteX12" fmla="*/ 35224 w 105115"/>
              <a:gd name="connsiteY12" fmla="*/ 54863 h 215899"/>
              <a:gd name="connsiteX13" fmla="*/ 44749 w 105115"/>
              <a:gd name="connsiteY13" fmla="*/ 888 h 21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115" h="215899">
                <a:moveTo>
                  <a:pt x="44749" y="888"/>
                </a:moveTo>
                <a:cubicBezTo>
                  <a:pt x="47395" y="8296"/>
                  <a:pt x="41045" y="71796"/>
                  <a:pt x="51099" y="99313"/>
                </a:cubicBezTo>
                <a:cubicBezTo>
                  <a:pt x="61153" y="126830"/>
                  <a:pt x="103487" y="153288"/>
                  <a:pt x="105074" y="165988"/>
                </a:cubicBezTo>
                <a:cubicBezTo>
                  <a:pt x="106661" y="178688"/>
                  <a:pt x="61682" y="167576"/>
                  <a:pt x="60624" y="175513"/>
                </a:cubicBezTo>
                <a:cubicBezTo>
                  <a:pt x="59566" y="183450"/>
                  <a:pt x="99782" y="207792"/>
                  <a:pt x="98724" y="213613"/>
                </a:cubicBezTo>
                <a:cubicBezTo>
                  <a:pt x="97666" y="219434"/>
                  <a:pt x="70678" y="212555"/>
                  <a:pt x="54274" y="210438"/>
                </a:cubicBezTo>
                <a:cubicBezTo>
                  <a:pt x="37870" y="208321"/>
                  <a:pt x="-3934" y="201971"/>
                  <a:pt x="299" y="200913"/>
                </a:cubicBezTo>
                <a:cubicBezTo>
                  <a:pt x="4532" y="199855"/>
                  <a:pt x="72266" y="210438"/>
                  <a:pt x="79674" y="204088"/>
                </a:cubicBezTo>
                <a:cubicBezTo>
                  <a:pt x="87082" y="197738"/>
                  <a:pt x="54803" y="175513"/>
                  <a:pt x="44749" y="162813"/>
                </a:cubicBezTo>
                <a:cubicBezTo>
                  <a:pt x="34695" y="150113"/>
                  <a:pt x="13528" y="125771"/>
                  <a:pt x="19349" y="127888"/>
                </a:cubicBezTo>
                <a:cubicBezTo>
                  <a:pt x="25170" y="130005"/>
                  <a:pt x="72266" y="176571"/>
                  <a:pt x="79674" y="175513"/>
                </a:cubicBezTo>
                <a:cubicBezTo>
                  <a:pt x="87082" y="174455"/>
                  <a:pt x="71207" y="141646"/>
                  <a:pt x="63799" y="121538"/>
                </a:cubicBezTo>
                <a:cubicBezTo>
                  <a:pt x="56391" y="101430"/>
                  <a:pt x="35224" y="75500"/>
                  <a:pt x="35224" y="54863"/>
                </a:cubicBezTo>
                <a:cubicBezTo>
                  <a:pt x="35224" y="34226"/>
                  <a:pt x="42103" y="-6520"/>
                  <a:pt x="44749" y="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5268803F-EBE0-E76F-3308-DBD9502BB8E4}"/>
              </a:ext>
            </a:extLst>
          </p:cNvPr>
          <p:cNvSpPr/>
          <p:nvPr/>
        </p:nvSpPr>
        <p:spPr>
          <a:xfrm>
            <a:off x="5516753" y="6251511"/>
            <a:ext cx="58634" cy="200462"/>
          </a:xfrm>
          <a:custGeom>
            <a:avLst/>
            <a:gdLst>
              <a:gd name="connsiteX0" fmla="*/ 10922 w 58634"/>
              <a:gd name="connsiteY0" fmla="*/ 64 h 200462"/>
              <a:gd name="connsiteX1" fmla="*/ 14097 w 58634"/>
              <a:gd name="connsiteY1" fmla="*/ 69914 h 200462"/>
              <a:gd name="connsiteX2" fmla="*/ 17272 w 58634"/>
              <a:gd name="connsiteY2" fmla="*/ 127064 h 200462"/>
              <a:gd name="connsiteX3" fmla="*/ 1397 w 58634"/>
              <a:gd name="connsiteY3" fmla="*/ 101664 h 200462"/>
              <a:gd name="connsiteX4" fmla="*/ 58547 w 58634"/>
              <a:gd name="connsiteY4" fmla="*/ 200089 h 200462"/>
              <a:gd name="connsiteX5" fmla="*/ 14097 w 58634"/>
              <a:gd name="connsiteY5" fmla="*/ 133414 h 200462"/>
              <a:gd name="connsiteX6" fmla="*/ 1397 w 58634"/>
              <a:gd name="connsiteY6" fmla="*/ 82614 h 200462"/>
              <a:gd name="connsiteX7" fmla="*/ 10922 w 58634"/>
              <a:gd name="connsiteY7" fmla="*/ 64 h 20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634" h="200462">
                <a:moveTo>
                  <a:pt x="10922" y="64"/>
                </a:moveTo>
                <a:cubicBezTo>
                  <a:pt x="13039" y="-2053"/>
                  <a:pt x="13039" y="48747"/>
                  <a:pt x="14097" y="69914"/>
                </a:cubicBezTo>
                <a:cubicBezTo>
                  <a:pt x="15155" y="91081"/>
                  <a:pt x="19389" y="121772"/>
                  <a:pt x="17272" y="127064"/>
                </a:cubicBezTo>
                <a:cubicBezTo>
                  <a:pt x="15155" y="132356"/>
                  <a:pt x="-5482" y="89493"/>
                  <a:pt x="1397" y="101664"/>
                </a:cubicBezTo>
                <a:cubicBezTo>
                  <a:pt x="8276" y="113835"/>
                  <a:pt x="56430" y="194797"/>
                  <a:pt x="58547" y="200089"/>
                </a:cubicBezTo>
                <a:cubicBezTo>
                  <a:pt x="60664" y="205381"/>
                  <a:pt x="23622" y="152993"/>
                  <a:pt x="14097" y="133414"/>
                </a:cubicBezTo>
                <a:cubicBezTo>
                  <a:pt x="4572" y="113835"/>
                  <a:pt x="2455" y="107485"/>
                  <a:pt x="1397" y="82614"/>
                </a:cubicBezTo>
                <a:cubicBezTo>
                  <a:pt x="339" y="57743"/>
                  <a:pt x="8805" y="2181"/>
                  <a:pt x="10922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C5CC9A3E-C8F2-0852-AEED-BB6531A75504}"/>
              </a:ext>
            </a:extLst>
          </p:cNvPr>
          <p:cNvSpPr/>
          <p:nvPr/>
        </p:nvSpPr>
        <p:spPr>
          <a:xfrm>
            <a:off x="4975180" y="6581579"/>
            <a:ext cx="768395" cy="238321"/>
          </a:xfrm>
          <a:custGeom>
            <a:avLst/>
            <a:gdLst>
              <a:gd name="connsiteX0" fmla="*/ 45 w 768395"/>
              <a:gd name="connsiteY0" fmla="*/ 238321 h 238321"/>
              <a:gd name="connsiteX1" fmla="*/ 374695 w 768395"/>
              <a:gd name="connsiteY1" fmla="*/ 85921 h 238321"/>
              <a:gd name="connsiteX2" fmla="*/ 317545 w 768395"/>
              <a:gd name="connsiteY2" fmla="*/ 114496 h 238321"/>
              <a:gd name="connsiteX3" fmla="*/ 501695 w 768395"/>
              <a:gd name="connsiteY3" fmla="*/ 19246 h 238321"/>
              <a:gd name="connsiteX4" fmla="*/ 558845 w 768395"/>
              <a:gd name="connsiteY4" fmla="*/ 25596 h 238321"/>
              <a:gd name="connsiteX5" fmla="*/ 552495 w 768395"/>
              <a:gd name="connsiteY5" fmla="*/ 196 h 238321"/>
              <a:gd name="connsiteX6" fmla="*/ 641395 w 768395"/>
              <a:gd name="connsiteY6" fmla="*/ 41471 h 238321"/>
              <a:gd name="connsiteX7" fmla="*/ 619170 w 768395"/>
              <a:gd name="connsiteY7" fmla="*/ 16071 h 238321"/>
              <a:gd name="connsiteX8" fmla="*/ 768395 w 768395"/>
              <a:gd name="connsiteY8" fmla="*/ 63696 h 238321"/>
              <a:gd name="connsiteX9" fmla="*/ 619170 w 768395"/>
              <a:gd name="connsiteY9" fmla="*/ 16071 h 238321"/>
              <a:gd name="connsiteX10" fmla="*/ 533445 w 768395"/>
              <a:gd name="connsiteY10" fmla="*/ 22421 h 238321"/>
              <a:gd name="connsiteX11" fmla="*/ 431845 w 768395"/>
              <a:gd name="connsiteY11" fmla="*/ 47821 h 238321"/>
              <a:gd name="connsiteX12" fmla="*/ 314370 w 768395"/>
              <a:gd name="connsiteY12" fmla="*/ 54171 h 238321"/>
              <a:gd name="connsiteX13" fmla="*/ 396920 w 768395"/>
              <a:gd name="connsiteY13" fmla="*/ 47821 h 238321"/>
              <a:gd name="connsiteX14" fmla="*/ 349295 w 768395"/>
              <a:gd name="connsiteY14" fmla="*/ 85921 h 238321"/>
              <a:gd name="connsiteX15" fmla="*/ 45 w 768395"/>
              <a:gd name="connsiteY15" fmla="*/ 238321 h 23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8395" h="238321">
                <a:moveTo>
                  <a:pt x="45" y="238321"/>
                </a:moveTo>
                <a:cubicBezTo>
                  <a:pt x="4278" y="238321"/>
                  <a:pt x="321778" y="106558"/>
                  <a:pt x="374695" y="85921"/>
                </a:cubicBezTo>
                <a:cubicBezTo>
                  <a:pt x="427612" y="65283"/>
                  <a:pt x="317545" y="114496"/>
                  <a:pt x="317545" y="114496"/>
                </a:cubicBezTo>
                <a:cubicBezTo>
                  <a:pt x="338712" y="103383"/>
                  <a:pt x="461478" y="34063"/>
                  <a:pt x="501695" y="19246"/>
                </a:cubicBezTo>
                <a:cubicBezTo>
                  <a:pt x="541912" y="4429"/>
                  <a:pt x="550378" y="28771"/>
                  <a:pt x="558845" y="25596"/>
                </a:cubicBezTo>
                <a:cubicBezTo>
                  <a:pt x="567312" y="22421"/>
                  <a:pt x="538737" y="-2450"/>
                  <a:pt x="552495" y="196"/>
                </a:cubicBezTo>
                <a:cubicBezTo>
                  <a:pt x="566253" y="2842"/>
                  <a:pt x="630282" y="38825"/>
                  <a:pt x="641395" y="41471"/>
                </a:cubicBezTo>
                <a:cubicBezTo>
                  <a:pt x="652508" y="44117"/>
                  <a:pt x="598003" y="12367"/>
                  <a:pt x="619170" y="16071"/>
                </a:cubicBezTo>
                <a:cubicBezTo>
                  <a:pt x="640337" y="19775"/>
                  <a:pt x="768395" y="63696"/>
                  <a:pt x="768395" y="63696"/>
                </a:cubicBezTo>
                <a:cubicBezTo>
                  <a:pt x="768395" y="63696"/>
                  <a:pt x="658328" y="22950"/>
                  <a:pt x="619170" y="16071"/>
                </a:cubicBezTo>
                <a:cubicBezTo>
                  <a:pt x="580012" y="9192"/>
                  <a:pt x="564666" y="17129"/>
                  <a:pt x="533445" y="22421"/>
                </a:cubicBezTo>
                <a:cubicBezTo>
                  <a:pt x="502224" y="27713"/>
                  <a:pt x="468358" y="42529"/>
                  <a:pt x="431845" y="47821"/>
                </a:cubicBezTo>
                <a:cubicBezTo>
                  <a:pt x="395332" y="53113"/>
                  <a:pt x="320191" y="54171"/>
                  <a:pt x="314370" y="54171"/>
                </a:cubicBezTo>
                <a:cubicBezTo>
                  <a:pt x="308549" y="54171"/>
                  <a:pt x="391099" y="42529"/>
                  <a:pt x="396920" y="47821"/>
                </a:cubicBezTo>
                <a:cubicBezTo>
                  <a:pt x="402741" y="53113"/>
                  <a:pt x="409091" y="58404"/>
                  <a:pt x="349295" y="85921"/>
                </a:cubicBezTo>
                <a:cubicBezTo>
                  <a:pt x="289499" y="113438"/>
                  <a:pt x="-4188" y="238321"/>
                  <a:pt x="45" y="238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912ACDCA-6376-CF8F-9C7B-C412233AB99E}"/>
              </a:ext>
            </a:extLst>
          </p:cNvPr>
          <p:cNvSpPr/>
          <p:nvPr/>
        </p:nvSpPr>
        <p:spPr>
          <a:xfrm>
            <a:off x="5568938" y="6521418"/>
            <a:ext cx="346090" cy="121300"/>
          </a:xfrm>
          <a:custGeom>
            <a:avLst/>
            <a:gdLst>
              <a:gd name="connsiteX0" fmla="*/ 12 w 346090"/>
              <a:gd name="connsiteY0" fmla="*/ 104807 h 121300"/>
              <a:gd name="connsiteX1" fmla="*/ 88912 w 346090"/>
              <a:gd name="connsiteY1" fmla="*/ 117507 h 121300"/>
              <a:gd name="connsiteX2" fmla="*/ 146062 w 346090"/>
              <a:gd name="connsiteY2" fmla="*/ 31782 h 121300"/>
              <a:gd name="connsiteX3" fmla="*/ 212737 w 346090"/>
              <a:gd name="connsiteY3" fmla="*/ 32 h 121300"/>
              <a:gd name="connsiteX4" fmla="*/ 158762 w 346090"/>
              <a:gd name="connsiteY4" fmla="*/ 25432 h 121300"/>
              <a:gd name="connsiteX5" fmla="*/ 250837 w 346090"/>
              <a:gd name="connsiteY5" fmla="*/ 6382 h 121300"/>
              <a:gd name="connsiteX6" fmla="*/ 346087 w 346090"/>
              <a:gd name="connsiteY6" fmla="*/ 12732 h 121300"/>
              <a:gd name="connsiteX7" fmla="*/ 254012 w 346090"/>
              <a:gd name="connsiteY7" fmla="*/ 19082 h 121300"/>
              <a:gd name="connsiteX8" fmla="*/ 142887 w 346090"/>
              <a:gd name="connsiteY8" fmla="*/ 9557 h 121300"/>
              <a:gd name="connsiteX9" fmla="*/ 111137 w 346090"/>
              <a:gd name="connsiteY9" fmla="*/ 19082 h 121300"/>
              <a:gd name="connsiteX10" fmla="*/ 142887 w 346090"/>
              <a:gd name="connsiteY10" fmla="*/ 31782 h 121300"/>
              <a:gd name="connsiteX11" fmla="*/ 120662 w 346090"/>
              <a:gd name="connsiteY11" fmla="*/ 73057 h 121300"/>
              <a:gd name="connsiteX12" fmla="*/ 95262 w 346090"/>
              <a:gd name="connsiteY12" fmla="*/ 92107 h 121300"/>
              <a:gd name="connsiteX13" fmla="*/ 12 w 346090"/>
              <a:gd name="connsiteY13" fmla="*/ 104807 h 1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090" h="121300">
                <a:moveTo>
                  <a:pt x="12" y="104807"/>
                </a:moveTo>
                <a:cubicBezTo>
                  <a:pt x="-1046" y="109040"/>
                  <a:pt x="64570" y="129678"/>
                  <a:pt x="88912" y="117507"/>
                </a:cubicBezTo>
                <a:cubicBezTo>
                  <a:pt x="113254" y="105336"/>
                  <a:pt x="125425" y="51361"/>
                  <a:pt x="146062" y="31782"/>
                </a:cubicBezTo>
                <a:cubicBezTo>
                  <a:pt x="166699" y="12203"/>
                  <a:pt x="210620" y="1090"/>
                  <a:pt x="212737" y="32"/>
                </a:cubicBezTo>
                <a:cubicBezTo>
                  <a:pt x="214854" y="-1026"/>
                  <a:pt x="152412" y="24374"/>
                  <a:pt x="158762" y="25432"/>
                </a:cubicBezTo>
                <a:cubicBezTo>
                  <a:pt x="165112" y="26490"/>
                  <a:pt x="219616" y="8499"/>
                  <a:pt x="250837" y="6382"/>
                </a:cubicBezTo>
                <a:cubicBezTo>
                  <a:pt x="282058" y="4265"/>
                  <a:pt x="345558" y="10615"/>
                  <a:pt x="346087" y="12732"/>
                </a:cubicBezTo>
                <a:cubicBezTo>
                  <a:pt x="346616" y="14849"/>
                  <a:pt x="287879" y="19611"/>
                  <a:pt x="254012" y="19082"/>
                </a:cubicBezTo>
                <a:cubicBezTo>
                  <a:pt x="220145" y="18553"/>
                  <a:pt x="166699" y="9557"/>
                  <a:pt x="142887" y="9557"/>
                </a:cubicBezTo>
                <a:cubicBezTo>
                  <a:pt x="119075" y="9557"/>
                  <a:pt x="111137" y="15378"/>
                  <a:pt x="111137" y="19082"/>
                </a:cubicBezTo>
                <a:cubicBezTo>
                  <a:pt x="111137" y="22786"/>
                  <a:pt x="141300" y="22786"/>
                  <a:pt x="142887" y="31782"/>
                </a:cubicBezTo>
                <a:cubicBezTo>
                  <a:pt x="144474" y="40778"/>
                  <a:pt x="120662" y="73057"/>
                  <a:pt x="120662" y="73057"/>
                </a:cubicBezTo>
                <a:cubicBezTo>
                  <a:pt x="112725" y="83111"/>
                  <a:pt x="110079" y="83640"/>
                  <a:pt x="95262" y="92107"/>
                </a:cubicBezTo>
                <a:cubicBezTo>
                  <a:pt x="80445" y="100574"/>
                  <a:pt x="1070" y="100574"/>
                  <a:pt x="12" y="104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2FC5F483-75C0-7471-1079-D38CAC920EC4}"/>
              </a:ext>
            </a:extLst>
          </p:cNvPr>
          <p:cNvSpPr/>
          <p:nvPr/>
        </p:nvSpPr>
        <p:spPr>
          <a:xfrm>
            <a:off x="5460995" y="6556011"/>
            <a:ext cx="229451" cy="92511"/>
          </a:xfrm>
          <a:custGeom>
            <a:avLst/>
            <a:gdLst>
              <a:gd name="connsiteX0" fmla="*/ 5 w 229451"/>
              <a:gd name="connsiteY0" fmla="*/ 92439 h 92511"/>
              <a:gd name="connsiteX1" fmla="*/ 196855 w 229451"/>
              <a:gd name="connsiteY1" fmla="*/ 16239 h 92511"/>
              <a:gd name="connsiteX2" fmla="*/ 228605 w 229451"/>
              <a:gd name="connsiteY2" fmla="*/ 41639 h 92511"/>
              <a:gd name="connsiteX3" fmla="*/ 190505 w 229451"/>
              <a:gd name="connsiteY3" fmla="*/ 364 h 92511"/>
              <a:gd name="connsiteX4" fmla="*/ 5 w 229451"/>
              <a:gd name="connsiteY4" fmla="*/ 92439 h 9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51" h="92511">
                <a:moveTo>
                  <a:pt x="5" y="92439"/>
                </a:moveTo>
                <a:cubicBezTo>
                  <a:pt x="1063" y="95085"/>
                  <a:pt x="158755" y="24706"/>
                  <a:pt x="196855" y="16239"/>
                </a:cubicBezTo>
                <a:cubicBezTo>
                  <a:pt x="234955" y="7772"/>
                  <a:pt x="229663" y="44285"/>
                  <a:pt x="228605" y="41639"/>
                </a:cubicBezTo>
                <a:cubicBezTo>
                  <a:pt x="227547" y="38993"/>
                  <a:pt x="222255" y="-4398"/>
                  <a:pt x="190505" y="364"/>
                </a:cubicBezTo>
                <a:cubicBezTo>
                  <a:pt x="158755" y="5126"/>
                  <a:pt x="-1053" y="89793"/>
                  <a:pt x="5" y="92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59BAF8CE-BCE5-736D-EEAB-9D626521D334}"/>
              </a:ext>
            </a:extLst>
          </p:cNvPr>
          <p:cNvSpPr/>
          <p:nvPr/>
        </p:nvSpPr>
        <p:spPr>
          <a:xfrm>
            <a:off x="4856875" y="6652206"/>
            <a:ext cx="873494" cy="187854"/>
          </a:xfrm>
          <a:custGeom>
            <a:avLst/>
            <a:gdLst>
              <a:gd name="connsiteX0" fmla="*/ 4050 w 873494"/>
              <a:gd name="connsiteY0" fmla="*/ 186744 h 187854"/>
              <a:gd name="connsiteX1" fmla="*/ 505700 w 873494"/>
              <a:gd name="connsiteY1" fmla="*/ 69269 h 187854"/>
              <a:gd name="connsiteX2" fmla="*/ 397750 w 873494"/>
              <a:gd name="connsiteY2" fmla="*/ 88319 h 187854"/>
              <a:gd name="connsiteX3" fmla="*/ 715250 w 873494"/>
              <a:gd name="connsiteY3" fmla="*/ 2594 h 187854"/>
              <a:gd name="connsiteX4" fmla="*/ 705725 w 873494"/>
              <a:gd name="connsiteY4" fmla="*/ 21644 h 187854"/>
              <a:gd name="connsiteX5" fmla="*/ 826375 w 873494"/>
              <a:gd name="connsiteY5" fmla="*/ 15294 h 187854"/>
              <a:gd name="connsiteX6" fmla="*/ 870825 w 873494"/>
              <a:gd name="connsiteY6" fmla="*/ 12119 h 187854"/>
              <a:gd name="connsiteX7" fmla="*/ 756525 w 873494"/>
              <a:gd name="connsiteY7" fmla="*/ 15294 h 187854"/>
              <a:gd name="connsiteX8" fmla="*/ 642225 w 873494"/>
              <a:gd name="connsiteY8" fmla="*/ 18469 h 187854"/>
              <a:gd name="connsiteX9" fmla="*/ 477125 w 873494"/>
              <a:gd name="connsiteY9" fmla="*/ 47044 h 187854"/>
              <a:gd name="connsiteX10" fmla="*/ 550150 w 873494"/>
              <a:gd name="connsiteY10" fmla="*/ 43869 h 187854"/>
              <a:gd name="connsiteX11" fmla="*/ 397750 w 873494"/>
              <a:gd name="connsiteY11" fmla="*/ 101019 h 187854"/>
              <a:gd name="connsiteX12" fmla="*/ 289800 w 873494"/>
              <a:gd name="connsiteY12" fmla="*/ 123244 h 187854"/>
              <a:gd name="connsiteX13" fmla="*/ 223125 w 873494"/>
              <a:gd name="connsiteY13" fmla="*/ 151819 h 187854"/>
              <a:gd name="connsiteX14" fmla="*/ 267575 w 873494"/>
              <a:gd name="connsiteY14" fmla="*/ 129594 h 187854"/>
              <a:gd name="connsiteX15" fmla="*/ 4050 w 873494"/>
              <a:gd name="connsiteY15" fmla="*/ 186744 h 18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3494" h="187854">
                <a:moveTo>
                  <a:pt x="4050" y="186744"/>
                </a:moveTo>
                <a:cubicBezTo>
                  <a:pt x="43737" y="176690"/>
                  <a:pt x="440083" y="85673"/>
                  <a:pt x="505700" y="69269"/>
                </a:cubicBezTo>
                <a:cubicBezTo>
                  <a:pt x="571317" y="52865"/>
                  <a:pt x="362825" y="99431"/>
                  <a:pt x="397750" y="88319"/>
                </a:cubicBezTo>
                <a:cubicBezTo>
                  <a:pt x="432675" y="77206"/>
                  <a:pt x="663921" y="13706"/>
                  <a:pt x="715250" y="2594"/>
                </a:cubicBezTo>
                <a:cubicBezTo>
                  <a:pt x="766579" y="-8518"/>
                  <a:pt x="687204" y="19527"/>
                  <a:pt x="705725" y="21644"/>
                </a:cubicBezTo>
                <a:cubicBezTo>
                  <a:pt x="724246" y="23761"/>
                  <a:pt x="798858" y="16881"/>
                  <a:pt x="826375" y="15294"/>
                </a:cubicBezTo>
                <a:cubicBezTo>
                  <a:pt x="853892" y="13707"/>
                  <a:pt x="882467" y="12119"/>
                  <a:pt x="870825" y="12119"/>
                </a:cubicBezTo>
                <a:cubicBezTo>
                  <a:pt x="859183" y="12119"/>
                  <a:pt x="756525" y="15294"/>
                  <a:pt x="756525" y="15294"/>
                </a:cubicBezTo>
                <a:lnTo>
                  <a:pt x="642225" y="18469"/>
                </a:lnTo>
                <a:cubicBezTo>
                  <a:pt x="595658" y="23761"/>
                  <a:pt x="492471" y="42811"/>
                  <a:pt x="477125" y="47044"/>
                </a:cubicBezTo>
                <a:cubicBezTo>
                  <a:pt x="461779" y="51277"/>
                  <a:pt x="563379" y="34873"/>
                  <a:pt x="550150" y="43869"/>
                </a:cubicBezTo>
                <a:cubicBezTo>
                  <a:pt x="536921" y="52865"/>
                  <a:pt x="441142" y="87790"/>
                  <a:pt x="397750" y="101019"/>
                </a:cubicBezTo>
                <a:cubicBezTo>
                  <a:pt x="354358" y="114248"/>
                  <a:pt x="318904" y="114777"/>
                  <a:pt x="289800" y="123244"/>
                </a:cubicBezTo>
                <a:cubicBezTo>
                  <a:pt x="260696" y="131711"/>
                  <a:pt x="226829" y="150761"/>
                  <a:pt x="223125" y="151819"/>
                </a:cubicBezTo>
                <a:cubicBezTo>
                  <a:pt x="219421" y="152877"/>
                  <a:pt x="306733" y="123773"/>
                  <a:pt x="267575" y="129594"/>
                </a:cubicBezTo>
                <a:cubicBezTo>
                  <a:pt x="228417" y="135415"/>
                  <a:pt x="-35637" y="196798"/>
                  <a:pt x="4050" y="186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4DFF21DF-8767-D0B0-45CA-49B931EF77D2}"/>
              </a:ext>
            </a:extLst>
          </p:cNvPr>
          <p:cNvSpPr/>
          <p:nvPr/>
        </p:nvSpPr>
        <p:spPr>
          <a:xfrm>
            <a:off x="5625727" y="6508510"/>
            <a:ext cx="315523" cy="134051"/>
          </a:xfrm>
          <a:custGeom>
            <a:avLst/>
            <a:gdLst>
              <a:gd name="connsiteX0" fmla="*/ 373 w 315523"/>
              <a:gd name="connsiteY0" fmla="*/ 133590 h 134051"/>
              <a:gd name="connsiteX1" fmla="*/ 162298 w 315523"/>
              <a:gd name="connsiteY1" fmla="*/ 63740 h 134051"/>
              <a:gd name="connsiteX2" fmla="*/ 95623 w 315523"/>
              <a:gd name="connsiteY2" fmla="*/ 95490 h 134051"/>
              <a:gd name="connsiteX3" fmla="*/ 295648 w 315523"/>
              <a:gd name="connsiteY3" fmla="*/ 41515 h 134051"/>
              <a:gd name="connsiteX4" fmla="*/ 235323 w 315523"/>
              <a:gd name="connsiteY4" fmla="*/ 60565 h 134051"/>
              <a:gd name="connsiteX5" fmla="*/ 314698 w 315523"/>
              <a:gd name="connsiteY5" fmla="*/ 240 h 134051"/>
              <a:gd name="connsiteX6" fmla="*/ 267073 w 315523"/>
              <a:gd name="connsiteY6" fmla="*/ 41515 h 134051"/>
              <a:gd name="connsiteX7" fmla="*/ 121023 w 315523"/>
              <a:gd name="connsiteY7" fmla="*/ 92315 h 134051"/>
              <a:gd name="connsiteX8" fmla="*/ 373 w 315523"/>
              <a:gd name="connsiteY8" fmla="*/ 133590 h 134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523" h="134051">
                <a:moveTo>
                  <a:pt x="373" y="133590"/>
                </a:moveTo>
                <a:cubicBezTo>
                  <a:pt x="7252" y="128828"/>
                  <a:pt x="146423" y="70090"/>
                  <a:pt x="162298" y="63740"/>
                </a:cubicBezTo>
                <a:cubicBezTo>
                  <a:pt x="178173" y="57390"/>
                  <a:pt x="73398" y="99194"/>
                  <a:pt x="95623" y="95490"/>
                </a:cubicBezTo>
                <a:cubicBezTo>
                  <a:pt x="117848" y="91786"/>
                  <a:pt x="272365" y="47336"/>
                  <a:pt x="295648" y="41515"/>
                </a:cubicBezTo>
                <a:cubicBezTo>
                  <a:pt x="318931" y="35694"/>
                  <a:pt x="232148" y="67444"/>
                  <a:pt x="235323" y="60565"/>
                </a:cubicBezTo>
                <a:cubicBezTo>
                  <a:pt x="238498" y="53686"/>
                  <a:pt x="309406" y="3415"/>
                  <a:pt x="314698" y="240"/>
                </a:cubicBezTo>
                <a:cubicBezTo>
                  <a:pt x="319990" y="-2935"/>
                  <a:pt x="299352" y="26169"/>
                  <a:pt x="267073" y="41515"/>
                </a:cubicBezTo>
                <a:cubicBezTo>
                  <a:pt x="234794" y="56861"/>
                  <a:pt x="158594" y="79615"/>
                  <a:pt x="121023" y="92315"/>
                </a:cubicBezTo>
                <a:cubicBezTo>
                  <a:pt x="83452" y="105015"/>
                  <a:pt x="-6506" y="138352"/>
                  <a:pt x="373" y="133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0943A42F-084F-BEEC-FCCF-0A18E70F537A}"/>
              </a:ext>
            </a:extLst>
          </p:cNvPr>
          <p:cNvSpPr/>
          <p:nvPr/>
        </p:nvSpPr>
        <p:spPr>
          <a:xfrm>
            <a:off x="5159375" y="6740473"/>
            <a:ext cx="492231" cy="149277"/>
          </a:xfrm>
          <a:custGeom>
            <a:avLst/>
            <a:gdLst>
              <a:gd name="connsiteX0" fmla="*/ 0 w 492231"/>
              <a:gd name="connsiteY0" fmla="*/ 149277 h 149277"/>
              <a:gd name="connsiteX1" fmla="*/ 269875 w 492231"/>
              <a:gd name="connsiteY1" fmla="*/ 57202 h 149277"/>
              <a:gd name="connsiteX2" fmla="*/ 463550 w 492231"/>
              <a:gd name="connsiteY2" fmla="*/ 57202 h 149277"/>
              <a:gd name="connsiteX3" fmla="*/ 396875 w 492231"/>
              <a:gd name="connsiteY3" fmla="*/ 34977 h 149277"/>
              <a:gd name="connsiteX4" fmla="*/ 492125 w 492231"/>
              <a:gd name="connsiteY4" fmla="*/ 28627 h 149277"/>
              <a:gd name="connsiteX5" fmla="*/ 374650 w 492231"/>
              <a:gd name="connsiteY5" fmla="*/ 19102 h 149277"/>
              <a:gd name="connsiteX6" fmla="*/ 304800 w 492231"/>
              <a:gd name="connsiteY6" fmla="*/ 52 h 149277"/>
              <a:gd name="connsiteX7" fmla="*/ 361950 w 492231"/>
              <a:gd name="connsiteY7" fmla="*/ 25452 h 149277"/>
              <a:gd name="connsiteX8" fmla="*/ 219075 w 492231"/>
              <a:gd name="connsiteY8" fmla="*/ 31802 h 149277"/>
              <a:gd name="connsiteX9" fmla="*/ 155575 w 492231"/>
              <a:gd name="connsiteY9" fmla="*/ 31802 h 149277"/>
              <a:gd name="connsiteX10" fmla="*/ 257175 w 492231"/>
              <a:gd name="connsiteY10" fmla="*/ 44502 h 149277"/>
              <a:gd name="connsiteX11" fmla="*/ 142875 w 492231"/>
              <a:gd name="connsiteY11" fmla="*/ 95302 h 149277"/>
              <a:gd name="connsiteX12" fmla="*/ 0 w 492231"/>
              <a:gd name="connsiteY12" fmla="*/ 149277 h 14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2231" h="149277">
                <a:moveTo>
                  <a:pt x="0" y="149277"/>
                </a:moveTo>
                <a:cubicBezTo>
                  <a:pt x="96308" y="110912"/>
                  <a:pt x="192617" y="72548"/>
                  <a:pt x="269875" y="57202"/>
                </a:cubicBezTo>
                <a:cubicBezTo>
                  <a:pt x="347133" y="41856"/>
                  <a:pt x="442383" y="60906"/>
                  <a:pt x="463550" y="57202"/>
                </a:cubicBezTo>
                <a:cubicBezTo>
                  <a:pt x="484717" y="53498"/>
                  <a:pt x="392113" y="39739"/>
                  <a:pt x="396875" y="34977"/>
                </a:cubicBezTo>
                <a:cubicBezTo>
                  <a:pt x="401637" y="30215"/>
                  <a:pt x="495829" y="31273"/>
                  <a:pt x="492125" y="28627"/>
                </a:cubicBezTo>
                <a:cubicBezTo>
                  <a:pt x="488421" y="25981"/>
                  <a:pt x="405871" y="23864"/>
                  <a:pt x="374650" y="19102"/>
                </a:cubicBezTo>
                <a:cubicBezTo>
                  <a:pt x="343429" y="14340"/>
                  <a:pt x="306917" y="-1006"/>
                  <a:pt x="304800" y="52"/>
                </a:cubicBezTo>
                <a:cubicBezTo>
                  <a:pt x="302683" y="1110"/>
                  <a:pt x="376237" y="20160"/>
                  <a:pt x="361950" y="25452"/>
                </a:cubicBezTo>
                <a:cubicBezTo>
                  <a:pt x="347663" y="30744"/>
                  <a:pt x="253471" y="30744"/>
                  <a:pt x="219075" y="31802"/>
                </a:cubicBezTo>
                <a:cubicBezTo>
                  <a:pt x="184679" y="32860"/>
                  <a:pt x="149225" y="29685"/>
                  <a:pt x="155575" y="31802"/>
                </a:cubicBezTo>
                <a:cubicBezTo>
                  <a:pt x="161925" y="33919"/>
                  <a:pt x="259292" y="33919"/>
                  <a:pt x="257175" y="44502"/>
                </a:cubicBezTo>
                <a:cubicBezTo>
                  <a:pt x="255058" y="55085"/>
                  <a:pt x="142875" y="95302"/>
                  <a:pt x="142875" y="95302"/>
                </a:cubicBezTo>
                <a:lnTo>
                  <a:pt x="0" y="149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2491887D-F11B-567D-1053-B32AE545179B}"/>
              </a:ext>
            </a:extLst>
          </p:cNvPr>
          <p:cNvSpPr/>
          <p:nvPr/>
        </p:nvSpPr>
        <p:spPr>
          <a:xfrm>
            <a:off x="5562581" y="6619481"/>
            <a:ext cx="320845" cy="292691"/>
          </a:xfrm>
          <a:custGeom>
            <a:avLst/>
            <a:gdLst>
              <a:gd name="connsiteX0" fmla="*/ 19 w 320845"/>
              <a:gd name="connsiteY0" fmla="*/ 136919 h 292691"/>
              <a:gd name="connsiteX1" fmla="*/ 196869 w 320845"/>
              <a:gd name="connsiteY1" fmla="*/ 67069 h 292691"/>
              <a:gd name="connsiteX2" fmla="*/ 168294 w 320845"/>
              <a:gd name="connsiteY2" fmla="*/ 82944 h 292691"/>
              <a:gd name="connsiteX3" fmla="*/ 254019 w 320845"/>
              <a:gd name="connsiteY3" fmla="*/ 54369 h 292691"/>
              <a:gd name="connsiteX4" fmla="*/ 320694 w 320845"/>
              <a:gd name="connsiteY4" fmla="*/ 394 h 292691"/>
              <a:gd name="connsiteX5" fmla="*/ 273069 w 320845"/>
              <a:gd name="connsiteY5" fmla="*/ 32144 h 292691"/>
              <a:gd name="connsiteX6" fmla="*/ 301644 w 320845"/>
              <a:gd name="connsiteY6" fmla="*/ 73419 h 292691"/>
              <a:gd name="connsiteX7" fmla="*/ 269894 w 320845"/>
              <a:gd name="connsiteY7" fmla="*/ 133744 h 292691"/>
              <a:gd name="connsiteX8" fmla="*/ 301644 w 320845"/>
              <a:gd name="connsiteY8" fmla="*/ 108344 h 292691"/>
              <a:gd name="connsiteX9" fmla="*/ 257194 w 320845"/>
              <a:gd name="connsiteY9" fmla="*/ 184544 h 292691"/>
              <a:gd name="connsiteX10" fmla="*/ 266719 w 320845"/>
              <a:gd name="connsiteY10" fmla="*/ 181369 h 292691"/>
              <a:gd name="connsiteX11" fmla="*/ 177819 w 320845"/>
              <a:gd name="connsiteY11" fmla="*/ 289319 h 292691"/>
              <a:gd name="connsiteX12" fmla="*/ 311169 w 320845"/>
              <a:gd name="connsiteY12" fmla="*/ 35319 h 292691"/>
              <a:gd name="connsiteX13" fmla="*/ 142894 w 320845"/>
              <a:gd name="connsiteY13" fmla="*/ 124219 h 292691"/>
              <a:gd name="connsiteX14" fmla="*/ 209569 w 320845"/>
              <a:gd name="connsiteY14" fmla="*/ 41669 h 292691"/>
              <a:gd name="connsiteX15" fmla="*/ 19 w 320845"/>
              <a:gd name="connsiteY15" fmla="*/ 136919 h 29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0845" h="292691">
                <a:moveTo>
                  <a:pt x="19" y="136919"/>
                </a:moveTo>
                <a:cubicBezTo>
                  <a:pt x="-2098" y="141152"/>
                  <a:pt x="168823" y="76065"/>
                  <a:pt x="196869" y="67069"/>
                </a:cubicBezTo>
                <a:cubicBezTo>
                  <a:pt x="224915" y="58073"/>
                  <a:pt x="158769" y="85061"/>
                  <a:pt x="168294" y="82944"/>
                </a:cubicBezTo>
                <a:cubicBezTo>
                  <a:pt x="177819" y="80827"/>
                  <a:pt x="228619" y="68127"/>
                  <a:pt x="254019" y="54369"/>
                </a:cubicBezTo>
                <a:cubicBezTo>
                  <a:pt x="279419" y="40611"/>
                  <a:pt x="317519" y="4098"/>
                  <a:pt x="320694" y="394"/>
                </a:cubicBezTo>
                <a:cubicBezTo>
                  <a:pt x="323869" y="-3310"/>
                  <a:pt x="276244" y="19973"/>
                  <a:pt x="273069" y="32144"/>
                </a:cubicBezTo>
                <a:cubicBezTo>
                  <a:pt x="269894" y="44315"/>
                  <a:pt x="302173" y="56486"/>
                  <a:pt x="301644" y="73419"/>
                </a:cubicBezTo>
                <a:cubicBezTo>
                  <a:pt x="301115" y="90352"/>
                  <a:pt x="269894" y="127923"/>
                  <a:pt x="269894" y="133744"/>
                </a:cubicBezTo>
                <a:cubicBezTo>
                  <a:pt x="269894" y="139565"/>
                  <a:pt x="303761" y="99877"/>
                  <a:pt x="301644" y="108344"/>
                </a:cubicBezTo>
                <a:cubicBezTo>
                  <a:pt x="299527" y="116811"/>
                  <a:pt x="263015" y="172373"/>
                  <a:pt x="257194" y="184544"/>
                </a:cubicBezTo>
                <a:cubicBezTo>
                  <a:pt x="251373" y="196715"/>
                  <a:pt x="279948" y="163907"/>
                  <a:pt x="266719" y="181369"/>
                </a:cubicBezTo>
                <a:cubicBezTo>
                  <a:pt x="253490" y="198832"/>
                  <a:pt x="170411" y="313661"/>
                  <a:pt x="177819" y="289319"/>
                </a:cubicBezTo>
                <a:cubicBezTo>
                  <a:pt x="185227" y="264977"/>
                  <a:pt x="316990" y="62836"/>
                  <a:pt x="311169" y="35319"/>
                </a:cubicBezTo>
                <a:cubicBezTo>
                  <a:pt x="305348" y="7802"/>
                  <a:pt x="159827" y="123161"/>
                  <a:pt x="142894" y="124219"/>
                </a:cubicBezTo>
                <a:cubicBezTo>
                  <a:pt x="125961" y="125277"/>
                  <a:pt x="229148" y="42198"/>
                  <a:pt x="209569" y="41669"/>
                </a:cubicBezTo>
                <a:cubicBezTo>
                  <a:pt x="189990" y="41140"/>
                  <a:pt x="2136" y="132686"/>
                  <a:pt x="19" y="136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34D9FB14-4724-2DDD-9AF3-5AAC24FD173C}"/>
              </a:ext>
            </a:extLst>
          </p:cNvPr>
          <p:cNvSpPr/>
          <p:nvPr/>
        </p:nvSpPr>
        <p:spPr>
          <a:xfrm>
            <a:off x="5135316" y="6717969"/>
            <a:ext cx="738435" cy="171795"/>
          </a:xfrm>
          <a:custGeom>
            <a:avLst/>
            <a:gdLst>
              <a:gd name="connsiteX0" fmla="*/ 8184 w 738435"/>
              <a:gd name="connsiteY0" fmla="*/ 159081 h 171795"/>
              <a:gd name="connsiteX1" fmla="*/ 287584 w 738435"/>
              <a:gd name="connsiteY1" fmla="*/ 136856 h 171795"/>
              <a:gd name="connsiteX2" fmla="*/ 509834 w 738435"/>
              <a:gd name="connsiteY2" fmla="*/ 162256 h 171795"/>
              <a:gd name="connsiteX3" fmla="*/ 430459 w 738435"/>
              <a:gd name="connsiteY3" fmla="*/ 130506 h 171795"/>
              <a:gd name="connsiteX4" fmla="*/ 519359 w 738435"/>
              <a:gd name="connsiteY4" fmla="*/ 149556 h 171795"/>
              <a:gd name="connsiteX5" fmla="*/ 611434 w 738435"/>
              <a:gd name="connsiteY5" fmla="*/ 171781 h 171795"/>
              <a:gd name="connsiteX6" fmla="*/ 519359 w 738435"/>
              <a:gd name="connsiteY6" fmla="*/ 152731 h 171795"/>
              <a:gd name="connsiteX7" fmla="*/ 506659 w 738435"/>
              <a:gd name="connsiteY7" fmla="*/ 136856 h 171795"/>
              <a:gd name="connsiteX8" fmla="*/ 738434 w 738435"/>
              <a:gd name="connsiteY8" fmla="*/ 331 h 171795"/>
              <a:gd name="connsiteX9" fmla="*/ 503484 w 738435"/>
              <a:gd name="connsiteY9" fmla="*/ 98756 h 171795"/>
              <a:gd name="connsiteX10" fmla="*/ 373309 w 738435"/>
              <a:gd name="connsiteY10" fmla="*/ 108281 h 171795"/>
              <a:gd name="connsiteX11" fmla="*/ 284409 w 738435"/>
              <a:gd name="connsiteY11" fmla="*/ 117806 h 171795"/>
              <a:gd name="connsiteX12" fmla="*/ 471734 w 738435"/>
              <a:gd name="connsiteY12" fmla="*/ 120981 h 171795"/>
              <a:gd name="connsiteX13" fmla="*/ 347909 w 738435"/>
              <a:gd name="connsiteY13" fmla="*/ 117806 h 171795"/>
              <a:gd name="connsiteX14" fmla="*/ 97084 w 738435"/>
              <a:gd name="connsiteY14" fmla="*/ 162256 h 171795"/>
              <a:gd name="connsiteX15" fmla="*/ 8184 w 738435"/>
              <a:gd name="connsiteY15" fmla="*/ 159081 h 17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8435" h="171795">
                <a:moveTo>
                  <a:pt x="8184" y="159081"/>
                </a:moveTo>
                <a:cubicBezTo>
                  <a:pt x="39934" y="154848"/>
                  <a:pt x="203976" y="136327"/>
                  <a:pt x="287584" y="136856"/>
                </a:cubicBezTo>
                <a:cubicBezTo>
                  <a:pt x="371192" y="137385"/>
                  <a:pt x="486022" y="163314"/>
                  <a:pt x="509834" y="162256"/>
                </a:cubicBezTo>
                <a:cubicBezTo>
                  <a:pt x="533646" y="161198"/>
                  <a:pt x="428871" y="132623"/>
                  <a:pt x="430459" y="130506"/>
                </a:cubicBezTo>
                <a:cubicBezTo>
                  <a:pt x="432047" y="128389"/>
                  <a:pt x="489197" y="142677"/>
                  <a:pt x="519359" y="149556"/>
                </a:cubicBezTo>
                <a:cubicBezTo>
                  <a:pt x="549521" y="156435"/>
                  <a:pt x="611434" y="171252"/>
                  <a:pt x="611434" y="171781"/>
                </a:cubicBezTo>
                <a:cubicBezTo>
                  <a:pt x="611434" y="172310"/>
                  <a:pt x="536821" y="158552"/>
                  <a:pt x="519359" y="152731"/>
                </a:cubicBezTo>
                <a:cubicBezTo>
                  <a:pt x="501897" y="146910"/>
                  <a:pt x="470147" y="162256"/>
                  <a:pt x="506659" y="136856"/>
                </a:cubicBezTo>
                <a:cubicBezTo>
                  <a:pt x="543171" y="111456"/>
                  <a:pt x="738963" y="6681"/>
                  <a:pt x="738434" y="331"/>
                </a:cubicBezTo>
                <a:cubicBezTo>
                  <a:pt x="737905" y="-6019"/>
                  <a:pt x="564338" y="80764"/>
                  <a:pt x="503484" y="98756"/>
                </a:cubicBezTo>
                <a:cubicBezTo>
                  <a:pt x="442630" y="116748"/>
                  <a:pt x="409821" y="105106"/>
                  <a:pt x="373309" y="108281"/>
                </a:cubicBezTo>
                <a:cubicBezTo>
                  <a:pt x="336797" y="111456"/>
                  <a:pt x="268005" y="115689"/>
                  <a:pt x="284409" y="117806"/>
                </a:cubicBezTo>
                <a:cubicBezTo>
                  <a:pt x="300813" y="119923"/>
                  <a:pt x="461151" y="120981"/>
                  <a:pt x="471734" y="120981"/>
                </a:cubicBezTo>
                <a:cubicBezTo>
                  <a:pt x="482317" y="120981"/>
                  <a:pt x="410351" y="110927"/>
                  <a:pt x="347909" y="117806"/>
                </a:cubicBezTo>
                <a:cubicBezTo>
                  <a:pt x="285467" y="124685"/>
                  <a:pt x="150530" y="153789"/>
                  <a:pt x="97084" y="162256"/>
                </a:cubicBezTo>
                <a:cubicBezTo>
                  <a:pt x="43638" y="170723"/>
                  <a:pt x="-23566" y="163314"/>
                  <a:pt x="8184" y="159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12E36DCC-003E-76D3-9CA3-4765F493654F}"/>
              </a:ext>
            </a:extLst>
          </p:cNvPr>
          <p:cNvSpPr/>
          <p:nvPr/>
        </p:nvSpPr>
        <p:spPr>
          <a:xfrm>
            <a:off x="5019627" y="6826240"/>
            <a:ext cx="708369" cy="108506"/>
          </a:xfrm>
          <a:custGeom>
            <a:avLst/>
            <a:gdLst>
              <a:gd name="connsiteX0" fmla="*/ 48 w 708369"/>
              <a:gd name="connsiteY0" fmla="*/ 88910 h 108506"/>
              <a:gd name="connsiteX1" fmla="*/ 190548 w 708369"/>
              <a:gd name="connsiteY1" fmla="*/ 63510 h 108506"/>
              <a:gd name="connsiteX2" fmla="*/ 400098 w 708369"/>
              <a:gd name="connsiteY2" fmla="*/ 107960 h 108506"/>
              <a:gd name="connsiteX3" fmla="*/ 390573 w 708369"/>
              <a:gd name="connsiteY3" fmla="*/ 88910 h 108506"/>
              <a:gd name="connsiteX4" fmla="*/ 568373 w 708369"/>
              <a:gd name="connsiteY4" fmla="*/ 98435 h 108506"/>
              <a:gd name="connsiteX5" fmla="*/ 473123 w 708369"/>
              <a:gd name="connsiteY5" fmla="*/ 95260 h 108506"/>
              <a:gd name="connsiteX6" fmla="*/ 708073 w 708369"/>
              <a:gd name="connsiteY6" fmla="*/ 98435 h 108506"/>
              <a:gd name="connsiteX7" fmla="*/ 517573 w 708369"/>
              <a:gd name="connsiteY7" fmla="*/ 98435 h 108506"/>
              <a:gd name="connsiteX8" fmla="*/ 320723 w 708369"/>
              <a:gd name="connsiteY8" fmla="*/ 10 h 108506"/>
              <a:gd name="connsiteX9" fmla="*/ 495348 w 708369"/>
              <a:gd name="connsiteY9" fmla="*/ 92085 h 108506"/>
              <a:gd name="connsiteX10" fmla="*/ 327073 w 708369"/>
              <a:gd name="connsiteY10" fmla="*/ 82560 h 108506"/>
              <a:gd name="connsiteX11" fmla="*/ 165148 w 708369"/>
              <a:gd name="connsiteY11" fmla="*/ 57160 h 108506"/>
              <a:gd name="connsiteX12" fmla="*/ 127048 w 708369"/>
              <a:gd name="connsiteY12" fmla="*/ 31760 h 108506"/>
              <a:gd name="connsiteX13" fmla="*/ 171498 w 708369"/>
              <a:gd name="connsiteY13" fmla="*/ 57160 h 108506"/>
              <a:gd name="connsiteX14" fmla="*/ 48 w 708369"/>
              <a:gd name="connsiteY14" fmla="*/ 88910 h 10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8369" h="108506">
                <a:moveTo>
                  <a:pt x="48" y="88910"/>
                </a:moveTo>
                <a:cubicBezTo>
                  <a:pt x="3223" y="89968"/>
                  <a:pt x="123873" y="60335"/>
                  <a:pt x="190548" y="63510"/>
                </a:cubicBezTo>
                <a:cubicBezTo>
                  <a:pt x="257223" y="66685"/>
                  <a:pt x="400098" y="107960"/>
                  <a:pt x="400098" y="107960"/>
                </a:cubicBezTo>
                <a:cubicBezTo>
                  <a:pt x="433436" y="112193"/>
                  <a:pt x="362527" y="90497"/>
                  <a:pt x="390573" y="88910"/>
                </a:cubicBezTo>
                <a:lnTo>
                  <a:pt x="568373" y="98435"/>
                </a:lnTo>
                <a:cubicBezTo>
                  <a:pt x="582131" y="99493"/>
                  <a:pt x="449840" y="95260"/>
                  <a:pt x="473123" y="95260"/>
                </a:cubicBezTo>
                <a:cubicBezTo>
                  <a:pt x="496406" y="95260"/>
                  <a:pt x="700665" y="97906"/>
                  <a:pt x="708073" y="98435"/>
                </a:cubicBezTo>
                <a:cubicBezTo>
                  <a:pt x="715481" y="98964"/>
                  <a:pt x="582131" y="114839"/>
                  <a:pt x="517573" y="98435"/>
                </a:cubicBezTo>
                <a:cubicBezTo>
                  <a:pt x="453015" y="82031"/>
                  <a:pt x="324427" y="1068"/>
                  <a:pt x="320723" y="10"/>
                </a:cubicBezTo>
                <a:cubicBezTo>
                  <a:pt x="317019" y="-1048"/>
                  <a:pt x="494290" y="78327"/>
                  <a:pt x="495348" y="92085"/>
                </a:cubicBezTo>
                <a:cubicBezTo>
                  <a:pt x="496406" y="105843"/>
                  <a:pt x="382106" y="88381"/>
                  <a:pt x="327073" y="82560"/>
                </a:cubicBezTo>
                <a:cubicBezTo>
                  <a:pt x="272040" y="76739"/>
                  <a:pt x="198485" y="65627"/>
                  <a:pt x="165148" y="57160"/>
                </a:cubicBezTo>
                <a:cubicBezTo>
                  <a:pt x="131811" y="48693"/>
                  <a:pt x="125990" y="31760"/>
                  <a:pt x="127048" y="31760"/>
                </a:cubicBezTo>
                <a:cubicBezTo>
                  <a:pt x="128106" y="31760"/>
                  <a:pt x="192665" y="43931"/>
                  <a:pt x="171498" y="57160"/>
                </a:cubicBezTo>
                <a:cubicBezTo>
                  <a:pt x="150331" y="70389"/>
                  <a:pt x="-3127" y="87852"/>
                  <a:pt x="48" y="88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59B35C87-9FBE-4A2C-DC2F-95BD7818FADC}"/>
              </a:ext>
            </a:extLst>
          </p:cNvPr>
          <p:cNvSpPr/>
          <p:nvPr/>
        </p:nvSpPr>
        <p:spPr>
          <a:xfrm>
            <a:off x="5036735" y="6864006"/>
            <a:ext cx="703665" cy="102150"/>
          </a:xfrm>
          <a:custGeom>
            <a:avLst/>
            <a:gdLst>
              <a:gd name="connsiteX0" fmla="*/ 1990 w 703665"/>
              <a:gd name="connsiteY0" fmla="*/ 38444 h 102150"/>
              <a:gd name="connsiteX1" fmla="*/ 87715 w 703665"/>
              <a:gd name="connsiteY1" fmla="*/ 47969 h 102150"/>
              <a:gd name="connsiteX2" fmla="*/ 456015 w 703665"/>
              <a:gd name="connsiteY2" fmla="*/ 101944 h 102150"/>
              <a:gd name="connsiteX3" fmla="*/ 449665 w 703665"/>
              <a:gd name="connsiteY3" fmla="*/ 67019 h 102150"/>
              <a:gd name="connsiteX4" fmla="*/ 579840 w 703665"/>
              <a:gd name="connsiteY4" fmla="*/ 79719 h 102150"/>
              <a:gd name="connsiteX5" fmla="*/ 589365 w 703665"/>
              <a:gd name="connsiteY5" fmla="*/ 79719 h 102150"/>
              <a:gd name="connsiteX6" fmla="*/ 703665 w 703665"/>
              <a:gd name="connsiteY6" fmla="*/ 82894 h 102150"/>
              <a:gd name="connsiteX7" fmla="*/ 519515 w 703665"/>
              <a:gd name="connsiteY7" fmla="*/ 76544 h 102150"/>
              <a:gd name="connsiteX8" fmla="*/ 433790 w 703665"/>
              <a:gd name="connsiteY8" fmla="*/ 44794 h 102150"/>
              <a:gd name="connsiteX9" fmla="*/ 360765 w 703665"/>
              <a:gd name="connsiteY9" fmla="*/ 344 h 102150"/>
              <a:gd name="connsiteX10" fmla="*/ 424265 w 703665"/>
              <a:gd name="connsiteY10" fmla="*/ 70194 h 102150"/>
              <a:gd name="connsiteX11" fmla="*/ 313140 w 703665"/>
              <a:gd name="connsiteY11" fmla="*/ 54319 h 102150"/>
              <a:gd name="connsiteX12" fmla="*/ 230590 w 703665"/>
              <a:gd name="connsiteY12" fmla="*/ 32094 h 102150"/>
              <a:gd name="connsiteX13" fmla="*/ 332190 w 703665"/>
              <a:gd name="connsiteY13" fmla="*/ 95594 h 102150"/>
              <a:gd name="connsiteX14" fmla="*/ 192490 w 703665"/>
              <a:gd name="connsiteY14" fmla="*/ 73369 h 102150"/>
              <a:gd name="connsiteX15" fmla="*/ 1990 w 703665"/>
              <a:gd name="connsiteY15" fmla="*/ 38444 h 10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3665" h="102150">
                <a:moveTo>
                  <a:pt x="1990" y="38444"/>
                </a:moveTo>
                <a:cubicBezTo>
                  <a:pt x="-15472" y="34211"/>
                  <a:pt x="87715" y="47969"/>
                  <a:pt x="87715" y="47969"/>
                </a:cubicBezTo>
                <a:cubicBezTo>
                  <a:pt x="163386" y="58552"/>
                  <a:pt x="395690" y="98769"/>
                  <a:pt x="456015" y="101944"/>
                </a:cubicBezTo>
                <a:cubicBezTo>
                  <a:pt x="516340" y="105119"/>
                  <a:pt x="429027" y="70723"/>
                  <a:pt x="449665" y="67019"/>
                </a:cubicBezTo>
                <a:cubicBezTo>
                  <a:pt x="470303" y="63315"/>
                  <a:pt x="556557" y="77602"/>
                  <a:pt x="579840" y="79719"/>
                </a:cubicBezTo>
                <a:cubicBezTo>
                  <a:pt x="603123" y="81836"/>
                  <a:pt x="589365" y="79719"/>
                  <a:pt x="589365" y="79719"/>
                </a:cubicBezTo>
                <a:lnTo>
                  <a:pt x="703665" y="82894"/>
                </a:lnTo>
                <a:cubicBezTo>
                  <a:pt x="692023" y="82365"/>
                  <a:pt x="564494" y="82894"/>
                  <a:pt x="519515" y="76544"/>
                </a:cubicBezTo>
                <a:cubicBezTo>
                  <a:pt x="474536" y="70194"/>
                  <a:pt x="460248" y="57494"/>
                  <a:pt x="433790" y="44794"/>
                </a:cubicBezTo>
                <a:cubicBezTo>
                  <a:pt x="407332" y="32094"/>
                  <a:pt x="362352" y="-3889"/>
                  <a:pt x="360765" y="344"/>
                </a:cubicBezTo>
                <a:cubicBezTo>
                  <a:pt x="359178" y="4577"/>
                  <a:pt x="432203" y="61198"/>
                  <a:pt x="424265" y="70194"/>
                </a:cubicBezTo>
                <a:cubicBezTo>
                  <a:pt x="416328" y="79190"/>
                  <a:pt x="345419" y="60669"/>
                  <a:pt x="313140" y="54319"/>
                </a:cubicBezTo>
                <a:cubicBezTo>
                  <a:pt x="280861" y="47969"/>
                  <a:pt x="227415" y="25215"/>
                  <a:pt x="230590" y="32094"/>
                </a:cubicBezTo>
                <a:cubicBezTo>
                  <a:pt x="233765" y="38973"/>
                  <a:pt x="338540" y="88715"/>
                  <a:pt x="332190" y="95594"/>
                </a:cubicBezTo>
                <a:cubicBezTo>
                  <a:pt x="325840" y="102473"/>
                  <a:pt x="239586" y="81836"/>
                  <a:pt x="192490" y="73369"/>
                </a:cubicBezTo>
                <a:lnTo>
                  <a:pt x="1990" y="384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DC80C1B4-43F7-3ED3-8C83-8E2A30DFC9AE}"/>
              </a:ext>
            </a:extLst>
          </p:cNvPr>
          <p:cNvSpPr/>
          <p:nvPr/>
        </p:nvSpPr>
        <p:spPr>
          <a:xfrm>
            <a:off x="4767196" y="6710558"/>
            <a:ext cx="783197" cy="232158"/>
          </a:xfrm>
          <a:custGeom>
            <a:avLst/>
            <a:gdLst>
              <a:gd name="connsiteX0" fmla="*/ 1654 w 783197"/>
              <a:gd name="connsiteY0" fmla="*/ 166492 h 232158"/>
              <a:gd name="connsiteX1" fmla="*/ 128654 w 783197"/>
              <a:gd name="connsiteY1" fmla="*/ 58542 h 232158"/>
              <a:gd name="connsiteX2" fmla="*/ 115954 w 783197"/>
              <a:gd name="connsiteY2" fmla="*/ 87117 h 232158"/>
              <a:gd name="connsiteX3" fmla="*/ 265179 w 783197"/>
              <a:gd name="connsiteY3" fmla="*/ 83942 h 232158"/>
              <a:gd name="connsiteX4" fmla="*/ 287404 w 783197"/>
              <a:gd name="connsiteY4" fmla="*/ 96642 h 232158"/>
              <a:gd name="connsiteX5" fmla="*/ 528704 w 783197"/>
              <a:gd name="connsiteY5" fmla="*/ 42667 h 232158"/>
              <a:gd name="connsiteX6" fmla="*/ 633479 w 783197"/>
              <a:gd name="connsiteY6" fmla="*/ 4567 h 232158"/>
              <a:gd name="connsiteX7" fmla="*/ 779529 w 783197"/>
              <a:gd name="connsiteY7" fmla="*/ 1392 h 232158"/>
              <a:gd name="connsiteX8" fmla="*/ 722379 w 783197"/>
              <a:gd name="connsiteY8" fmla="*/ 10917 h 232158"/>
              <a:gd name="connsiteX9" fmla="*/ 541404 w 783197"/>
              <a:gd name="connsiteY9" fmla="*/ 71242 h 232158"/>
              <a:gd name="connsiteX10" fmla="*/ 217554 w 783197"/>
              <a:gd name="connsiteY10" fmla="*/ 172842 h 232158"/>
              <a:gd name="connsiteX11" fmla="*/ 303279 w 783197"/>
              <a:gd name="connsiteY11" fmla="*/ 144267 h 232158"/>
              <a:gd name="connsiteX12" fmla="*/ 192154 w 783197"/>
              <a:gd name="connsiteY12" fmla="*/ 144267 h 232158"/>
              <a:gd name="connsiteX13" fmla="*/ 150879 w 783197"/>
              <a:gd name="connsiteY13" fmla="*/ 134742 h 232158"/>
              <a:gd name="connsiteX14" fmla="*/ 141354 w 783197"/>
              <a:gd name="connsiteY14" fmla="*/ 166492 h 232158"/>
              <a:gd name="connsiteX15" fmla="*/ 135004 w 783197"/>
              <a:gd name="connsiteY15" fmla="*/ 115692 h 232158"/>
              <a:gd name="connsiteX16" fmla="*/ 90554 w 783197"/>
              <a:gd name="connsiteY16" fmla="*/ 134742 h 232158"/>
              <a:gd name="connsiteX17" fmla="*/ 90554 w 783197"/>
              <a:gd name="connsiteY17" fmla="*/ 122042 h 232158"/>
              <a:gd name="connsiteX18" fmla="*/ 71504 w 783197"/>
              <a:gd name="connsiteY18" fmla="*/ 191892 h 232158"/>
              <a:gd name="connsiteX19" fmla="*/ 61979 w 783197"/>
              <a:gd name="connsiteY19" fmla="*/ 229992 h 232158"/>
              <a:gd name="connsiteX20" fmla="*/ 74679 w 783197"/>
              <a:gd name="connsiteY20" fmla="*/ 128392 h 232158"/>
              <a:gd name="connsiteX21" fmla="*/ 61979 w 783197"/>
              <a:gd name="connsiteY21" fmla="*/ 115692 h 232158"/>
              <a:gd name="connsiteX22" fmla="*/ 55629 w 783197"/>
              <a:gd name="connsiteY22" fmla="*/ 163317 h 232158"/>
              <a:gd name="connsiteX23" fmla="*/ 1654 w 783197"/>
              <a:gd name="connsiteY23" fmla="*/ 166492 h 23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83197" h="232158">
                <a:moveTo>
                  <a:pt x="1654" y="166492"/>
                </a:moveTo>
                <a:cubicBezTo>
                  <a:pt x="13825" y="149030"/>
                  <a:pt x="109604" y="71771"/>
                  <a:pt x="128654" y="58542"/>
                </a:cubicBezTo>
                <a:cubicBezTo>
                  <a:pt x="147704" y="45313"/>
                  <a:pt x="93200" y="82884"/>
                  <a:pt x="115954" y="87117"/>
                </a:cubicBezTo>
                <a:cubicBezTo>
                  <a:pt x="138708" y="91350"/>
                  <a:pt x="236604" y="82354"/>
                  <a:pt x="265179" y="83942"/>
                </a:cubicBezTo>
                <a:cubicBezTo>
                  <a:pt x="293754" y="85529"/>
                  <a:pt x="243483" y="103521"/>
                  <a:pt x="287404" y="96642"/>
                </a:cubicBezTo>
                <a:cubicBezTo>
                  <a:pt x="331325" y="89763"/>
                  <a:pt x="471025" y="58013"/>
                  <a:pt x="528704" y="42667"/>
                </a:cubicBezTo>
                <a:cubicBezTo>
                  <a:pt x="586383" y="27321"/>
                  <a:pt x="591675" y="11446"/>
                  <a:pt x="633479" y="4567"/>
                </a:cubicBezTo>
                <a:cubicBezTo>
                  <a:pt x="675283" y="-2312"/>
                  <a:pt x="764712" y="334"/>
                  <a:pt x="779529" y="1392"/>
                </a:cubicBezTo>
                <a:cubicBezTo>
                  <a:pt x="794346" y="2450"/>
                  <a:pt x="762067" y="-725"/>
                  <a:pt x="722379" y="10917"/>
                </a:cubicBezTo>
                <a:cubicBezTo>
                  <a:pt x="682692" y="22559"/>
                  <a:pt x="541404" y="71242"/>
                  <a:pt x="541404" y="71242"/>
                </a:cubicBezTo>
                <a:lnTo>
                  <a:pt x="217554" y="172842"/>
                </a:lnTo>
                <a:cubicBezTo>
                  <a:pt x="177867" y="185013"/>
                  <a:pt x="307512" y="149029"/>
                  <a:pt x="303279" y="144267"/>
                </a:cubicBezTo>
                <a:cubicBezTo>
                  <a:pt x="299046" y="139505"/>
                  <a:pt x="217554" y="145854"/>
                  <a:pt x="192154" y="144267"/>
                </a:cubicBezTo>
                <a:cubicBezTo>
                  <a:pt x="166754" y="142679"/>
                  <a:pt x="159346" y="131038"/>
                  <a:pt x="150879" y="134742"/>
                </a:cubicBezTo>
                <a:cubicBezTo>
                  <a:pt x="142412" y="138446"/>
                  <a:pt x="144000" y="169667"/>
                  <a:pt x="141354" y="166492"/>
                </a:cubicBezTo>
                <a:cubicBezTo>
                  <a:pt x="138708" y="163317"/>
                  <a:pt x="143471" y="120984"/>
                  <a:pt x="135004" y="115692"/>
                </a:cubicBezTo>
                <a:cubicBezTo>
                  <a:pt x="126537" y="110400"/>
                  <a:pt x="97962" y="133684"/>
                  <a:pt x="90554" y="134742"/>
                </a:cubicBezTo>
                <a:cubicBezTo>
                  <a:pt x="83146" y="135800"/>
                  <a:pt x="93729" y="112517"/>
                  <a:pt x="90554" y="122042"/>
                </a:cubicBezTo>
                <a:cubicBezTo>
                  <a:pt x="87379" y="131567"/>
                  <a:pt x="76267" y="173900"/>
                  <a:pt x="71504" y="191892"/>
                </a:cubicBezTo>
                <a:cubicBezTo>
                  <a:pt x="66742" y="209884"/>
                  <a:pt x="61450" y="240575"/>
                  <a:pt x="61979" y="229992"/>
                </a:cubicBezTo>
                <a:cubicBezTo>
                  <a:pt x="62508" y="219409"/>
                  <a:pt x="74679" y="147442"/>
                  <a:pt x="74679" y="128392"/>
                </a:cubicBezTo>
                <a:cubicBezTo>
                  <a:pt x="74679" y="109342"/>
                  <a:pt x="65154" y="109871"/>
                  <a:pt x="61979" y="115692"/>
                </a:cubicBezTo>
                <a:cubicBezTo>
                  <a:pt x="58804" y="121513"/>
                  <a:pt x="63037" y="153263"/>
                  <a:pt x="55629" y="163317"/>
                </a:cubicBezTo>
                <a:cubicBezTo>
                  <a:pt x="48221" y="173371"/>
                  <a:pt x="-10517" y="183954"/>
                  <a:pt x="1654" y="166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504F4BA0-F46C-4170-729C-DDC3E2B4F300}"/>
              </a:ext>
            </a:extLst>
          </p:cNvPr>
          <p:cNvSpPr/>
          <p:nvPr/>
        </p:nvSpPr>
        <p:spPr>
          <a:xfrm>
            <a:off x="5469669" y="6471079"/>
            <a:ext cx="619938" cy="242098"/>
          </a:xfrm>
          <a:custGeom>
            <a:avLst/>
            <a:gdLst>
              <a:gd name="connsiteX0" fmla="*/ 856 w 619938"/>
              <a:gd name="connsiteY0" fmla="*/ 240871 h 242098"/>
              <a:gd name="connsiteX1" fmla="*/ 277081 w 619938"/>
              <a:gd name="connsiteY1" fmla="*/ 151971 h 242098"/>
              <a:gd name="connsiteX2" fmla="*/ 369156 w 619938"/>
              <a:gd name="connsiteY2" fmla="*/ 97996 h 242098"/>
              <a:gd name="connsiteX3" fmla="*/ 356456 w 619938"/>
              <a:gd name="connsiteY3" fmla="*/ 136096 h 242098"/>
              <a:gd name="connsiteX4" fmla="*/ 477106 w 619938"/>
              <a:gd name="connsiteY4" fmla="*/ 69421 h 242098"/>
              <a:gd name="connsiteX5" fmla="*/ 439006 w 619938"/>
              <a:gd name="connsiteY5" fmla="*/ 85296 h 242098"/>
              <a:gd name="connsiteX6" fmla="*/ 464406 w 619938"/>
              <a:gd name="connsiteY6" fmla="*/ 47196 h 242098"/>
              <a:gd name="connsiteX7" fmla="*/ 502506 w 619938"/>
              <a:gd name="connsiteY7" fmla="*/ 5921 h 242098"/>
              <a:gd name="connsiteX8" fmla="*/ 616806 w 619938"/>
              <a:gd name="connsiteY8" fmla="*/ 2746 h 242098"/>
              <a:gd name="connsiteX9" fmla="*/ 578706 w 619938"/>
              <a:gd name="connsiteY9" fmla="*/ 5921 h 242098"/>
              <a:gd name="connsiteX10" fmla="*/ 483456 w 619938"/>
              <a:gd name="connsiteY10" fmla="*/ 69421 h 242098"/>
              <a:gd name="connsiteX11" fmla="*/ 369156 w 619938"/>
              <a:gd name="connsiteY11" fmla="*/ 136096 h 242098"/>
              <a:gd name="connsiteX12" fmla="*/ 394556 w 619938"/>
              <a:gd name="connsiteY12" fmla="*/ 126571 h 242098"/>
              <a:gd name="connsiteX13" fmla="*/ 315181 w 619938"/>
              <a:gd name="connsiteY13" fmla="*/ 164671 h 242098"/>
              <a:gd name="connsiteX14" fmla="*/ 156431 w 619938"/>
              <a:gd name="connsiteY14" fmla="*/ 231346 h 242098"/>
              <a:gd name="connsiteX15" fmla="*/ 188181 w 619938"/>
              <a:gd name="connsiteY15" fmla="*/ 205946 h 242098"/>
              <a:gd name="connsiteX16" fmla="*/ 856 w 619938"/>
              <a:gd name="connsiteY16" fmla="*/ 240871 h 2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9938" h="242098">
                <a:moveTo>
                  <a:pt x="856" y="240871"/>
                </a:moveTo>
                <a:cubicBezTo>
                  <a:pt x="15673" y="231875"/>
                  <a:pt x="215698" y="175783"/>
                  <a:pt x="277081" y="151971"/>
                </a:cubicBezTo>
                <a:cubicBezTo>
                  <a:pt x="338464" y="128159"/>
                  <a:pt x="355927" y="100642"/>
                  <a:pt x="369156" y="97996"/>
                </a:cubicBezTo>
                <a:cubicBezTo>
                  <a:pt x="382385" y="95350"/>
                  <a:pt x="338464" y="140858"/>
                  <a:pt x="356456" y="136096"/>
                </a:cubicBezTo>
                <a:cubicBezTo>
                  <a:pt x="374448" y="131333"/>
                  <a:pt x="463348" y="77888"/>
                  <a:pt x="477106" y="69421"/>
                </a:cubicBezTo>
                <a:cubicBezTo>
                  <a:pt x="490864" y="60954"/>
                  <a:pt x="441123" y="89000"/>
                  <a:pt x="439006" y="85296"/>
                </a:cubicBezTo>
                <a:cubicBezTo>
                  <a:pt x="436889" y="81592"/>
                  <a:pt x="453823" y="60425"/>
                  <a:pt x="464406" y="47196"/>
                </a:cubicBezTo>
                <a:cubicBezTo>
                  <a:pt x="474989" y="33967"/>
                  <a:pt x="477106" y="13329"/>
                  <a:pt x="502506" y="5921"/>
                </a:cubicBezTo>
                <a:cubicBezTo>
                  <a:pt x="527906" y="-1487"/>
                  <a:pt x="604106" y="2746"/>
                  <a:pt x="616806" y="2746"/>
                </a:cubicBezTo>
                <a:cubicBezTo>
                  <a:pt x="629506" y="2746"/>
                  <a:pt x="600931" y="-5191"/>
                  <a:pt x="578706" y="5921"/>
                </a:cubicBezTo>
                <a:cubicBezTo>
                  <a:pt x="556481" y="17033"/>
                  <a:pt x="518381" y="47725"/>
                  <a:pt x="483456" y="69421"/>
                </a:cubicBezTo>
                <a:cubicBezTo>
                  <a:pt x="448531" y="91117"/>
                  <a:pt x="369156" y="136096"/>
                  <a:pt x="369156" y="136096"/>
                </a:cubicBezTo>
                <a:cubicBezTo>
                  <a:pt x="354339" y="145621"/>
                  <a:pt x="403552" y="121809"/>
                  <a:pt x="394556" y="126571"/>
                </a:cubicBezTo>
                <a:cubicBezTo>
                  <a:pt x="385560" y="131333"/>
                  <a:pt x="354869" y="147208"/>
                  <a:pt x="315181" y="164671"/>
                </a:cubicBezTo>
                <a:cubicBezTo>
                  <a:pt x="275494" y="182133"/>
                  <a:pt x="177597" y="224467"/>
                  <a:pt x="156431" y="231346"/>
                </a:cubicBezTo>
                <a:cubicBezTo>
                  <a:pt x="135265" y="238225"/>
                  <a:pt x="208289" y="205417"/>
                  <a:pt x="188181" y="205946"/>
                </a:cubicBezTo>
                <a:cubicBezTo>
                  <a:pt x="168073" y="206475"/>
                  <a:pt x="-13961" y="249867"/>
                  <a:pt x="856" y="240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BD2E417C-932A-CB51-AAC2-51A1CAB5DA44}"/>
              </a:ext>
            </a:extLst>
          </p:cNvPr>
          <p:cNvSpPr/>
          <p:nvPr/>
        </p:nvSpPr>
        <p:spPr>
          <a:xfrm>
            <a:off x="5740332" y="6593771"/>
            <a:ext cx="194026" cy="324609"/>
          </a:xfrm>
          <a:custGeom>
            <a:avLst/>
            <a:gdLst>
              <a:gd name="connsiteX0" fmla="*/ 193743 w 194026"/>
              <a:gd name="connsiteY0" fmla="*/ 704 h 324609"/>
              <a:gd name="connsiteX1" fmla="*/ 117543 w 194026"/>
              <a:gd name="connsiteY1" fmla="*/ 194379 h 324609"/>
              <a:gd name="connsiteX2" fmla="*/ 130243 w 194026"/>
              <a:gd name="connsiteY2" fmla="*/ 165804 h 324609"/>
              <a:gd name="connsiteX3" fmla="*/ 41343 w 194026"/>
              <a:gd name="connsiteY3" fmla="*/ 273754 h 324609"/>
              <a:gd name="connsiteX4" fmla="*/ 111193 w 194026"/>
              <a:gd name="connsiteY4" fmla="*/ 226129 h 324609"/>
              <a:gd name="connsiteX5" fmla="*/ 68 w 194026"/>
              <a:gd name="connsiteY5" fmla="*/ 324554 h 324609"/>
              <a:gd name="connsiteX6" fmla="*/ 95318 w 194026"/>
              <a:gd name="connsiteY6" fmla="*/ 210254 h 324609"/>
              <a:gd name="connsiteX7" fmla="*/ 136593 w 194026"/>
              <a:gd name="connsiteY7" fmla="*/ 99129 h 324609"/>
              <a:gd name="connsiteX8" fmla="*/ 142943 w 194026"/>
              <a:gd name="connsiteY8" fmla="*/ 127704 h 324609"/>
              <a:gd name="connsiteX9" fmla="*/ 193743 w 194026"/>
              <a:gd name="connsiteY9" fmla="*/ 704 h 32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026" h="324609">
                <a:moveTo>
                  <a:pt x="193743" y="704"/>
                </a:moveTo>
                <a:cubicBezTo>
                  <a:pt x="189510" y="11817"/>
                  <a:pt x="128126" y="166862"/>
                  <a:pt x="117543" y="194379"/>
                </a:cubicBezTo>
                <a:cubicBezTo>
                  <a:pt x="106960" y="221896"/>
                  <a:pt x="142943" y="152575"/>
                  <a:pt x="130243" y="165804"/>
                </a:cubicBezTo>
                <a:cubicBezTo>
                  <a:pt x="117543" y="179033"/>
                  <a:pt x="44518" y="263700"/>
                  <a:pt x="41343" y="273754"/>
                </a:cubicBezTo>
                <a:cubicBezTo>
                  <a:pt x="38168" y="283808"/>
                  <a:pt x="118072" y="217662"/>
                  <a:pt x="111193" y="226129"/>
                </a:cubicBezTo>
                <a:cubicBezTo>
                  <a:pt x="104314" y="234596"/>
                  <a:pt x="2714" y="327200"/>
                  <a:pt x="68" y="324554"/>
                </a:cubicBezTo>
                <a:cubicBezTo>
                  <a:pt x="-2578" y="321908"/>
                  <a:pt x="72564" y="247825"/>
                  <a:pt x="95318" y="210254"/>
                </a:cubicBezTo>
                <a:cubicBezTo>
                  <a:pt x="118072" y="172683"/>
                  <a:pt x="128655" y="112887"/>
                  <a:pt x="136593" y="99129"/>
                </a:cubicBezTo>
                <a:cubicBezTo>
                  <a:pt x="144530" y="85371"/>
                  <a:pt x="132360" y="141992"/>
                  <a:pt x="142943" y="127704"/>
                </a:cubicBezTo>
                <a:cubicBezTo>
                  <a:pt x="153526" y="113417"/>
                  <a:pt x="197976" y="-10409"/>
                  <a:pt x="193743" y="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4CB2BA81-883C-463A-11CB-AE36663E72F9}"/>
              </a:ext>
            </a:extLst>
          </p:cNvPr>
          <p:cNvSpPr/>
          <p:nvPr/>
        </p:nvSpPr>
        <p:spPr>
          <a:xfrm>
            <a:off x="5015561" y="6759555"/>
            <a:ext cx="639693" cy="213122"/>
          </a:xfrm>
          <a:custGeom>
            <a:avLst/>
            <a:gdLst>
              <a:gd name="connsiteX0" fmla="*/ 4114 w 639693"/>
              <a:gd name="connsiteY0" fmla="*/ 158770 h 213122"/>
              <a:gd name="connsiteX1" fmla="*/ 540689 w 639693"/>
              <a:gd name="connsiteY1" fmla="*/ 212745 h 213122"/>
              <a:gd name="connsiteX2" fmla="*/ 508939 w 639693"/>
              <a:gd name="connsiteY2" fmla="*/ 184170 h 213122"/>
              <a:gd name="connsiteX3" fmla="*/ 639114 w 639693"/>
              <a:gd name="connsiteY3" fmla="*/ 212745 h 213122"/>
              <a:gd name="connsiteX4" fmla="*/ 448614 w 639693"/>
              <a:gd name="connsiteY4" fmla="*/ 180995 h 213122"/>
              <a:gd name="connsiteX5" fmla="*/ 315264 w 639693"/>
              <a:gd name="connsiteY5" fmla="*/ 107970 h 213122"/>
              <a:gd name="connsiteX6" fmla="*/ 315264 w 639693"/>
              <a:gd name="connsiteY6" fmla="*/ 57170 h 213122"/>
              <a:gd name="connsiteX7" fmla="*/ 356539 w 639693"/>
              <a:gd name="connsiteY7" fmla="*/ 20 h 213122"/>
              <a:gd name="connsiteX8" fmla="*/ 312089 w 639693"/>
              <a:gd name="connsiteY8" fmla="*/ 63520 h 213122"/>
              <a:gd name="connsiteX9" fmla="*/ 445439 w 639693"/>
              <a:gd name="connsiteY9" fmla="*/ 196870 h 213122"/>
              <a:gd name="connsiteX10" fmla="*/ 299389 w 639693"/>
              <a:gd name="connsiteY10" fmla="*/ 174645 h 213122"/>
              <a:gd name="connsiteX11" fmla="*/ 4114 w 639693"/>
              <a:gd name="connsiteY11" fmla="*/ 158770 h 21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9693" h="213122">
                <a:moveTo>
                  <a:pt x="4114" y="158770"/>
                </a:moveTo>
                <a:cubicBezTo>
                  <a:pt x="44331" y="165120"/>
                  <a:pt x="456552" y="208512"/>
                  <a:pt x="540689" y="212745"/>
                </a:cubicBezTo>
                <a:cubicBezTo>
                  <a:pt x="624826" y="216978"/>
                  <a:pt x="492535" y="184170"/>
                  <a:pt x="508939" y="184170"/>
                </a:cubicBezTo>
                <a:cubicBezTo>
                  <a:pt x="525343" y="184170"/>
                  <a:pt x="649168" y="213274"/>
                  <a:pt x="639114" y="212745"/>
                </a:cubicBezTo>
                <a:cubicBezTo>
                  <a:pt x="629060" y="212216"/>
                  <a:pt x="502589" y="198457"/>
                  <a:pt x="448614" y="180995"/>
                </a:cubicBezTo>
                <a:cubicBezTo>
                  <a:pt x="394639" y="163533"/>
                  <a:pt x="337489" y="128607"/>
                  <a:pt x="315264" y="107970"/>
                </a:cubicBezTo>
                <a:cubicBezTo>
                  <a:pt x="293039" y="87333"/>
                  <a:pt x="308385" y="75162"/>
                  <a:pt x="315264" y="57170"/>
                </a:cubicBezTo>
                <a:cubicBezTo>
                  <a:pt x="322143" y="39178"/>
                  <a:pt x="357068" y="-1038"/>
                  <a:pt x="356539" y="20"/>
                </a:cubicBezTo>
                <a:cubicBezTo>
                  <a:pt x="356010" y="1078"/>
                  <a:pt x="297272" y="30712"/>
                  <a:pt x="312089" y="63520"/>
                </a:cubicBezTo>
                <a:cubicBezTo>
                  <a:pt x="326906" y="96328"/>
                  <a:pt x="447556" y="178349"/>
                  <a:pt x="445439" y="196870"/>
                </a:cubicBezTo>
                <a:cubicBezTo>
                  <a:pt x="443322" y="215391"/>
                  <a:pt x="368710" y="183641"/>
                  <a:pt x="299389" y="174645"/>
                </a:cubicBezTo>
                <a:cubicBezTo>
                  <a:pt x="230068" y="165649"/>
                  <a:pt x="-36103" y="152420"/>
                  <a:pt x="4114" y="158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EDB3F855-90B6-ED51-4310-9815CD37AB69}"/>
              </a:ext>
            </a:extLst>
          </p:cNvPr>
          <p:cNvSpPr/>
          <p:nvPr/>
        </p:nvSpPr>
        <p:spPr>
          <a:xfrm>
            <a:off x="3583124" y="3590940"/>
            <a:ext cx="256538" cy="928566"/>
          </a:xfrm>
          <a:custGeom>
            <a:avLst/>
            <a:gdLst>
              <a:gd name="connsiteX0" fmla="*/ 256528 w 256538"/>
              <a:gd name="connsiteY0" fmla="*/ 459 h 928566"/>
              <a:gd name="connsiteX1" fmla="*/ 78614 w 256538"/>
              <a:gd name="connsiteY1" fmla="*/ 439040 h 928566"/>
              <a:gd name="connsiteX2" fmla="*/ 78614 w 256538"/>
              <a:gd name="connsiteY2" fmla="*/ 728669 h 928566"/>
              <a:gd name="connsiteX3" fmla="*/ 0 w 256538"/>
              <a:gd name="connsiteY3" fmla="*/ 592130 h 928566"/>
              <a:gd name="connsiteX4" fmla="*/ 78614 w 256538"/>
              <a:gd name="connsiteY4" fmla="*/ 927272 h 928566"/>
              <a:gd name="connsiteX5" fmla="*/ 78614 w 256538"/>
              <a:gd name="connsiteY5" fmla="*/ 699706 h 928566"/>
              <a:gd name="connsiteX6" fmla="*/ 95164 w 256538"/>
              <a:gd name="connsiteY6" fmla="*/ 492828 h 928566"/>
              <a:gd name="connsiteX7" fmla="*/ 70338 w 256538"/>
              <a:gd name="connsiteY7" fmla="*/ 29422 h 928566"/>
              <a:gd name="connsiteX8" fmla="*/ 86889 w 256538"/>
              <a:gd name="connsiteY8" fmla="*/ 348014 h 928566"/>
              <a:gd name="connsiteX9" fmla="*/ 256528 w 256538"/>
              <a:gd name="connsiteY9" fmla="*/ 459 h 92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538" h="928566">
                <a:moveTo>
                  <a:pt x="256528" y="459"/>
                </a:moveTo>
                <a:cubicBezTo>
                  <a:pt x="255149" y="15630"/>
                  <a:pt x="108266" y="317672"/>
                  <a:pt x="78614" y="439040"/>
                </a:cubicBezTo>
                <a:cubicBezTo>
                  <a:pt x="48962" y="560408"/>
                  <a:pt x="91716" y="703154"/>
                  <a:pt x="78614" y="728669"/>
                </a:cubicBezTo>
                <a:cubicBezTo>
                  <a:pt x="65512" y="754184"/>
                  <a:pt x="0" y="559030"/>
                  <a:pt x="0" y="592130"/>
                </a:cubicBezTo>
                <a:cubicBezTo>
                  <a:pt x="0" y="625230"/>
                  <a:pt x="65512" y="909343"/>
                  <a:pt x="78614" y="927272"/>
                </a:cubicBezTo>
                <a:cubicBezTo>
                  <a:pt x="91716" y="945201"/>
                  <a:pt x="75856" y="772113"/>
                  <a:pt x="78614" y="699706"/>
                </a:cubicBezTo>
                <a:cubicBezTo>
                  <a:pt x="81372" y="627299"/>
                  <a:pt x="96543" y="604542"/>
                  <a:pt x="95164" y="492828"/>
                </a:cubicBezTo>
                <a:cubicBezTo>
                  <a:pt x="93785" y="381114"/>
                  <a:pt x="71717" y="53558"/>
                  <a:pt x="70338" y="29422"/>
                </a:cubicBezTo>
                <a:cubicBezTo>
                  <a:pt x="68959" y="5286"/>
                  <a:pt x="53789" y="345256"/>
                  <a:pt x="86889" y="348014"/>
                </a:cubicBezTo>
                <a:cubicBezTo>
                  <a:pt x="119989" y="350772"/>
                  <a:pt x="257907" y="-14712"/>
                  <a:pt x="256528" y="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294B43F6-86CC-73D8-AE62-9B8B9DDDEE32}"/>
              </a:ext>
            </a:extLst>
          </p:cNvPr>
          <p:cNvSpPr/>
          <p:nvPr/>
        </p:nvSpPr>
        <p:spPr>
          <a:xfrm>
            <a:off x="3270093" y="5461464"/>
            <a:ext cx="212947" cy="559029"/>
          </a:xfrm>
          <a:custGeom>
            <a:avLst/>
            <a:gdLst>
              <a:gd name="connsiteX0" fmla="*/ 60640 w 212947"/>
              <a:gd name="connsiteY0" fmla="*/ 111 h 559029"/>
              <a:gd name="connsiteX1" fmla="*/ 31677 w 212947"/>
              <a:gd name="connsiteY1" fmla="*/ 206988 h 559029"/>
              <a:gd name="connsiteX2" fmla="*/ 52365 w 212947"/>
              <a:gd name="connsiteY2" fmla="*/ 351803 h 559029"/>
              <a:gd name="connsiteX3" fmla="*/ 44090 w 212947"/>
              <a:gd name="connsiteY3" fmla="*/ 302152 h 559029"/>
              <a:gd name="connsiteX4" fmla="*/ 209592 w 212947"/>
              <a:gd name="connsiteY4" fmla="*/ 554543 h 559029"/>
              <a:gd name="connsiteX5" fmla="*/ 143391 w 212947"/>
              <a:gd name="connsiteY5" fmla="*/ 446967 h 559029"/>
              <a:gd name="connsiteX6" fmla="*/ 2714 w 212947"/>
              <a:gd name="connsiteY6" fmla="*/ 235951 h 559029"/>
              <a:gd name="connsiteX7" fmla="*/ 60640 w 212947"/>
              <a:gd name="connsiteY7" fmla="*/ 111 h 55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947" h="559029">
                <a:moveTo>
                  <a:pt x="60640" y="111"/>
                </a:moveTo>
                <a:cubicBezTo>
                  <a:pt x="65467" y="-4716"/>
                  <a:pt x="33056" y="148373"/>
                  <a:pt x="31677" y="206988"/>
                </a:cubicBezTo>
                <a:cubicBezTo>
                  <a:pt x="30298" y="265603"/>
                  <a:pt x="50296" y="335942"/>
                  <a:pt x="52365" y="351803"/>
                </a:cubicBezTo>
                <a:cubicBezTo>
                  <a:pt x="54434" y="367664"/>
                  <a:pt x="17886" y="268362"/>
                  <a:pt x="44090" y="302152"/>
                </a:cubicBezTo>
                <a:cubicBezTo>
                  <a:pt x="70294" y="335942"/>
                  <a:pt x="193042" y="530407"/>
                  <a:pt x="209592" y="554543"/>
                </a:cubicBezTo>
                <a:cubicBezTo>
                  <a:pt x="226142" y="578679"/>
                  <a:pt x="177871" y="500066"/>
                  <a:pt x="143391" y="446967"/>
                </a:cubicBezTo>
                <a:cubicBezTo>
                  <a:pt x="108911" y="393868"/>
                  <a:pt x="19954" y="303531"/>
                  <a:pt x="2714" y="235951"/>
                </a:cubicBezTo>
                <a:cubicBezTo>
                  <a:pt x="-14526" y="168371"/>
                  <a:pt x="55813" y="4938"/>
                  <a:pt x="60640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7D1A8BD5-A0A4-0BCB-FA4E-5E860E6AFD2C}"/>
              </a:ext>
            </a:extLst>
          </p:cNvPr>
          <p:cNvSpPr/>
          <p:nvPr/>
        </p:nvSpPr>
        <p:spPr>
          <a:xfrm>
            <a:off x="3860327" y="6198857"/>
            <a:ext cx="584634" cy="239348"/>
          </a:xfrm>
          <a:custGeom>
            <a:avLst/>
            <a:gdLst>
              <a:gd name="connsiteX0" fmla="*/ 13 w 584634"/>
              <a:gd name="connsiteY0" fmla="*/ 189530 h 239348"/>
              <a:gd name="connsiteX1" fmla="*/ 165516 w 584634"/>
              <a:gd name="connsiteY1" fmla="*/ 239181 h 239348"/>
              <a:gd name="connsiteX2" fmla="*/ 322743 w 584634"/>
              <a:gd name="connsiteY2" fmla="*/ 168843 h 239348"/>
              <a:gd name="connsiteX3" fmla="*/ 318605 w 584634"/>
              <a:gd name="connsiteY3" fmla="*/ 193668 h 239348"/>
              <a:gd name="connsiteX4" fmla="*/ 579271 w 584634"/>
              <a:gd name="connsiteY4" fmla="*/ 3340 h 239348"/>
              <a:gd name="connsiteX5" fmla="*/ 479970 w 584634"/>
              <a:gd name="connsiteY5" fmla="*/ 77816 h 239348"/>
              <a:gd name="connsiteX6" fmla="*/ 306192 w 584634"/>
              <a:gd name="connsiteY6" fmla="*/ 148155 h 239348"/>
              <a:gd name="connsiteX7" fmla="*/ 190341 w 584634"/>
              <a:gd name="connsiteY7" fmla="*/ 206081 h 239348"/>
              <a:gd name="connsiteX8" fmla="*/ 297917 w 584634"/>
              <a:gd name="connsiteY8" fmla="*/ 185393 h 239348"/>
              <a:gd name="connsiteX9" fmla="*/ 157240 w 584634"/>
              <a:gd name="connsiteY9" fmla="*/ 226768 h 239348"/>
              <a:gd name="connsiteX10" fmla="*/ 13 w 584634"/>
              <a:gd name="connsiteY10" fmla="*/ 189530 h 23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4634" h="239348">
                <a:moveTo>
                  <a:pt x="13" y="189530"/>
                </a:moveTo>
                <a:cubicBezTo>
                  <a:pt x="1392" y="191599"/>
                  <a:pt x="111728" y="242629"/>
                  <a:pt x="165516" y="239181"/>
                </a:cubicBezTo>
                <a:cubicBezTo>
                  <a:pt x="219304" y="235733"/>
                  <a:pt x="297228" y="176428"/>
                  <a:pt x="322743" y="168843"/>
                </a:cubicBezTo>
                <a:cubicBezTo>
                  <a:pt x="348258" y="161258"/>
                  <a:pt x="275850" y="221252"/>
                  <a:pt x="318605" y="193668"/>
                </a:cubicBezTo>
                <a:cubicBezTo>
                  <a:pt x="361360" y="166084"/>
                  <a:pt x="552377" y="22649"/>
                  <a:pt x="579271" y="3340"/>
                </a:cubicBezTo>
                <a:cubicBezTo>
                  <a:pt x="606165" y="-15969"/>
                  <a:pt x="525483" y="53680"/>
                  <a:pt x="479970" y="77816"/>
                </a:cubicBezTo>
                <a:cubicBezTo>
                  <a:pt x="434457" y="101952"/>
                  <a:pt x="354463" y="126778"/>
                  <a:pt x="306192" y="148155"/>
                </a:cubicBezTo>
                <a:cubicBezTo>
                  <a:pt x="257921" y="169532"/>
                  <a:pt x="191720" y="199875"/>
                  <a:pt x="190341" y="206081"/>
                </a:cubicBezTo>
                <a:cubicBezTo>
                  <a:pt x="188962" y="212287"/>
                  <a:pt x="303434" y="181945"/>
                  <a:pt x="297917" y="185393"/>
                </a:cubicBezTo>
                <a:cubicBezTo>
                  <a:pt x="292400" y="188841"/>
                  <a:pt x="208270" y="220562"/>
                  <a:pt x="157240" y="226768"/>
                </a:cubicBezTo>
                <a:cubicBezTo>
                  <a:pt x="106210" y="232974"/>
                  <a:pt x="-1366" y="187461"/>
                  <a:pt x="13" y="189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45703AEE-FC5A-3B80-1D74-2E4B0D5CE627}"/>
              </a:ext>
            </a:extLst>
          </p:cNvPr>
          <p:cNvSpPr/>
          <p:nvPr/>
        </p:nvSpPr>
        <p:spPr>
          <a:xfrm>
            <a:off x="4039306" y="5821537"/>
            <a:ext cx="73450" cy="272799"/>
          </a:xfrm>
          <a:custGeom>
            <a:avLst/>
            <a:gdLst>
              <a:gd name="connsiteX0" fmla="*/ 73425 w 73450"/>
              <a:gd name="connsiteY0" fmla="*/ 5 h 272799"/>
              <a:gd name="connsiteX1" fmla="*/ 11362 w 73450"/>
              <a:gd name="connsiteY1" fmla="*/ 103444 h 272799"/>
              <a:gd name="connsiteX2" fmla="*/ 27912 w 73450"/>
              <a:gd name="connsiteY2" fmla="*/ 268946 h 272799"/>
              <a:gd name="connsiteX3" fmla="*/ 15499 w 73450"/>
              <a:gd name="connsiteY3" fmla="*/ 211020 h 272799"/>
              <a:gd name="connsiteX4" fmla="*/ 3087 w 73450"/>
              <a:gd name="connsiteY4" fmla="*/ 107582 h 272799"/>
              <a:gd name="connsiteX5" fmla="*/ 73425 w 73450"/>
              <a:gd name="connsiteY5" fmla="*/ 5 h 27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50" h="272799">
                <a:moveTo>
                  <a:pt x="73425" y="5"/>
                </a:moveTo>
                <a:cubicBezTo>
                  <a:pt x="74804" y="-685"/>
                  <a:pt x="18947" y="58621"/>
                  <a:pt x="11362" y="103444"/>
                </a:cubicBezTo>
                <a:cubicBezTo>
                  <a:pt x="3777" y="148267"/>
                  <a:pt x="27223" y="251017"/>
                  <a:pt x="27912" y="268946"/>
                </a:cubicBezTo>
                <a:cubicBezTo>
                  <a:pt x="28601" y="286875"/>
                  <a:pt x="19636" y="237914"/>
                  <a:pt x="15499" y="211020"/>
                </a:cubicBezTo>
                <a:cubicBezTo>
                  <a:pt x="11362" y="184126"/>
                  <a:pt x="-7257" y="138614"/>
                  <a:pt x="3087" y="107582"/>
                </a:cubicBezTo>
                <a:cubicBezTo>
                  <a:pt x="13431" y="76550"/>
                  <a:pt x="72046" y="695"/>
                  <a:pt x="7342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1D1A51C0-5E71-4D09-9C6E-1A7B006A77AA}"/>
              </a:ext>
            </a:extLst>
          </p:cNvPr>
          <p:cNvSpPr/>
          <p:nvPr/>
        </p:nvSpPr>
        <p:spPr>
          <a:xfrm>
            <a:off x="3421446" y="6442052"/>
            <a:ext cx="696319" cy="916843"/>
          </a:xfrm>
          <a:custGeom>
            <a:avLst/>
            <a:gdLst>
              <a:gd name="connsiteX0" fmla="*/ 313 w 696319"/>
              <a:gd name="connsiteY0" fmla="*/ 124 h 916843"/>
              <a:gd name="connsiteX1" fmla="*/ 190641 w 696319"/>
              <a:gd name="connsiteY1" fmla="*/ 169763 h 916843"/>
              <a:gd name="connsiteX2" fmla="*/ 244429 w 696319"/>
              <a:gd name="connsiteY2" fmla="*/ 442842 h 916843"/>
              <a:gd name="connsiteX3" fmla="*/ 236154 w 696319"/>
              <a:gd name="connsiteY3" fmla="*/ 430429 h 916843"/>
              <a:gd name="connsiteX4" fmla="*/ 496820 w 696319"/>
              <a:gd name="connsiteY4" fmla="*/ 715921 h 916843"/>
              <a:gd name="connsiteX5" fmla="*/ 438894 w 696319"/>
              <a:gd name="connsiteY5" fmla="*/ 641445 h 916843"/>
              <a:gd name="connsiteX6" fmla="*/ 695423 w 696319"/>
              <a:gd name="connsiteY6" fmla="*/ 914524 h 916843"/>
              <a:gd name="connsiteX7" fmla="*/ 513370 w 696319"/>
              <a:gd name="connsiteY7" fmla="*/ 749021 h 916843"/>
              <a:gd name="connsiteX8" fmla="*/ 244429 w 696319"/>
              <a:gd name="connsiteY8" fmla="*/ 347678 h 916843"/>
              <a:gd name="connsiteX9" fmla="*/ 219604 w 696319"/>
              <a:gd name="connsiteY9" fmla="*/ 144938 h 916843"/>
              <a:gd name="connsiteX10" fmla="*/ 240292 w 696319"/>
              <a:gd name="connsiteY10" fmla="*/ 194589 h 916843"/>
              <a:gd name="connsiteX11" fmla="*/ 313 w 696319"/>
              <a:gd name="connsiteY11" fmla="*/ 124 h 91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6319" h="916843">
                <a:moveTo>
                  <a:pt x="313" y="124"/>
                </a:moveTo>
                <a:cubicBezTo>
                  <a:pt x="-7962" y="-4014"/>
                  <a:pt x="149955" y="95977"/>
                  <a:pt x="190641" y="169763"/>
                </a:cubicBezTo>
                <a:cubicBezTo>
                  <a:pt x="231327" y="243549"/>
                  <a:pt x="236844" y="399398"/>
                  <a:pt x="244429" y="442842"/>
                </a:cubicBezTo>
                <a:cubicBezTo>
                  <a:pt x="252014" y="486286"/>
                  <a:pt x="194089" y="384916"/>
                  <a:pt x="236154" y="430429"/>
                </a:cubicBezTo>
                <a:cubicBezTo>
                  <a:pt x="278219" y="475942"/>
                  <a:pt x="463030" y="680752"/>
                  <a:pt x="496820" y="715921"/>
                </a:cubicBezTo>
                <a:cubicBezTo>
                  <a:pt x="530610" y="751090"/>
                  <a:pt x="405794" y="608345"/>
                  <a:pt x="438894" y="641445"/>
                </a:cubicBezTo>
                <a:cubicBezTo>
                  <a:pt x="471994" y="674545"/>
                  <a:pt x="683010" y="896595"/>
                  <a:pt x="695423" y="914524"/>
                </a:cubicBezTo>
                <a:cubicBezTo>
                  <a:pt x="707836" y="932453"/>
                  <a:pt x="588536" y="843495"/>
                  <a:pt x="513370" y="749021"/>
                </a:cubicBezTo>
                <a:cubicBezTo>
                  <a:pt x="438204" y="654547"/>
                  <a:pt x="293390" y="448358"/>
                  <a:pt x="244429" y="347678"/>
                </a:cubicBezTo>
                <a:cubicBezTo>
                  <a:pt x="195468" y="246998"/>
                  <a:pt x="220293" y="170453"/>
                  <a:pt x="219604" y="144938"/>
                </a:cubicBezTo>
                <a:cubicBezTo>
                  <a:pt x="218915" y="119423"/>
                  <a:pt x="274082" y="215277"/>
                  <a:pt x="240292" y="194589"/>
                </a:cubicBezTo>
                <a:cubicBezTo>
                  <a:pt x="206502" y="173901"/>
                  <a:pt x="8588" y="4262"/>
                  <a:pt x="313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7326A323-73F3-9288-3777-ED687616D671}"/>
              </a:ext>
            </a:extLst>
          </p:cNvPr>
          <p:cNvSpPr/>
          <p:nvPr/>
        </p:nvSpPr>
        <p:spPr>
          <a:xfrm>
            <a:off x="4224404" y="7348235"/>
            <a:ext cx="1208780" cy="285789"/>
          </a:xfrm>
          <a:custGeom>
            <a:avLst/>
            <a:gdLst>
              <a:gd name="connsiteX0" fmla="*/ 8316 w 1208780"/>
              <a:gd name="connsiteY0" fmla="*/ 8341 h 285789"/>
              <a:gd name="connsiteX1" fmla="*/ 542061 w 1208780"/>
              <a:gd name="connsiteY1" fmla="*/ 177980 h 285789"/>
              <a:gd name="connsiteX2" fmla="*/ 318633 w 1208780"/>
              <a:gd name="connsiteY2" fmla="*/ 186255 h 285789"/>
              <a:gd name="connsiteX3" fmla="*/ 707563 w 1208780"/>
              <a:gd name="connsiteY3" fmla="*/ 186255 h 285789"/>
              <a:gd name="connsiteX4" fmla="*/ 976505 w 1208780"/>
              <a:gd name="connsiteY4" fmla="*/ 264869 h 285789"/>
              <a:gd name="connsiteX5" fmla="*/ 1208208 w 1208780"/>
              <a:gd name="connsiteY5" fmla="*/ 281419 h 285789"/>
              <a:gd name="connsiteX6" fmla="*/ 1030293 w 1208780"/>
              <a:gd name="connsiteY6" fmla="*/ 281419 h 285789"/>
              <a:gd name="connsiteX7" fmla="*/ 674463 w 1208780"/>
              <a:gd name="connsiteY7" fmla="*/ 231769 h 285789"/>
              <a:gd name="connsiteX8" fmla="*/ 339321 w 1208780"/>
              <a:gd name="connsiteY8" fmla="*/ 128330 h 285789"/>
              <a:gd name="connsiteX9" fmla="*/ 223469 w 1208780"/>
              <a:gd name="connsiteY9" fmla="*/ 33166 h 285789"/>
              <a:gd name="connsiteX10" fmla="*/ 8316 w 1208780"/>
              <a:gd name="connsiteY10" fmla="*/ 8341 h 28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8780" h="285789">
                <a:moveTo>
                  <a:pt x="8316" y="8341"/>
                </a:moveTo>
                <a:cubicBezTo>
                  <a:pt x="61415" y="32477"/>
                  <a:pt x="490341" y="148328"/>
                  <a:pt x="542061" y="177980"/>
                </a:cubicBezTo>
                <a:cubicBezTo>
                  <a:pt x="593781" y="207632"/>
                  <a:pt x="291050" y="184876"/>
                  <a:pt x="318633" y="186255"/>
                </a:cubicBezTo>
                <a:cubicBezTo>
                  <a:pt x="346216" y="187634"/>
                  <a:pt x="597918" y="173153"/>
                  <a:pt x="707563" y="186255"/>
                </a:cubicBezTo>
                <a:cubicBezTo>
                  <a:pt x="817208" y="199357"/>
                  <a:pt x="893064" y="249008"/>
                  <a:pt x="976505" y="264869"/>
                </a:cubicBezTo>
                <a:cubicBezTo>
                  <a:pt x="1059946" y="280730"/>
                  <a:pt x="1199243" y="278661"/>
                  <a:pt x="1208208" y="281419"/>
                </a:cubicBezTo>
                <a:cubicBezTo>
                  <a:pt x="1217173" y="284177"/>
                  <a:pt x="1119250" y="289694"/>
                  <a:pt x="1030293" y="281419"/>
                </a:cubicBezTo>
                <a:cubicBezTo>
                  <a:pt x="941336" y="273144"/>
                  <a:pt x="789625" y="257284"/>
                  <a:pt x="674463" y="231769"/>
                </a:cubicBezTo>
                <a:cubicBezTo>
                  <a:pt x="559301" y="206254"/>
                  <a:pt x="414487" y="161431"/>
                  <a:pt x="339321" y="128330"/>
                </a:cubicBezTo>
                <a:cubicBezTo>
                  <a:pt x="264155" y="95230"/>
                  <a:pt x="275188" y="47647"/>
                  <a:pt x="223469" y="33166"/>
                </a:cubicBezTo>
                <a:cubicBezTo>
                  <a:pt x="171750" y="18685"/>
                  <a:pt x="-44783" y="-15795"/>
                  <a:pt x="8316" y="8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C4717AA9-3FC3-AB5D-A08F-1817142A479F}"/>
              </a:ext>
            </a:extLst>
          </p:cNvPr>
          <p:cNvSpPr/>
          <p:nvPr/>
        </p:nvSpPr>
        <p:spPr>
          <a:xfrm>
            <a:off x="5302621" y="7195068"/>
            <a:ext cx="554354" cy="419053"/>
          </a:xfrm>
          <a:custGeom>
            <a:avLst/>
            <a:gdLst>
              <a:gd name="connsiteX0" fmla="*/ 510646 w 554354"/>
              <a:gd name="connsiteY0" fmla="*/ 143 h 419053"/>
              <a:gd name="connsiteX1" fmla="*/ 552022 w 554354"/>
              <a:gd name="connsiteY1" fmla="*/ 115994 h 419053"/>
              <a:gd name="connsiteX2" fmla="*/ 427895 w 554354"/>
              <a:gd name="connsiteY2" fmla="*/ 202883 h 419053"/>
              <a:gd name="connsiteX3" fmla="*/ 485821 w 554354"/>
              <a:gd name="connsiteY3" fmla="*/ 207021 h 419053"/>
              <a:gd name="connsiteX4" fmla="*/ 328593 w 554354"/>
              <a:gd name="connsiteY4" fmla="*/ 260809 h 419053"/>
              <a:gd name="connsiteX5" fmla="*/ 67927 w 554354"/>
              <a:gd name="connsiteY5" fmla="*/ 248396 h 419053"/>
              <a:gd name="connsiteX6" fmla="*/ 225155 w 554354"/>
              <a:gd name="connsiteY6" fmla="*/ 285634 h 419053"/>
              <a:gd name="connsiteX7" fmla="*/ 1727 w 554354"/>
              <a:gd name="connsiteY7" fmla="*/ 418036 h 419053"/>
              <a:gd name="connsiteX8" fmla="*/ 369969 w 554354"/>
              <a:gd name="connsiteY8" fmla="*/ 207021 h 419053"/>
              <a:gd name="connsiteX9" fmla="*/ 489958 w 554354"/>
              <a:gd name="connsiteY9" fmla="*/ 132545 h 419053"/>
              <a:gd name="connsiteX10" fmla="*/ 332731 w 554354"/>
              <a:gd name="connsiteY10" fmla="*/ 215296 h 419053"/>
              <a:gd name="connsiteX11" fmla="*/ 531334 w 554354"/>
              <a:gd name="connsiteY11" fmla="*/ 140820 h 419053"/>
              <a:gd name="connsiteX12" fmla="*/ 510646 w 554354"/>
              <a:gd name="connsiteY12" fmla="*/ 143 h 41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4354" h="419053">
                <a:moveTo>
                  <a:pt x="510646" y="143"/>
                </a:moveTo>
                <a:cubicBezTo>
                  <a:pt x="514094" y="-3995"/>
                  <a:pt x="565814" y="82204"/>
                  <a:pt x="552022" y="115994"/>
                </a:cubicBezTo>
                <a:cubicBezTo>
                  <a:pt x="538230" y="149784"/>
                  <a:pt x="438928" y="187712"/>
                  <a:pt x="427895" y="202883"/>
                </a:cubicBezTo>
                <a:cubicBezTo>
                  <a:pt x="416862" y="218054"/>
                  <a:pt x="502371" y="197367"/>
                  <a:pt x="485821" y="207021"/>
                </a:cubicBezTo>
                <a:cubicBezTo>
                  <a:pt x="469271" y="216675"/>
                  <a:pt x="398242" y="253913"/>
                  <a:pt x="328593" y="260809"/>
                </a:cubicBezTo>
                <a:cubicBezTo>
                  <a:pt x="258944" y="267705"/>
                  <a:pt x="85167" y="244259"/>
                  <a:pt x="67927" y="248396"/>
                </a:cubicBezTo>
                <a:cubicBezTo>
                  <a:pt x="50687" y="252533"/>
                  <a:pt x="236188" y="257361"/>
                  <a:pt x="225155" y="285634"/>
                </a:cubicBezTo>
                <a:cubicBezTo>
                  <a:pt x="214122" y="313907"/>
                  <a:pt x="-22409" y="431138"/>
                  <a:pt x="1727" y="418036"/>
                </a:cubicBezTo>
                <a:cubicBezTo>
                  <a:pt x="25863" y="404934"/>
                  <a:pt x="288597" y="254603"/>
                  <a:pt x="369969" y="207021"/>
                </a:cubicBezTo>
                <a:cubicBezTo>
                  <a:pt x="451341" y="159439"/>
                  <a:pt x="496164" y="131166"/>
                  <a:pt x="489958" y="132545"/>
                </a:cubicBezTo>
                <a:cubicBezTo>
                  <a:pt x="483752" y="133924"/>
                  <a:pt x="325835" y="213917"/>
                  <a:pt x="332731" y="215296"/>
                </a:cubicBezTo>
                <a:cubicBezTo>
                  <a:pt x="339627" y="216675"/>
                  <a:pt x="502371" y="170472"/>
                  <a:pt x="531334" y="140820"/>
                </a:cubicBezTo>
                <a:cubicBezTo>
                  <a:pt x="560297" y="111168"/>
                  <a:pt x="507198" y="4281"/>
                  <a:pt x="510646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C07E48E9-FDB7-4D33-24B8-C691654B4C4B}"/>
              </a:ext>
            </a:extLst>
          </p:cNvPr>
          <p:cNvSpPr/>
          <p:nvPr/>
        </p:nvSpPr>
        <p:spPr>
          <a:xfrm>
            <a:off x="5982883" y="6806263"/>
            <a:ext cx="75124" cy="202781"/>
          </a:xfrm>
          <a:custGeom>
            <a:avLst/>
            <a:gdLst>
              <a:gd name="connsiteX0" fmla="*/ 37262 w 75124"/>
              <a:gd name="connsiteY0" fmla="*/ 18 h 202781"/>
              <a:gd name="connsiteX1" fmla="*/ 74500 w 75124"/>
              <a:gd name="connsiteY1" fmla="*/ 111732 h 202781"/>
              <a:gd name="connsiteX2" fmla="*/ 24 w 75124"/>
              <a:gd name="connsiteY2" fmla="*/ 202758 h 202781"/>
              <a:gd name="connsiteX3" fmla="*/ 66225 w 75124"/>
              <a:gd name="connsiteY3" fmla="*/ 103456 h 202781"/>
              <a:gd name="connsiteX4" fmla="*/ 37262 w 75124"/>
              <a:gd name="connsiteY4" fmla="*/ 18 h 20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24" h="202781">
                <a:moveTo>
                  <a:pt x="37262" y="18"/>
                </a:moveTo>
                <a:cubicBezTo>
                  <a:pt x="38641" y="1397"/>
                  <a:pt x="80706" y="77942"/>
                  <a:pt x="74500" y="111732"/>
                </a:cubicBezTo>
                <a:cubicBezTo>
                  <a:pt x="68294" y="145522"/>
                  <a:pt x="1403" y="204137"/>
                  <a:pt x="24" y="202758"/>
                </a:cubicBezTo>
                <a:cubicBezTo>
                  <a:pt x="-1355" y="201379"/>
                  <a:pt x="55192" y="133798"/>
                  <a:pt x="66225" y="103456"/>
                </a:cubicBezTo>
                <a:cubicBezTo>
                  <a:pt x="77259" y="73114"/>
                  <a:pt x="35883" y="-1361"/>
                  <a:pt x="3726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571B805A-C6A4-BD6B-C3AC-3BB5BEB60FC7}"/>
              </a:ext>
            </a:extLst>
          </p:cNvPr>
          <p:cNvSpPr/>
          <p:nvPr/>
        </p:nvSpPr>
        <p:spPr>
          <a:xfrm>
            <a:off x="6169092" y="5523226"/>
            <a:ext cx="72292" cy="143160"/>
          </a:xfrm>
          <a:custGeom>
            <a:avLst/>
            <a:gdLst>
              <a:gd name="connsiteX0" fmla="*/ 5 w 72292"/>
              <a:gd name="connsiteY0" fmla="*/ 412 h 143160"/>
              <a:gd name="connsiteX1" fmla="*/ 70343 w 72292"/>
              <a:gd name="connsiteY1" fmla="*/ 116264 h 143160"/>
              <a:gd name="connsiteX2" fmla="*/ 53793 w 72292"/>
              <a:gd name="connsiteY2" fmla="*/ 141089 h 143160"/>
              <a:gd name="connsiteX3" fmla="*/ 66206 w 72292"/>
              <a:gd name="connsiteY3" fmla="*/ 79026 h 143160"/>
              <a:gd name="connsiteX4" fmla="*/ 5 w 72292"/>
              <a:gd name="connsiteY4" fmla="*/ 412 h 14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92" h="143160">
                <a:moveTo>
                  <a:pt x="5" y="412"/>
                </a:moveTo>
                <a:cubicBezTo>
                  <a:pt x="694" y="6618"/>
                  <a:pt x="70343" y="116264"/>
                  <a:pt x="70343" y="116264"/>
                </a:cubicBezTo>
                <a:cubicBezTo>
                  <a:pt x="79308" y="139710"/>
                  <a:pt x="54482" y="147295"/>
                  <a:pt x="53793" y="141089"/>
                </a:cubicBezTo>
                <a:cubicBezTo>
                  <a:pt x="53104" y="134883"/>
                  <a:pt x="73102" y="98335"/>
                  <a:pt x="66206" y="79026"/>
                </a:cubicBezTo>
                <a:cubicBezTo>
                  <a:pt x="59310" y="59717"/>
                  <a:pt x="-684" y="-5794"/>
                  <a:pt x="5" y="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EDC335E0-6FE7-C61B-2716-4D8D866B7FE9}"/>
              </a:ext>
            </a:extLst>
          </p:cNvPr>
          <p:cNvSpPr/>
          <p:nvPr/>
        </p:nvSpPr>
        <p:spPr>
          <a:xfrm>
            <a:off x="6131856" y="5088905"/>
            <a:ext cx="125625" cy="236457"/>
          </a:xfrm>
          <a:custGeom>
            <a:avLst/>
            <a:gdLst>
              <a:gd name="connsiteX0" fmla="*/ 3 w 125625"/>
              <a:gd name="connsiteY0" fmla="*/ 290 h 236457"/>
              <a:gd name="connsiteX1" fmla="*/ 115854 w 125625"/>
              <a:gd name="connsiteY1" fmla="*/ 136829 h 236457"/>
              <a:gd name="connsiteX2" fmla="*/ 115854 w 125625"/>
              <a:gd name="connsiteY2" fmla="*/ 236130 h 236457"/>
              <a:gd name="connsiteX3" fmla="*/ 119992 w 125625"/>
              <a:gd name="connsiteY3" fmla="*/ 103728 h 236457"/>
              <a:gd name="connsiteX4" fmla="*/ 3 w 125625"/>
              <a:gd name="connsiteY4" fmla="*/ 290 h 23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25" h="236457">
                <a:moveTo>
                  <a:pt x="3" y="290"/>
                </a:moveTo>
                <a:cubicBezTo>
                  <a:pt x="-687" y="5807"/>
                  <a:pt x="96546" y="97522"/>
                  <a:pt x="115854" y="136829"/>
                </a:cubicBezTo>
                <a:cubicBezTo>
                  <a:pt x="135162" y="176136"/>
                  <a:pt x="115164" y="241647"/>
                  <a:pt x="115854" y="236130"/>
                </a:cubicBezTo>
                <a:cubicBezTo>
                  <a:pt x="116544" y="230613"/>
                  <a:pt x="134473" y="138208"/>
                  <a:pt x="119992" y="103728"/>
                </a:cubicBezTo>
                <a:cubicBezTo>
                  <a:pt x="105511" y="69248"/>
                  <a:pt x="693" y="-5227"/>
                  <a:pt x="3" y="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1D6F31E6-AD0C-8062-F5D7-E6D6EAF4AF27}"/>
              </a:ext>
            </a:extLst>
          </p:cNvPr>
          <p:cNvSpPr/>
          <p:nvPr/>
        </p:nvSpPr>
        <p:spPr>
          <a:xfrm>
            <a:off x="5887712" y="4389684"/>
            <a:ext cx="66998" cy="132842"/>
          </a:xfrm>
          <a:custGeom>
            <a:avLst/>
            <a:gdLst>
              <a:gd name="connsiteX0" fmla="*/ 31 w 66998"/>
              <a:gd name="connsiteY0" fmla="*/ 264 h 132842"/>
              <a:gd name="connsiteX1" fmla="*/ 53819 w 66998"/>
              <a:gd name="connsiteY1" fmla="*/ 66464 h 132842"/>
              <a:gd name="connsiteX2" fmla="*/ 66232 w 66998"/>
              <a:gd name="connsiteY2" fmla="*/ 132665 h 132842"/>
              <a:gd name="connsiteX3" fmla="*/ 62094 w 66998"/>
              <a:gd name="connsiteY3" fmla="*/ 45777 h 132842"/>
              <a:gd name="connsiteX4" fmla="*/ 31 w 66998"/>
              <a:gd name="connsiteY4" fmla="*/ 264 h 13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8" h="132842">
                <a:moveTo>
                  <a:pt x="31" y="264"/>
                </a:moveTo>
                <a:cubicBezTo>
                  <a:pt x="-1348" y="3712"/>
                  <a:pt x="42786" y="44397"/>
                  <a:pt x="53819" y="66464"/>
                </a:cubicBezTo>
                <a:cubicBezTo>
                  <a:pt x="64852" y="88531"/>
                  <a:pt x="64853" y="136113"/>
                  <a:pt x="66232" y="132665"/>
                </a:cubicBezTo>
                <a:cubicBezTo>
                  <a:pt x="67611" y="129217"/>
                  <a:pt x="67611" y="63706"/>
                  <a:pt x="62094" y="45777"/>
                </a:cubicBezTo>
                <a:cubicBezTo>
                  <a:pt x="56577" y="27848"/>
                  <a:pt x="1410" y="-3184"/>
                  <a:pt x="31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1B5B3F63-D8E4-FBE1-70D6-CE0B786C699E}"/>
              </a:ext>
            </a:extLst>
          </p:cNvPr>
          <p:cNvSpPr/>
          <p:nvPr/>
        </p:nvSpPr>
        <p:spPr>
          <a:xfrm>
            <a:off x="4902409" y="3174932"/>
            <a:ext cx="824197" cy="871647"/>
          </a:xfrm>
          <a:custGeom>
            <a:avLst/>
            <a:gdLst>
              <a:gd name="connsiteX0" fmla="*/ 410214 w 824197"/>
              <a:gd name="connsiteY0" fmla="*/ 404054 h 871647"/>
              <a:gd name="connsiteX1" fmla="*/ 625367 w 824197"/>
              <a:gd name="connsiteY1" fmla="*/ 524044 h 871647"/>
              <a:gd name="connsiteX2" fmla="*/ 654329 w 824197"/>
              <a:gd name="connsiteY2" fmla="*/ 706096 h 871647"/>
              <a:gd name="connsiteX3" fmla="*/ 654329 w 824197"/>
              <a:gd name="connsiteY3" fmla="*/ 606795 h 871647"/>
              <a:gd name="connsiteX4" fmla="*/ 823969 w 824197"/>
              <a:gd name="connsiteY4" fmla="*/ 871598 h 871647"/>
              <a:gd name="connsiteX5" fmla="*/ 687430 w 824197"/>
              <a:gd name="connsiteY5" fmla="*/ 627482 h 871647"/>
              <a:gd name="connsiteX6" fmla="*/ 546753 w 824197"/>
              <a:gd name="connsiteY6" fmla="*/ 457843 h 871647"/>
              <a:gd name="connsiteX7" fmla="*/ 306775 w 824197"/>
              <a:gd name="connsiteY7" fmla="*/ 159939 h 871647"/>
              <a:gd name="connsiteX8" fmla="*/ 596 w 824197"/>
              <a:gd name="connsiteY8" fmla="*/ 2711 h 871647"/>
              <a:gd name="connsiteX9" fmla="*/ 389526 w 824197"/>
              <a:gd name="connsiteY9" fmla="*/ 284065 h 871647"/>
              <a:gd name="connsiteX10" fmla="*/ 559166 w 824197"/>
              <a:gd name="connsiteY10" fmla="*/ 453705 h 871647"/>
              <a:gd name="connsiteX11" fmla="*/ 410214 w 824197"/>
              <a:gd name="connsiteY11" fmla="*/ 404054 h 87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4197" h="871647">
                <a:moveTo>
                  <a:pt x="410214" y="404054"/>
                </a:moveTo>
                <a:cubicBezTo>
                  <a:pt x="421247" y="415777"/>
                  <a:pt x="584681" y="473704"/>
                  <a:pt x="625367" y="524044"/>
                </a:cubicBezTo>
                <a:cubicBezTo>
                  <a:pt x="666053" y="574384"/>
                  <a:pt x="649502" y="692304"/>
                  <a:pt x="654329" y="706096"/>
                </a:cubicBezTo>
                <a:cubicBezTo>
                  <a:pt x="659156" y="719888"/>
                  <a:pt x="626056" y="579211"/>
                  <a:pt x="654329" y="606795"/>
                </a:cubicBezTo>
                <a:cubicBezTo>
                  <a:pt x="682602" y="634379"/>
                  <a:pt x="818452" y="868150"/>
                  <a:pt x="823969" y="871598"/>
                </a:cubicBezTo>
                <a:cubicBezTo>
                  <a:pt x="829486" y="875046"/>
                  <a:pt x="733633" y="696441"/>
                  <a:pt x="687430" y="627482"/>
                </a:cubicBezTo>
                <a:cubicBezTo>
                  <a:pt x="641227" y="558523"/>
                  <a:pt x="610195" y="535767"/>
                  <a:pt x="546753" y="457843"/>
                </a:cubicBezTo>
                <a:cubicBezTo>
                  <a:pt x="483311" y="379919"/>
                  <a:pt x="397801" y="235794"/>
                  <a:pt x="306775" y="159939"/>
                </a:cubicBezTo>
                <a:cubicBezTo>
                  <a:pt x="215749" y="84084"/>
                  <a:pt x="-13196" y="-17977"/>
                  <a:pt x="596" y="2711"/>
                </a:cubicBezTo>
                <a:cubicBezTo>
                  <a:pt x="14388" y="23399"/>
                  <a:pt x="296431" y="208899"/>
                  <a:pt x="389526" y="284065"/>
                </a:cubicBezTo>
                <a:cubicBezTo>
                  <a:pt x="482621" y="359231"/>
                  <a:pt x="552960" y="430259"/>
                  <a:pt x="559166" y="453705"/>
                </a:cubicBezTo>
                <a:cubicBezTo>
                  <a:pt x="565372" y="477151"/>
                  <a:pt x="399181" y="392331"/>
                  <a:pt x="410214" y="404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D7F45A16-2CC5-AE4E-2FF8-0B3341183A04}"/>
              </a:ext>
            </a:extLst>
          </p:cNvPr>
          <p:cNvSpPr/>
          <p:nvPr/>
        </p:nvSpPr>
        <p:spPr>
          <a:xfrm>
            <a:off x="4032841" y="3416113"/>
            <a:ext cx="478637" cy="254676"/>
          </a:xfrm>
          <a:custGeom>
            <a:avLst/>
            <a:gdLst>
              <a:gd name="connsiteX0" fmla="*/ 1640 w 478637"/>
              <a:gd name="connsiteY0" fmla="*/ 530 h 254676"/>
              <a:gd name="connsiteX1" fmla="*/ 310559 w 478637"/>
              <a:gd name="connsiteY1" fmla="*/ 99384 h 254676"/>
              <a:gd name="connsiteX2" fmla="*/ 341451 w 478637"/>
              <a:gd name="connsiteY2" fmla="*/ 31422 h 254676"/>
              <a:gd name="connsiteX3" fmla="*/ 477375 w 478637"/>
              <a:gd name="connsiteY3" fmla="*/ 253844 h 254676"/>
              <a:gd name="connsiteX4" fmla="*/ 397056 w 478637"/>
              <a:gd name="connsiteY4" fmla="*/ 105563 h 254676"/>
              <a:gd name="connsiteX5" fmla="*/ 199348 w 478637"/>
              <a:gd name="connsiteY5" fmla="*/ 62314 h 254676"/>
              <a:gd name="connsiteX6" fmla="*/ 1640 w 478637"/>
              <a:gd name="connsiteY6" fmla="*/ 530 h 25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637" h="254676">
                <a:moveTo>
                  <a:pt x="1640" y="530"/>
                </a:moveTo>
                <a:cubicBezTo>
                  <a:pt x="20175" y="6708"/>
                  <a:pt x="253924" y="94235"/>
                  <a:pt x="310559" y="99384"/>
                </a:cubicBezTo>
                <a:cubicBezTo>
                  <a:pt x="367194" y="104533"/>
                  <a:pt x="313648" y="5679"/>
                  <a:pt x="341451" y="31422"/>
                </a:cubicBezTo>
                <a:cubicBezTo>
                  <a:pt x="369254" y="57165"/>
                  <a:pt x="468108" y="241487"/>
                  <a:pt x="477375" y="253844"/>
                </a:cubicBezTo>
                <a:cubicBezTo>
                  <a:pt x="486642" y="266201"/>
                  <a:pt x="443394" y="137485"/>
                  <a:pt x="397056" y="105563"/>
                </a:cubicBezTo>
                <a:cubicBezTo>
                  <a:pt x="350718" y="73641"/>
                  <a:pt x="272459" y="80849"/>
                  <a:pt x="199348" y="62314"/>
                </a:cubicBezTo>
                <a:cubicBezTo>
                  <a:pt x="126237" y="43779"/>
                  <a:pt x="-16895" y="-5648"/>
                  <a:pt x="1640" y="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7A34EA7E-75E6-61CC-F8F9-261B49ED5086}"/>
              </a:ext>
            </a:extLst>
          </p:cNvPr>
          <p:cNvSpPr/>
          <p:nvPr/>
        </p:nvSpPr>
        <p:spPr>
          <a:xfrm>
            <a:off x="3131119" y="5541529"/>
            <a:ext cx="75858" cy="286280"/>
          </a:xfrm>
          <a:custGeom>
            <a:avLst/>
            <a:gdLst>
              <a:gd name="connsiteX0" fmla="*/ 75459 w 75858"/>
              <a:gd name="connsiteY0" fmla="*/ 476 h 286280"/>
              <a:gd name="connsiteX1" fmla="*/ 32211 w 75858"/>
              <a:gd name="connsiteY1" fmla="*/ 179649 h 286280"/>
              <a:gd name="connsiteX2" fmla="*/ 63103 w 75858"/>
              <a:gd name="connsiteY2" fmla="*/ 284682 h 286280"/>
              <a:gd name="connsiteX3" fmla="*/ 44567 w 75858"/>
              <a:gd name="connsiteY3" fmla="*/ 235255 h 286280"/>
              <a:gd name="connsiteX4" fmla="*/ 1319 w 75858"/>
              <a:gd name="connsiteY4" fmla="*/ 130222 h 286280"/>
              <a:gd name="connsiteX5" fmla="*/ 75459 w 75858"/>
              <a:gd name="connsiteY5" fmla="*/ 476 h 28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58" h="286280">
                <a:moveTo>
                  <a:pt x="75459" y="476"/>
                </a:moveTo>
                <a:cubicBezTo>
                  <a:pt x="80608" y="8714"/>
                  <a:pt x="34270" y="132281"/>
                  <a:pt x="32211" y="179649"/>
                </a:cubicBezTo>
                <a:cubicBezTo>
                  <a:pt x="30152" y="227017"/>
                  <a:pt x="61044" y="275414"/>
                  <a:pt x="63103" y="284682"/>
                </a:cubicBezTo>
                <a:cubicBezTo>
                  <a:pt x="65162" y="293950"/>
                  <a:pt x="54864" y="260998"/>
                  <a:pt x="44567" y="235255"/>
                </a:cubicBezTo>
                <a:cubicBezTo>
                  <a:pt x="34270" y="209512"/>
                  <a:pt x="-7949" y="167292"/>
                  <a:pt x="1319" y="130222"/>
                </a:cubicBezTo>
                <a:cubicBezTo>
                  <a:pt x="10587" y="93152"/>
                  <a:pt x="70310" y="-7762"/>
                  <a:pt x="75459" y="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D8A2FA49-D53F-6251-F650-5CC5DE16BC97}"/>
              </a:ext>
            </a:extLst>
          </p:cNvPr>
          <p:cNvSpPr/>
          <p:nvPr/>
        </p:nvSpPr>
        <p:spPr>
          <a:xfrm>
            <a:off x="3669170" y="6029974"/>
            <a:ext cx="119095" cy="167075"/>
          </a:xfrm>
          <a:custGeom>
            <a:avLst/>
            <a:gdLst>
              <a:gd name="connsiteX0" fmla="*/ 6965 w 119095"/>
              <a:gd name="connsiteY0" fmla="*/ 123 h 167075"/>
              <a:gd name="connsiteX1" fmla="*/ 13144 w 119095"/>
              <a:gd name="connsiteY1" fmla="*/ 80442 h 167075"/>
              <a:gd name="connsiteX2" fmla="*/ 118176 w 119095"/>
              <a:gd name="connsiteY2" fmla="*/ 166940 h 167075"/>
              <a:gd name="connsiteX3" fmla="*/ 62571 w 119095"/>
              <a:gd name="connsiteY3" fmla="*/ 98977 h 167075"/>
              <a:gd name="connsiteX4" fmla="*/ 6965 w 119095"/>
              <a:gd name="connsiteY4" fmla="*/ 123 h 16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95" h="167075">
                <a:moveTo>
                  <a:pt x="6965" y="123"/>
                </a:moveTo>
                <a:cubicBezTo>
                  <a:pt x="-1273" y="-2966"/>
                  <a:pt x="-5391" y="52639"/>
                  <a:pt x="13144" y="80442"/>
                </a:cubicBezTo>
                <a:cubicBezTo>
                  <a:pt x="31679" y="108245"/>
                  <a:pt x="109938" y="163851"/>
                  <a:pt x="118176" y="166940"/>
                </a:cubicBezTo>
                <a:cubicBezTo>
                  <a:pt x="126414" y="170029"/>
                  <a:pt x="76987" y="119572"/>
                  <a:pt x="62571" y="98977"/>
                </a:cubicBezTo>
                <a:cubicBezTo>
                  <a:pt x="48155" y="78382"/>
                  <a:pt x="15203" y="3212"/>
                  <a:pt x="6965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67C4B32B-C264-5CA3-40DE-68303D21F1B1}"/>
              </a:ext>
            </a:extLst>
          </p:cNvPr>
          <p:cNvSpPr/>
          <p:nvPr/>
        </p:nvSpPr>
        <p:spPr>
          <a:xfrm>
            <a:off x="3330146" y="5999205"/>
            <a:ext cx="124166" cy="222441"/>
          </a:xfrm>
          <a:custGeom>
            <a:avLst/>
            <a:gdLst>
              <a:gd name="connsiteX0" fmla="*/ 0 w 124166"/>
              <a:gd name="connsiteY0" fmla="*/ 0 h 222441"/>
              <a:gd name="connsiteX1" fmla="*/ 30892 w 124166"/>
              <a:gd name="connsiteY1" fmla="*/ 166817 h 222441"/>
              <a:gd name="connsiteX2" fmla="*/ 123568 w 124166"/>
              <a:gd name="connsiteY2" fmla="*/ 222422 h 222441"/>
              <a:gd name="connsiteX3" fmla="*/ 67962 w 124166"/>
              <a:gd name="connsiteY3" fmla="*/ 172995 h 222441"/>
              <a:gd name="connsiteX4" fmla="*/ 12357 w 124166"/>
              <a:gd name="connsiteY4" fmla="*/ 160638 h 222441"/>
              <a:gd name="connsiteX5" fmla="*/ 12357 w 124166"/>
              <a:gd name="connsiteY5" fmla="*/ 80319 h 222441"/>
              <a:gd name="connsiteX6" fmla="*/ 0 w 124166"/>
              <a:gd name="connsiteY6" fmla="*/ 0 h 22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166" h="222441">
                <a:moveTo>
                  <a:pt x="0" y="0"/>
                </a:moveTo>
                <a:cubicBezTo>
                  <a:pt x="5148" y="64873"/>
                  <a:pt x="10297" y="129747"/>
                  <a:pt x="30892" y="166817"/>
                </a:cubicBezTo>
                <a:cubicBezTo>
                  <a:pt x="51487" y="203887"/>
                  <a:pt x="117390" y="221392"/>
                  <a:pt x="123568" y="222422"/>
                </a:cubicBezTo>
                <a:cubicBezTo>
                  <a:pt x="129746" y="223452"/>
                  <a:pt x="86497" y="183292"/>
                  <a:pt x="67962" y="172995"/>
                </a:cubicBezTo>
                <a:cubicBezTo>
                  <a:pt x="49427" y="162698"/>
                  <a:pt x="21624" y="176084"/>
                  <a:pt x="12357" y="160638"/>
                </a:cubicBezTo>
                <a:cubicBezTo>
                  <a:pt x="3090" y="145192"/>
                  <a:pt x="12357" y="80319"/>
                  <a:pt x="12357" y="8031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A90F1BF4-7DCA-24B2-6641-AB064F87D198}"/>
              </a:ext>
            </a:extLst>
          </p:cNvPr>
          <p:cNvSpPr/>
          <p:nvPr/>
        </p:nvSpPr>
        <p:spPr>
          <a:xfrm>
            <a:off x="4508965" y="5844180"/>
            <a:ext cx="88383" cy="168659"/>
          </a:xfrm>
          <a:custGeom>
            <a:avLst/>
            <a:gdLst>
              <a:gd name="connsiteX0" fmla="*/ 1251 w 88383"/>
              <a:gd name="connsiteY0" fmla="*/ 566 h 168659"/>
              <a:gd name="connsiteX1" fmla="*/ 75392 w 88383"/>
              <a:gd name="connsiteY1" fmla="*/ 105598 h 168659"/>
              <a:gd name="connsiteX2" fmla="*/ 63035 w 88383"/>
              <a:gd name="connsiteY2" fmla="*/ 167382 h 168659"/>
              <a:gd name="connsiteX3" fmla="*/ 87749 w 88383"/>
              <a:gd name="connsiteY3" fmla="*/ 49993 h 168659"/>
              <a:gd name="connsiteX4" fmla="*/ 32143 w 88383"/>
              <a:gd name="connsiteY4" fmla="*/ 62350 h 168659"/>
              <a:gd name="connsiteX5" fmla="*/ 1251 w 88383"/>
              <a:gd name="connsiteY5" fmla="*/ 566 h 16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83" h="168659">
                <a:moveTo>
                  <a:pt x="1251" y="566"/>
                </a:moveTo>
                <a:cubicBezTo>
                  <a:pt x="8459" y="7774"/>
                  <a:pt x="65095" y="77795"/>
                  <a:pt x="75392" y="105598"/>
                </a:cubicBezTo>
                <a:cubicBezTo>
                  <a:pt x="85689" y="133401"/>
                  <a:pt x="60976" y="176649"/>
                  <a:pt x="63035" y="167382"/>
                </a:cubicBezTo>
                <a:cubicBezTo>
                  <a:pt x="65094" y="158115"/>
                  <a:pt x="92898" y="67498"/>
                  <a:pt x="87749" y="49993"/>
                </a:cubicBezTo>
                <a:cubicBezTo>
                  <a:pt x="82600" y="32488"/>
                  <a:pt x="32143" y="62350"/>
                  <a:pt x="32143" y="62350"/>
                </a:cubicBezTo>
                <a:cubicBezTo>
                  <a:pt x="19786" y="57201"/>
                  <a:pt x="-5957" y="-6642"/>
                  <a:pt x="1251" y="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10B12F14-1482-C90E-834F-248B8225A5EF}"/>
              </a:ext>
            </a:extLst>
          </p:cNvPr>
          <p:cNvSpPr/>
          <p:nvPr/>
        </p:nvSpPr>
        <p:spPr>
          <a:xfrm>
            <a:off x="3169024" y="6090735"/>
            <a:ext cx="235674" cy="606632"/>
          </a:xfrm>
          <a:custGeom>
            <a:avLst/>
            <a:gdLst>
              <a:gd name="connsiteX0" fmla="*/ 484 w 235674"/>
              <a:gd name="connsiteY0" fmla="*/ 1146 h 606632"/>
              <a:gd name="connsiteX1" fmla="*/ 68446 w 235674"/>
              <a:gd name="connsiteY1" fmla="*/ 198854 h 606632"/>
              <a:gd name="connsiteX2" fmla="*/ 117873 w 235674"/>
              <a:gd name="connsiteY2" fmla="*/ 291530 h 606632"/>
              <a:gd name="connsiteX3" fmla="*/ 117873 w 235674"/>
              <a:gd name="connsiteY3" fmla="*/ 415097 h 606632"/>
              <a:gd name="connsiteX4" fmla="*/ 235262 w 235674"/>
              <a:gd name="connsiteY4" fmla="*/ 606627 h 606632"/>
              <a:gd name="connsiteX5" fmla="*/ 154944 w 235674"/>
              <a:gd name="connsiteY5" fmla="*/ 408919 h 606632"/>
              <a:gd name="connsiteX6" fmla="*/ 105517 w 235674"/>
              <a:gd name="connsiteY6" fmla="*/ 297708 h 606632"/>
              <a:gd name="connsiteX7" fmla="*/ 484 w 235674"/>
              <a:gd name="connsiteY7" fmla="*/ 1146 h 60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674" h="606632">
                <a:moveTo>
                  <a:pt x="484" y="1146"/>
                </a:moveTo>
                <a:cubicBezTo>
                  <a:pt x="-5695" y="-15330"/>
                  <a:pt x="48881" y="150457"/>
                  <a:pt x="68446" y="198854"/>
                </a:cubicBezTo>
                <a:cubicBezTo>
                  <a:pt x="88011" y="247251"/>
                  <a:pt x="109635" y="255490"/>
                  <a:pt x="117873" y="291530"/>
                </a:cubicBezTo>
                <a:cubicBezTo>
                  <a:pt x="126111" y="327570"/>
                  <a:pt x="98308" y="362581"/>
                  <a:pt x="117873" y="415097"/>
                </a:cubicBezTo>
                <a:cubicBezTo>
                  <a:pt x="137438" y="467613"/>
                  <a:pt x="229083" y="607657"/>
                  <a:pt x="235262" y="606627"/>
                </a:cubicBezTo>
                <a:cubicBezTo>
                  <a:pt x="241441" y="605597"/>
                  <a:pt x="176568" y="460406"/>
                  <a:pt x="154944" y="408919"/>
                </a:cubicBezTo>
                <a:cubicBezTo>
                  <a:pt x="133320" y="357433"/>
                  <a:pt x="134349" y="361551"/>
                  <a:pt x="105517" y="297708"/>
                </a:cubicBezTo>
                <a:cubicBezTo>
                  <a:pt x="76685" y="233865"/>
                  <a:pt x="6663" y="17622"/>
                  <a:pt x="484" y="1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4ED89B6D-AA22-7DFC-940E-67396E72DBD7}"/>
              </a:ext>
            </a:extLst>
          </p:cNvPr>
          <p:cNvSpPr/>
          <p:nvPr/>
        </p:nvSpPr>
        <p:spPr>
          <a:xfrm>
            <a:off x="4893140" y="3552534"/>
            <a:ext cx="105296" cy="268806"/>
          </a:xfrm>
          <a:custGeom>
            <a:avLst/>
            <a:gdLst>
              <a:gd name="connsiteX0" fmla="*/ 37206 w 105296"/>
              <a:gd name="connsiteY0" fmla="*/ 34 h 268806"/>
              <a:gd name="connsiteX1" fmla="*/ 18671 w 105296"/>
              <a:gd name="connsiteY1" fmla="*/ 129780 h 268806"/>
              <a:gd name="connsiteX2" fmla="*/ 105168 w 105296"/>
              <a:gd name="connsiteY2" fmla="*/ 265704 h 268806"/>
              <a:gd name="connsiteX3" fmla="*/ 37206 w 105296"/>
              <a:gd name="connsiteY3" fmla="*/ 216277 h 268806"/>
              <a:gd name="connsiteX4" fmla="*/ 136 w 105296"/>
              <a:gd name="connsiteY4" fmla="*/ 117423 h 268806"/>
              <a:gd name="connsiteX5" fmla="*/ 37206 w 105296"/>
              <a:gd name="connsiteY5" fmla="*/ 34 h 26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96" h="268806">
                <a:moveTo>
                  <a:pt x="37206" y="34"/>
                </a:moveTo>
                <a:cubicBezTo>
                  <a:pt x="40295" y="2093"/>
                  <a:pt x="7344" y="85502"/>
                  <a:pt x="18671" y="129780"/>
                </a:cubicBezTo>
                <a:cubicBezTo>
                  <a:pt x="29998" y="174058"/>
                  <a:pt x="102079" y="251288"/>
                  <a:pt x="105168" y="265704"/>
                </a:cubicBezTo>
                <a:cubicBezTo>
                  <a:pt x="108257" y="280120"/>
                  <a:pt x="54711" y="240990"/>
                  <a:pt x="37206" y="216277"/>
                </a:cubicBezTo>
                <a:cubicBezTo>
                  <a:pt x="19701" y="191564"/>
                  <a:pt x="-1923" y="147285"/>
                  <a:pt x="136" y="117423"/>
                </a:cubicBezTo>
                <a:cubicBezTo>
                  <a:pt x="2195" y="87561"/>
                  <a:pt x="34117" y="-2025"/>
                  <a:pt x="37206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F305296F-8F78-9EBE-ECD4-D06038189607}"/>
              </a:ext>
            </a:extLst>
          </p:cNvPr>
          <p:cNvSpPr/>
          <p:nvPr/>
        </p:nvSpPr>
        <p:spPr>
          <a:xfrm>
            <a:off x="4552954" y="4212869"/>
            <a:ext cx="158781" cy="75711"/>
          </a:xfrm>
          <a:custGeom>
            <a:avLst/>
            <a:gdLst>
              <a:gd name="connsiteX0" fmla="*/ 511 w 158781"/>
              <a:gd name="connsiteY0" fmla="*/ 785 h 75711"/>
              <a:gd name="connsiteX1" fmla="*/ 154970 w 158781"/>
              <a:gd name="connsiteY1" fmla="*/ 74926 h 75711"/>
              <a:gd name="connsiteX2" fmla="*/ 105543 w 158781"/>
              <a:gd name="connsiteY2" fmla="*/ 37855 h 75711"/>
              <a:gd name="connsiteX3" fmla="*/ 511 w 158781"/>
              <a:gd name="connsiteY3" fmla="*/ 785 h 7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781" h="75711">
                <a:moveTo>
                  <a:pt x="511" y="785"/>
                </a:moveTo>
                <a:cubicBezTo>
                  <a:pt x="8749" y="6963"/>
                  <a:pt x="137465" y="68748"/>
                  <a:pt x="154970" y="74926"/>
                </a:cubicBezTo>
                <a:cubicBezTo>
                  <a:pt x="172475" y="81104"/>
                  <a:pt x="125108" y="49182"/>
                  <a:pt x="105543" y="37855"/>
                </a:cubicBezTo>
                <a:cubicBezTo>
                  <a:pt x="85978" y="26528"/>
                  <a:pt x="-7727" y="-5393"/>
                  <a:pt x="511" y="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F6E22460-FE42-8476-5DF7-C30C68CC9F18}"/>
              </a:ext>
            </a:extLst>
          </p:cNvPr>
          <p:cNvSpPr/>
          <p:nvPr/>
        </p:nvSpPr>
        <p:spPr>
          <a:xfrm>
            <a:off x="2791740" y="3357111"/>
            <a:ext cx="1020608" cy="907806"/>
          </a:xfrm>
          <a:custGeom>
            <a:avLst/>
            <a:gdLst>
              <a:gd name="connsiteX0" fmla="*/ 1020319 w 1020608"/>
              <a:gd name="connsiteY0" fmla="*/ 3927 h 907806"/>
              <a:gd name="connsiteX1" fmla="*/ 346876 w 1020608"/>
              <a:gd name="connsiteY1" fmla="*/ 207813 h 907806"/>
              <a:gd name="connsiteX2" fmla="*/ 458087 w 1020608"/>
              <a:gd name="connsiteY2" fmla="*/ 232527 h 907806"/>
              <a:gd name="connsiteX3" fmla="*/ 334519 w 1020608"/>
              <a:gd name="connsiteY3" fmla="*/ 467305 h 907806"/>
              <a:gd name="connsiteX4" fmla="*/ 421017 w 1020608"/>
              <a:gd name="connsiteY4" fmla="*/ 399343 h 907806"/>
              <a:gd name="connsiteX5" fmla="*/ 887 w 1020608"/>
              <a:gd name="connsiteY5" fmla="*/ 905970 h 907806"/>
              <a:gd name="connsiteX6" fmla="*/ 315984 w 1020608"/>
              <a:gd name="connsiteY6" fmla="*/ 553803 h 907806"/>
              <a:gd name="connsiteX7" fmla="*/ 519871 w 1020608"/>
              <a:gd name="connsiteY7" fmla="*/ 146030 h 907806"/>
              <a:gd name="connsiteX8" fmla="*/ 210952 w 1020608"/>
              <a:gd name="connsiteY8" fmla="*/ 343738 h 907806"/>
              <a:gd name="connsiteX9" fmla="*/ 538406 w 1020608"/>
              <a:gd name="connsiteY9" fmla="*/ 139851 h 907806"/>
              <a:gd name="connsiteX10" fmla="*/ 464265 w 1020608"/>
              <a:gd name="connsiteY10" fmla="*/ 90424 h 907806"/>
              <a:gd name="connsiteX11" fmla="*/ 600190 w 1020608"/>
              <a:gd name="connsiteY11" fmla="*/ 90424 h 907806"/>
              <a:gd name="connsiteX12" fmla="*/ 433374 w 1020608"/>
              <a:gd name="connsiteY12" fmla="*/ 71889 h 907806"/>
              <a:gd name="connsiteX13" fmla="*/ 1020319 w 1020608"/>
              <a:gd name="connsiteY13" fmla="*/ 3927 h 90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20608" h="907806">
                <a:moveTo>
                  <a:pt x="1020319" y="3927"/>
                </a:moveTo>
                <a:cubicBezTo>
                  <a:pt x="1005903" y="26581"/>
                  <a:pt x="440581" y="169713"/>
                  <a:pt x="346876" y="207813"/>
                </a:cubicBezTo>
                <a:cubicBezTo>
                  <a:pt x="253171" y="245913"/>
                  <a:pt x="460146" y="189278"/>
                  <a:pt x="458087" y="232527"/>
                </a:cubicBezTo>
                <a:cubicBezTo>
                  <a:pt x="456027" y="275776"/>
                  <a:pt x="340697" y="439502"/>
                  <a:pt x="334519" y="467305"/>
                </a:cubicBezTo>
                <a:cubicBezTo>
                  <a:pt x="328341" y="495108"/>
                  <a:pt x="476622" y="326232"/>
                  <a:pt x="421017" y="399343"/>
                </a:cubicBezTo>
                <a:cubicBezTo>
                  <a:pt x="365412" y="472454"/>
                  <a:pt x="18392" y="880227"/>
                  <a:pt x="887" y="905970"/>
                </a:cubicBezTo>
                <a:cubicBezTo>
                  <a:pt x="-16618" y="931713"/>
                  <a:pt x="229487" y="680460"/>
                  <a:pt x="315984" y="553803"/>
                </a:cubicBezTo>
                <a:cubicBezTo>
                  <a:pt x="402481" y="427146"/>
                  <a:pt x="537376" y="181041"/>
                  <a:pt x="519871" y="146030"/>
                </a:cubicBezTo>
                <a:cubicBezTo>
                  <a:pt x="502366" y="111019"/>
                  <a:pt x="207863" y="344768"/>
                  <a:pt x="210952" y="343738"/>
                </a:cubicBezTo>
                <a:cubicBezTo>
                  <a:pt x="214041" y="342708"/>
                  <a:pt x="496187" y="182070"/>
                  <a:pt x="538406" y="139851"/>
                </a:cubicBezTo>
                <a:cubicBezTo>
                  <a:pt x="580625" y="97632"/>
                  <a:pt x="453968" y="98662"/>
                  <a:pt x="464265" y="90424"/>
                </a:cubicBezTo>
                <a:cubicBezTo>
                  <a:pt x="474562" y="82186"/>
                  <a:pt x="605339" y="93513"/>
                  <a:pt x="600190" y="90424"/>
                </a:cubicBezTo>
                <a:cubicBezTo>
                  <a:pt x="595041" y="87335"/>
                  <a:pt x="361293" y="80127"/>
                  <a:pt x="433374" y="71889"/>
                </a:cubicBezTo>
                <a:cubicBezTo>
                  <a:pt x="505455" y="63651"/>
                  <a:pt x="1034735" y="-18727"/>
                  <a:pt x="1020319" y="3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C5EB69ED-B86D-FCFE-7331-EC4B2517DCBF}"/>
              </a:ext>
            </a:extLst>
          </p:cNvPr>
          <p:cNvSpPr/>
          <p:nvPr/>
        </p:nvSpPr>
        <p:spPr>
          <a:xfrm>
            <a:off x="2865064" y="4251608"/>
            <a:ext cx="372647" cy="2260427"/>
          </a:xfrm>
          <a:custGeom>
            <a:avLst/>
            <a:gdLst>
              <a:gd name="connsiteX0" fmla="*/ 372406 w 372647"/>
              <a:gd name="connsiteY0" fmla="*/ 289500 h 2260427"/>
              <a:gd name="connsiteX1" fmla="*/ 44952 w 372647"/>
              <a:gd name="connsiteY1" fmla="*/ 789949 h 2260427"/>
              <a:gd name="connsiteX2" fmla="*/ 106736 w 372647"/>
              <a:gd name="connsiteY2" fmla="*/ 746700 h 2260427"/>
              <a:gd name="connsiteX3" fmla="*/ 1704 w 372647"/>
              <a:gd name="connsiteY3" fmla="*/ 1395430 h 2260427"/>
              <a:gd name="connsiteX4" fmla="*/ 44952 w 372647"/>
              <a:gd name="connsiteY4" fmla="*/ 1308933 h 2260427"/>
              <a:gd name="connsiteX5" fmla="*/ 88201 w 372647"/>
              <a:gd name="connsiteY5" fmla="*/ 1797024 h 2260427"/>
              <a:gd name="connsiteX6" fmla="*/ 82022 w 372647"/>
              <a:gd name="connsiteY6" fmla="*/ 1679635 h 2260427"/>
              <a:gd name="connsiteX7" fmla="*/ 304444 w 372647"/>
              <a:gd name="connsiteY7" fmla="*/ 2260403 h 2260427"/>
              <a:gd name="connsiteX8" fmla="*/ 94379 w 372647"/>
              <a:gd name="connsiteY8" fmla="*/ 1654922 h 2260427"/>
              <a:gd name="connsiteX9" fmla="*/ 26417 w 372647"/>
              <a:gd name="connsiteY9" fmla="*/ 771414 h 2260427"/>
              <a:gd name="connsiteX10" fmla="*/ 44952 w 372647"/>
              <a:gd name="connsiteY10" fmla="*/ 1098868 h 2260427"/>
              <a:gd name="connsiteX11" fmla="*/ 230304 w 372647"/>
              <a:gd name="connsiteY11" fmla="*/ 5295 h 2260427"/>
              <a:gd name="connsiteX12" fmla="*/ 100558 w 372647"/>
              <a:gd name="connsiteY12" fmla="*/ 666381 h 2260427"/>
              <a:gd name="connsiteX13" fmla="*/ 372406 w 372647"/>
              <a:gd name="connsiteY13" fmla="*/ 289500 h 226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647" h="2260427">
                <a:moveTo>
                  <a:pt x="372406" y="289500"/>
                </a:moveTo>
                <a:cubicBezTo>
                  <a:pt x="363138" y="310095"/>
                  <a:pt x="89230" y="713749"/>
                  <a:pt x="44952" y="789949"/>
                </a:cubicBezTo>
                <a:cubicBezTo>
                  <a:pt x="674" y="866149"/>
                  <a:pt x="113944" y="645787"/>
                  <a:pt x="106736" y="746700"/>
                </a:cubicBezTo>
                <a:cubicBezTo>
                  <a:pt x="99528" y="847614"/>
                  <a:pt x="12001" y="1301725"/>
                  <a:pt x="1704" y="1395430"/>
                </a:cubicBezTo>
                <a:cubicBezTo>
                  <a:pt x="-8593" y="1489136"/>
                  <a:pt x="30536" y="1242001"/>
                  <a:pt x="44952" y="1308933"/>
                </a:cubicBezTo>
                <a:cubicBezTo>
                  <a:pt x="59368" y="1375865"/>
                  <a:pt x="82023" y="1735240"/>
                  <a:pt x="88201" y="1797024"/>
                </a:cubicBezTo>
                <a:cubicBezTo>
                  <a:pt x="94379" y="1858808"/>
                  <a:pt x="45981" y="1602405"/>
                  <a:pt x="82022" y="1679635"/>
                </a:cubicBezTo>
                <a:cubicBezTo>
                  <a:pt x="118062" y="1756865"/>
                  <a:pt x="302385" y="2264522"/>
                  <a:pt x="304444" y="2260403"/>
                </a:cubicBezTo>
                <a:cubicBezTo>
                  <a:pt x="306503" y="2256284"/>
                  <a:pt x="140717" y="1903087"/>
                  <a:pt x="94379" y="1654922"/>
                </a:cubicBezTo>
                <a:cubicBezTo>
                  <a:pt x="48041" y="1406757"/>
                  <a:pt x="34655" y="864090"/>
                  <a:pt x="26417" y="771414"/>
                </a:cubicBezTo>
                <a:cubicBezTo>
                  <a:pt x="18179" y="678738"/>
                  <a:pt x="10971" y="1226555"/>
                  <a:pt x="44952" y="1098868"/>
                </a:cubicBezTo>
                <a:cubicBezTo>
                  <a:pt x="78933" y="971182"/>
                  <a:pt x="221036" y="77376"/>
                  <a:pt x="230304" y="5295"/>
                </a:cubicBezTo>
                <a:cubicBezTo>
                  <a:pt x="239572" y="-66786"/>
                  <a:pt x="79964" y="620043"/>
                  <a:pt x="100558" y="666381"/>
                </a:cubicBezTo>
                <a:cubicBezTo>
                  <a:pt x="121152" y="712719"/>
                  <a:pt x="381674" y="268905"/>
                  <a:pt x="372406" y="289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C7660001-700E-A1DB-8FE0-7E431422A1F0}"/>
              </a:ext>
            </a:extLst>
          </p:cNvPr>
          <p:cNvSpPr/>
          <p:nvPr/>
        </p:nvSpPr>
        <p:spPr>
          <a:xfrm>
            <a:off x="2022158" y="3107168"/>
            <a:ext cx="1703931" cy="1084838"/>
          </a:xfrm>
          <a:custGeom>
            <a:avLst/>
            <a:gdLst>
              <a:gd name="connsiteX0" fmla="*/ 1703404 w 1703931"/>
              <a:gd name="connsiteY0" fmla="*/ 6735 h 1084838"/>
              <a:gd name="connsiteX1" fmla="*/ 863145 w 1703931"/>
              <a:gd name="connsiteY1" fmla="*/ 93232 h 1084838"/>
              <a:gd name="connsiteX2" fmla="*/ 1221491 w 1703931"/>
              <a:gd name="connsiteY2" fmla="*/ 68518 h 1084838"/>
              <a:gd name="connsiteX3" fmla="*/ 473907 w 1703931"/>
              <a:gd name="connsiteY3" fmla="*/ 519540 h 1084838"/>
              <a:gd name="connsiteX4" fmla="*/ 764291 w 1703931"/>
              <a:gd name="connsiteY4" fmla="*/ 402151 h 1084838"/>
              <a:gd name="connsiteX5" fmla="*/ 4350 w 1703931"/>
              <a:gd name="connsiteY5" fmla="*/ 1081773 h 1084838"/>
              <a:gd name="connsiteX6" fmla="*/ 1172064 w 1703931"/>
              <a:gd name="connsiteY6" fmla="*/ 87054 h 1084838"/>
              <a:gd name="connsiteX7" fmla="*/ 992891 w 1703931"/>
              <a:gd name="connsiteY7" fmla="*/ 43805 h 1084838"/>
              <a:gd name="connsiteX8" fmla="*/ 1703404 w 1703931"/>
              <a:gd name="connsiteY8" fmla="*/ 6735 h 10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3931" h="1084838">
                <a:moveTo>
                  <a:pt x="1703404" y="6735"/>
                </a:moveTo>
                <a:cubicBezTo>
                  <a:pt x="1681780" y="14973"/>
                  <a:pt x="943464" y="82935"/>
                  <a:pt x="863145" y="93232"/>
                </a:cubicBezTo>
                <a:cubicBezTo>
                  <a:pt x="782826" y="103529"/>
                  <a:pt x="1286364" y="-2533"/>
                  <a:pt x="1221491" y="68518"/>
                </a:cubicBezTo>
                <a:cubicBezTo>
                  <a:pt x="1156618" y="139569"/>
                  <a:pt x="550107" y="463935"/>
                  <a:pt x="473907" y="519540"/>
                </a:cubicBezTo>
                <a:cubicBezTo>
                  <a:pt x="397707" y="575145"/>
                  <a:pt x="842550" y="308446"/>
                  <a:pt x="764291" y="402151"/>
                </a:cubicBezTo>
                <a:cubicBezTo>
                  <a:pt x="686031" y="495857"/>
                  <a:pt x="-63612" y="1134289"/>
                  <a:pt x="4350" y="1081773"/>
                </a:cubicBezTo>
                <a:cubicBezTo>
                  <a:pt x="72312" y="1029257"/>
                  <a:pt x="1007307" y="260049"/>
                  <a:pt x="1172064" y="87054"/>
                </a:cubicBezTo>
                <a:cubicBezTo>
                  <a:pt x="1336821" y="-85941"/>
                  <a:pt x="910513" y="54102"/>
                  <a:pt x="992891" y="43805"/>
                </a:cubicBezTo>
                <a:cubicBezTo>
                  <a:pt x="1075269" y="33508"/>
                  <a:pt x="1725028" y="-1503"/>
                  <a:pt x="1703404" y="6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155F540C-142A-E8DC-18E8-84A783A1A3A2}"/>
              </a:ext>
            </a:extLst>
          </p:cNvPr>
          <p:cNvSpPr/>
          <p:nvPr/>
        </p:nvSpPr>
        <p:spPr>
          <a:xfrm>
            <a:off x="1393564" y="2594628"/>
            <a:ext cx="1901647" cy="1521709"/>
          </a:xfrm>
          <a:custGeom>
            <a:avLst/>
            <a:gdLst>
              <a:gd name="connsiteX0" fmla="*/ 1887155 w 1901647"/>
              <a:gd name="connsiteY0" fmla="*/ 167107 h 1521709"/>
              <a:gd name="connsiteX1" fmla="*/ 966577 w 1901647"/>
              <a:gd name="connsiteY1" fmla="*/ 37361 h 1521709"/>
              <a:gd name="connsiteX2" fmla="*/ 1127214 w 1901647"/>
              <a:gd name="connsiteY2" fmla="*/ 68253 h 1521709"/>
              <a:gd name="connsiteX3" fmla="*/ 256063 w 1901647"/>
              <a:gd name="connsiteY3" fmla="*/ 692269 h 1521709"/>
              <a:gd name="connsiteX4" fmla="*/ 459950 w 1901647"/>
              <a:gd name="connsiteY4" fmla="*/ 624307 h 1521709"/>
              <a:gd name="connsiteX5" fmla="*/ 2750 w 1901647"/>
              <a:gd name="connsiteY5" fmla="*/ 1520172 h 1521709"/>
              <a:gd name="connsiteX6" fmla="*/ 713263 w 1901647"/>
              <a:gd name="connsiteY6" fmla="*/ 377172 h 1521709"/>
              <a:gd name="connsiteX7" fmla="*/ 1442312 w 1901647"/>
              <a:gd name="connsiteY7" fmla="*/ 43540 h 1521709"/>
              <a:gd name="connsiteX8" fmla="*/ 1751231 w 1901647"/>
              <a:gd name="connsiteY8" fmla="*/ 204177 h 1521709"/>
              <a:gd name="connsiteX9" fmla="*/ 1547344 w 1901647"/>
              <a:gd name="connsiteY9" fmla="*/ 291 h 1521709"/>
              <a:gd name="connsiteX10" fmla="*/ 1887155 w 1901647"/>
              <a:gd name="connsiteY10" fmla="*/ 167107 h 152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1647" h="1521709">
                <a:moveTo>
                  <a:pt x="1887155" y="167107"/>
                </a:moveTo>
                <a:cubicBezTo>
                  <a:pt x="1790361" y="173285"/>
                  <a:pt x="1093234" y="53837"/>
                  <a:pt x="966577" y="37361"/>
                </a:cubicBezTo>
                <a:cubicBezTo>
                  <a:pt x="839920" y="20885"/>
                  <a:pt x="1245633" y="-40898"/>
                  <a:pt x="1127214" y="68253"/>
                </a:cubicBezTo>
                <a:cubicBezTo>
                  <a:pt x="1008795" y="177404"/>
                  <a:pt x="367274" y="599593"/>
                  <a:pt x="256063" y="692269"/>
                </a:cubicBezTo>
                <a:cubicBezTo>
                  <a:pt x="144852" y="784945"/>
                  <a:pt x="502169" y="486323"/>
                  <a:pt x="459950" y="624307"/>
                </a:cubicBezTo>
                <a:cubicBezTo>
                  <a:pt x="417731" y="762291"/>
                  <a:pt x="-39469" y="1561361"/>
                  <a:pt x="2750" y="1520172"/>
                </a:cubicBezTo>
                <a:cubicBezTo>
                  <a:pt x="44969" y="1478983"/>
                  <a:pt x="473336" y="623277"/>
                  <a:pt x="713263" y="377172"/>
                </a:cubicBezTo>
                <a:cubicBezTo>
                  <a:pt x="953190" y="131067"/>
                  <a:pt x="1269317" y="72372"/>
                  <a:pt x="1442312" y="43540"/>
                </a:cubicBezTo>
                <a:cubicBezTo>
                  <a:pt x="1615307" y="14707"/>
                  <a:pt x="1733726" y="211385"/>
                  <a:pt x="1751231" y="204177"/>
                </a:cubicBezTo>
                <a:cubicBezTo>
                  <a:pt x="1768736" y="196969"/>
                  <a:pt x="1529839" y="8529"/>
                  <a:pt x="1547344" y="291"/>
                </a:cubicBezTo>
                <a:cubicBezTo>
                  <a:pt x="1564849" y="-7947"/>
                  <a:pt x="1983949" y="160929"/>
                  <a:pt x="1887155" y="167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3C0C4370-9A40-055B-25D6-A2B53AE34AF3}"/>
              </a:ext>
            </a:extLst>
          </p:cNvPr>
          <p:cNvSpPr/>
          <p:nvPr/>
        </p:nvSpPr>
        <p:spPr>
          <a:xfrm>
            <a:off x="2389115" y="6412405"/>
            <a:ext cx="768139" cy="532107"/>
          </a:xfrm>
          <a:custGeom>
            <a:avLst/>
            <a:gdLst>
              <a:gd name="connsiteX0" fmla="*/ 174912 w 768139"/>
              <a:gd name="connsiteY0" fmla="*/ 74892 h 532107"/>
              <a:gd name="connsiteX1" fmla="*/ 100771 w 768139"/>
              <a:gd name="connsiteY1" fmla="*/ 328206 h 532107"/>
              <a:gd name="connsiteX2" fmla="*/ 261409 w 768139"/>
              <a:gd name="connsiteY2" fmla="*/ 402346 h 532107"/>
              <a:gd name="connsiteX3" fmla="*/ 125485 w 768139"/>
              <a:gd name="connsiteY3" fmla="*/ 457952 h 532107"/>
              <a:gd name="connsiteX4" fmla="*/ 341728 w 768139"/>
              <a:gd name="connsiteY4" fmla="*/ 476487 h 532107"/>
              <a:gd name="connsiteX5" fmla="*/ 174912 w 768139"/>
              <a:gd name="connsiteY5" fmla="*/ 532092 h 532107"/>
              <a:gd name="connsiteX6" fmla="*/ 452939 w 768139"/>
              <a:gd name="connsiteY6" fmla="*/ 482665 h 532107"/>
              <a:gd name="connsiteX7" fmla="*/ 768036 w 768139"/>
              <a:gd name="connsiteY7" fmla="*/ 525914 h 532107"/>
              <a:gd name="connsiteX8" fmla="*/ 483831 w 768139"/>
              <a:gd name="connsiteY8" fmla="*/ 501200 h 532107"/>
              <a:gd name="connsiteX9" fmla="*/ 162555 w 768139"/>
              <a:gd name="connsiteY9" fmla="*/ 427060 h 532107"/>
              <a:gd name="connsiteX10" fmla="*/ 38988 w 768139"/>
              <a:gd name="connsiteY10" fmla="*/ 402346 h 532107"/>
              <a:gd name="connsiteX11" fmla="*/ 20453 w 768139"/>
              <a:gd name="connsiteY11" fmla="*/ 223173 h 532107"/>
              <a:gd name="connsiteX12" fmla="*/ 1917 w 768139"/>
              <a:gd name="connsiteY12" fmla="*/ 752 h 532107"/>
              <a:gd name="connsiteX13" fmla="*/ 69880 w 768139"/>
              <a:gd name="connsiteY13" fmla="*/ 303492 h 532107"/>
              <a:gd name="connsiteX14" fmla="*/ 174912 w 768139"/>
              <a:gd name="connsiteY14" fmla="*/ 74892 h 53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8139" h="532107">
                <a:moveTo>
                  <a:pt x="174912" y="74892"/>
                </a:moveTo>
                <a:cubicBezTo>
                  <a:pt x="180060" y="79011"/>
                  <a:pt x="86355" y="273630"/>
                  <a:pt x="100771" y="328206"/>
                </a:cubicBezTo>
                <a:cubicBezTo>
                  <a:pt x="115187" y="382782"/>
                  <a:pt x="257290" y="380722"/>
                  <a:pt x="261409" y="402346"/>
                </a:cubicBezTo>
                <a:cubicBezTo>
                  <a:pt x="265528" y="423970"/>
                  <a:pt x="112099" y="445595"/>
                  <a:pt x="125485" y="457952"/>
                </a:cubicBezTo>
                <a:cubicBezTo>
                  <a:pt x="138871" y="470309"/>
                  <a:pt x="333490" y="464130"/>
                  <a:pt x="341728" y="476487"/>
                </a:cubicBezTo>
                <a:cubicBezTo>
                  <a:pt x="349966" y="488844"/>
                  <a:pt x="156377" y="531062"/>
                  <a:pt x="174912" y="532092"/>
                </a:cubicBezTo>
                <a:cubicBezTo>
                  <a:pt x="193447" y="533122"/>
                  <a:pt x="354085" y="483695"/>
                  <a:pt x="452939" y="482665"/>
                </a:cubicBezTo>
                <a:cubicBezTo>
                  <a:pt x="551793" y="481635"/>
                  <a:pt x="762887" y="522825"/>
                  <a:pt x="768036" y="525914"/>
                </a:cubicBezTo>
                <a:cubicBezTo>
                  <a:pt x="773185" y="529003"/>
                  <a:pt x="584744" y="517676"/>
                  <a:pt x="483831" y="501200"/>
                </a:cubicBezTo>
                <a:cubicBezTo>
                  <a:pt x="382918" y="484724"/>
                  <a:pt x="236696" y="443536"/>
                  <a:pt x="162555" y="427060"/>
                </a:cubicBezTo>
                <a:cubicBezTo>
                  <a:pt x="88414" y="410584"/>
                  <a:pt x="62672" y="436327"/>
                  <a:pt x="38988" y="402346"/>
                </a:cubicBezTo>
                <a:cubicBezTo>
                  <a:pt x="15304" y="368365"/>
                  <a:pt x="26631" y="290105"/>
                  <a:pt x="20453" y="223173"/>
                </a:cubicBezTo>
                <a:cubicBezTo>
                  <a:pt x="14275" y="156241"/>
                  <a:pt x="-6321" y="-12634"/>
                  <a:pt x="1917" y="752"/>
                </a:cubicBezTo>
                <a:cubicBezTo>
                  <a:pt x="10155" y="14138"/>
                  <a:pt x="34869" y="287016"/>
                  <a:pt x="69880" y="303492"/>
                </a:cubicBezTo>
                <a:cubicBezTo>
                  <a:pt x="104891" y="319968"/>
                  <a:pt x="169764" y="70773"/>
                  <a:pt x="174912" y="74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001B6B9F-7C12-BF1B-3B83-8B54F13B1788}"/>
              </a:ext>
            </a:extLst>
          </p:cNvPr>
          <p:cNvSpPr/>
          <p:nvPr/>
        </p:nvSpPr>
        <p:spPr>
          <a:xfrm>
            <a:off x="2688367" y="6136898"/>
            <a:ext cx="488684" cy="826149"/>
          </a:xfrm>
          <a:custGeom>
            <a:avLst/>
            <a:gdLst>
              <a:gd name="connsiteX0" fmla="*/ 11584 w 488684"/>
              <a:gd name="connsiteY0" fmla="*/ 22945 h 826149"/>
              <a:gd name="connsiteX1" fmla="*/ 104260 w 488684"/>
              <a:gd name="connsiteY1" fmla="*/ 381291 h 826149"/>
              <a:gd name="connsiteX2" fmla="*/ 147509 w 488684"/>
              <a:gd name="connsiteY2" fmla="*/ 523394 h 826149"/>
              <a:gd name="connsiteX3" fmla="*/ 104260 w 488684"/>
              <a:gd name="connsiteY3" fmla="*/ 430718 h 826149"/>
              <a:gd name="connsiteX4" fmla="*/ 295790 w 488684"/>
              <a:gd name="connsiteY4" fmla="*/ 727280 h 826149"/>
              <a:gd name="connsiteX5" fmla="*/ 487319 w 488684"/>
              <a:gd name="connsiteY5" fmla="*/ 826134 h 826149"/>
              <a:gd name="connsiteX6" fmla="*/ 376109 w 488684"/>
              <a:gd name="connsiteY6" fmla="*/ 733459 h 826149"/>
              <a:gd name="connsiteX7" fmla="*/ 271076 w 488684"/>
              <a:gd name="connsiteY7" fmla="*/ 572821 h 826149"/>
              <a:gd name="connsiteX8" fmla="*/ 196936 w 488684"/>
              <a:gd name="connsiteY8" fmla="*/ 375113 h 826149"/>
              <a:gd name="connsiteX9" fmla="*/ 221649 w 488684"/>
              <a:gd name="connsiteY9" fmla="*/ 504859 h 826149"/>
              <a:gd name="connsiteX10" fmla="*/ 104260 w 488684"/>
              <a:gd name="connsiteY10" fmla="*/ 381291 h 826149"/>
              <a:gd name="connsiteX11" fmla="*/ 11584 w 488684"/>
              <a:gd name="connsiteY11" fmla="*/ 78551 h 826149"/>
              <a:gd name="connsiteX12" fmla="*/ 11584 w 488684"/>
              <a:gd name="connsiteY12" fmla="*/ 22945 h 82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8684" h="826149">
                <a:moveTo>
                  <a:pt x="11584" y="22945"/>
                </a:moveTo>
                <a:cubicBezTo>
                  <a:pt x="27030" y="73402"/>
                  <a:pt x="81606" y="297883"/>
                  <a:pt x="104260" y="381291"/>
                </a:cubicBezTo>
                <a:cubicBezTo>
                  <a:pt x="126914" y="464699"/>
                  <a:pt x="147509" y="515156"/>
                  <a:pt x="147509" y="523394"/>
                </a:cubicBezTo>
                <a:cubicBezTo>
                  <a:pt x="147509" y="531632"/>
                  <a:pt x="79547" y="396737"/>
                  <a:pt x="104260" y="430718"/>
                </a:cubicBezTo>
                <a:cubicBezTo>
                  <a:pt x="128973" y="464699"/>
                  <a:pt x="231947" y="661377"/>
                  <a:pt x="295790" y="727280"/>
                </a:cubicBezTo>
                <a:cubicBezTo>
                  <a:pt x="359633" y="793183"/>
                  <a:pt x="473933" y="825104"/>
                  <a:pt x="487319" y="826134"/>
                </a:cubicBezTo>
                <a:cubicBezTo>
                  <a:pt x="500706" y="827164"/>
                  <a:pt x="412150" y="775678"/>
                  <a:pt x="376109" y="733459"/>
                </a:cubicBezTo>
                <a:cubicBezTo>
                  <a:pt x="340069" y="691240"/>
                  <a:pt x="300938" y="632545"/>
                  <a:pt x="271076" y="572821"/>
                </a:cubicBezTo>
                <a:cubicBezTo>
                  <a:pt x="241214" y="513097"/>
                  <a:pt x="205174" y="386440"/>
                  <a:pt x="196936" y="375113"/>
                </a:cubicBezTo>
                <a:cubicBezTo>
                  <a:pt x="188698" y="363786"/>
                  <a:pt x="237095" y="503829"/>
                  <a:pt x="221649" y="504859"/>
                </a:cubicBezTo>
                <a:cubicBezTo>
                  <a:pt x="206203" y="505889"/>
                  <a:pt x="139271" y="452342"/>
                  <a:pt x="104260" y="381291"/>
                </a:cubicBezTo>
                <a:cubicBezTo>
                  <a:pt x="69249" y="310240"/>
                  <a:pt x="27030" y="145483"/>
                  <a:pt x="11584" y="78551"/>
                </a:cubicBezTo>
                <a:cubicBezTo>
                  <a:pt x="-3862" y="11619"/>
                  <a:pt x="-3862" y="-27512"/>
                  <a:pt x="11584" y="22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4A34A34D-2650-F323-FB1C-F9A67F0A18EE}"/>
              </a:ext>
            </a:extLst>
          </p:cNvPr>
          <p:cNvSpPr/>
          <p:nvPr/>
        </p:nvSpPr>
        <p:spPr>
          <a:xfrm>
            <a:off x="2497400" y="6616703"/>
            <a:ext cx="610452" cy="313247"/>
          </a:xfrm>
          <a:custGeom>
            <a:avLst/>
            <a:gdLst>
              <a:gd name="connsiteX0" fmla="*/ 4843 w 610452"/>
              <a:gd name="connsiteY0" fmla="*/ 340 h 313247"/>
              <a:gd name="connsiteX1" fmla="*/ 227265 w 610452"/>
              <a:gd name="connsiteY1" fmla="*/ 185692 h 313247"/>
              <a:gd name="connsiteX2" fmla="*/ 227265 w 610452"/>
              <a:gd name="connsiteY2" fmla="*/ 136265 h 313247"/>
              <a:gd name="connsiteX3" fmla="*/ 604146 w 610452"/>
              <a:gd name="connsiteY3" fmla="*/ 303081 h 313247"/>
              <a:gd name="connsiteX4" fmla="*/ 437330 w 610452"/>
              <a:gd name="connsiteY4" fmla="*/ 278367 h 313247"/>
              <a:gd name="connsiteX5" fmla="*/ 103697 w 610452"/>
              <a:gd name="connsiteY5" fmla="*/ 142443 h 313247"/>
              <a:gd name="connsiteX6" fmla="*/ 4843 w 610452"/>
              <a:gd name="connsiteY6" fmla="*/ 340 h 31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452" h="313247">
                <a:moveTo>
                  <a:pt x="4843" y="340"/>
                </a:moveTo>
                <a:cubicBezTo>
                  <a:pt x="25438" y="7548"/>
                  <a:pt x="190195" y="163038"/>
                  <a:pt x="227265" y="185692"/>
                </a:cubicBezTo>
                <a:cubicBezTo>
                  <a:pt x="264335" y="208346"/>
                  <a:pt x="164451" y="116700"/>
                  <a:pt x="227265" y="136265"/>
                </a:cubicBezTo>
                <a:cubicBezTo>
                  <a:pt x="290079" y="155830"/>
                  <a:pt x="569135" y="279397"/>
                  <a:pt x="604146" y="303081"/>
                </a:cubicBezTo>
                <a:cubicBezTo>
                  <a:pt x="639157" y="326765"/>
                  <a:pt x="520738" y="305140"/>
                  <a:pt x="437330" y="278367"/>
                </a:cubicBezTo>
                <a:cubicBezTo>
                  <a:pt x="353922" y="251594"/>
                  <a:pt x="175778" y="182602"/>
                  <a:pt x="103697" y="142443"/>
                </a:cubicBezTo>
                <a:cubicBezTo>
                  <a:pt x="31616" y="102284"/>
                  <a:pt x="-15752" y="-6868"/>
                  <a:pt x="4843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DEAD2E73-54DA-6937-032D-D9A2812D18CE}"/>
              </a:ext>
            </a:extLst>
          </p:cNvPr>
          <p:cNvSpPr/>
          <p:nvPr/>
        </p:nvSpPr>
        <p:spPr>
          <a:xfrm>
            <a:off x="1288709" y="3027292"/>
            <a:ext cx="1418383" cy="3631646"/>
          </a:xfrm>
          <a:custGeom>
            <a:avLst/>
            <a:gdLst>
              <a:gd name="connsiteX0" fmla="*/ 1415745 w 1418383"/>
              <a:gd name="connsiteY0" fmla="*/ 227352 h 3631646"/>
              <a:gd name="connsiteX1" fmla="*/ 284369 w 1418383"/>
              <a:gd name="connsiteY1" fmla="*/ 1234742 h 3631646"/>
              <a:gd name="connsiteX2" fmla="*/ 59644 w 1418383"/>
              <a:gd name="connsiteY2" fmla="*/ 1924416 h 3631646"/>
              <a:gd name="connsiteX3" fmla="*/ 36396 w 1418383"/>
              <a:gd name="connsiteY3" fmla="*/ 1839176 h 3631646"/>
              <a:gd name="connsiteX4" fmla="*/ 20898 w 1418383"/>
              <a:gd name="connsiteY4" fmla="*/ 2420362 h 3631646"/>
              <a:gd name="connsiteX5" fmla="*/ 253372 w 1418383"/>
              <a:gd name="connsiteY5" fmla="*/ 3559488 h 3631646"/>
              <a:gd name="connsiteX6" fmla="*/ 152633 w 1418383"/>
              <a:gd name="connsiteY6" fmla="*/ 3334762 h 3631646"/>
              <a:gd name="connsiteX7" fmla="*/ 13149 w 1418383"/>
              <a:gd name="connsiteY7" fmla="*/ 1870172 h 3631646"/>
              <a:gd name="connsiteX8" fmla="*/ 509094 w 1418383"/>
              <a:gd name="connsiteY8" fmla="*/ 204105 h 3631646"/>
              <a:gd name="connsiteX9" fmla="*/ 261122 w 1418383"/>
              <a:gd name="connsiteY9" fmla="*/ 1072010 h 3631646"/>
              <a:gd name="connsiteX10" fmla="*/ 1036037 w 1418383"/>
              <a:gd name="connsiteY10" fmla="*/ 2627 h 3631646"/>
              <a:gd name="connsiteX11" fmla="*/ 609833 w 1418383"/>
              <a:gd name="connsiteY11" fmla="*/ 754294 h 3631646"/>
              <a:gd name="connsiteX12" fmla="*/ 1415745 w 1418383"/>
              <a:gd name="connsiteY12" fmla="*/ 227352 h 363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8383" h="3631646">
                <a:moveTo>
                  <a:pt x="1415745" y="227352"/>
                </a:moveTo>
                <a:cubicBezTo>
                  <a:pt x="1361501" y="307427"/>
                  <a:pt x="510386" y="951898"/>
                  <a:pt x="284369" y="1234742"/>
                </a:cubicBezTo>
                <a:cubicBezTo>
                  <a:pt x="58352" y="1517586"/>
                  <a:pt x="100973" y="1823677"/>
                  <a:pt x="59644" y="1924416"/>
                </a:cubicBezTo>
                <a:cubicBezTo>
                  <a:pt x="18315" y="2025155"/>
                  <a:pt x="42854" y="1756518"/>
                  <a:pt x="36396" y="1839176"/>
                </a:cubicBezTo>
                <a:cubicBezTo>
                  <a:pt x="29938" y="1921834"/>
                  <a:pt x="-15265" y="2133643"/>
                  <a:pt x="20898" y="2420362"/>
                </a:cubicBezTo>
                <a:cubicBezTo>
                  <a:pt x="57061" y="2707081"/>
                  <a:pt x="231416" y="3407088"/>
                  <a:pt x="253372" y="3559488"/>
                </a:cubicBezTo>
                <a:cubicBezTo>
                  <a:pt x="275328" y="3711888"/>
                  <a:pt x="192670" y="3616315"/>
                  <a:pt x="152633" y="3334762"/>
                </a:cubicBezTo>
                <a:cubicBezTo>
                  <a:pt x="112596" y="3053209"/>
                  <a:pt x="-46261" y="2391948"/>
                  <a:pt x="13149" y="1870172"/>
                </a:cubicBezTo>
                <a:cubicBezTo>
                  <a:pt x="72559" y="1348396"/>
                  <a:pt x="467765" y="337132"/>
                  <a:pt x="509094" y="204105"/>
                </a:cubicBezTo>
                <a:cubicBezTo>
                  <a:pt x="550423" y="71078"/>
                  <a:pt x="173298" y="1105590"/>
                  <a:pt x="261122" y="1072010"/>
                </a:cubicBezTo>
                <a:cubicBezTo>
                  <a:pt x="348946" y="1038430"/>
                  <a:pt x="977918" y="55580"/>
                  <a:pt x="1036037" y="2627"/>
                </a:cubicBezTo>
                <a:cubicBezTo>
                  <a:pt x="1094156" y="-50326"/>
                  <a:pt x="549131" y="714257"/>
                  <a:pt x="609833" y="754294"/>
                </a:cubicBezTo>
                <a:cubicBezTo>
                  <a:pt x="670535" y="794331"/>
                  <a:pt x="1469989" y="147277"/>
                  <a:pt x="1415745" y="227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0E3B1302-E23E-C532-4A00-8124768DB6CA}"/>
              </a:ext>
            </a:extLst>
          </p:cNvPr>
          <p:cNvSpPr/>
          <p:nvPr/>
        </p:nvSpPr>
        <p:spPr>
          <a:xfrm>
            <a:off x="6159699" y="5253865"/>
            <a:ext cx="225787" cy="1221007"/>
          </a:xfrm>
          <a:custGeom>
            <a:avLst/>
            <a:gdLst>
              <a:gd name="connsiteX0" fmla="*/ 16376 w 225787"/>
              <a:gd name="connsiteY0" fmla="*/ 155043 h 1221007"/>
              <a:gd name="connsiteX1" fmla="*/ 186857 w 225787"/>
              <a:gd name="connsiteY1" fmla="*/ 333274 h 1221007"/>
              <a:gd name="connsiteX2" fmla="*/ 163609 w 225787"/>
              <a:gd name="connsiteY2" fmla="*/ 403016 h 1221007"/>
              <a:gd name="connsiteX3" fmla="*/ 148111 w 225787"/>
              <a:gd name="connsiteY3" fmla="*/ 619993 h 1221007"/>
              <a:gd name="connsiteX4" fmla="*/ 179108 w 225787"/>
              <a:gd name="connsiteY4" fmla="*/ 457260 h 1221007"/>
              <a:gd name="connsiteX5" fmla="*/ 140362 w 225787"/>
              <a:gd name="connsiteY5" fmla="*/ 960955 h 1221007"/>
              <a:gd name="connsiteX6" fmla="*/ 78369 w 225787"/>
              <a:gd name="connsiteY6" fmla="*/ 914460 h 1221007"/>
              <a:gd name="connsiteX7" fmla="*/ 877 w 225787"/>
              <a:gd name="connsiteY7" fmla="*/ 1216677 h 1221007"/>
              <a:gd name="connsiteX8" fmla="*/ 132613 w 225787"/>
              <a:gd name="connsiteY8" fmla="*/ 650989 h 1221007"/>
              <a:gd name="connsiteX9" fmla="*/ 155860 w 225787"/>
              <a:gd name="connsiteY9" fmla="*/ 286779 h 1221007"/>
              <a:gd name="connsiteX10" fmla="*/ 225603 w 225787"/>
              <a:gd name="connsiteY10" fmla="*/ 60 h 1221007"/>
              <a:gd name="connsiteX11" fmla="*/ 132613 w 225787"/>
              <a:gd name="connsiteY11" fmla="*/ 310027 h 1221007"/>
              <a:gd name="connsiteX12" fmla="*/ 16376 w 225787"/>
              <a:gd name="connsiteY12" fmla="*/ 155043 h 122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787" h="1221007">
                <a:moveTo>
                  <a:pt x="16376" y="155043"/>
                </a:moveTo>
                <a:cubicBezTo>
                  <a:pt x="25417" y="158917"/>
                  <a:pt x="186857" y="333274"/>
                  <a:pt x="186857" y="333274"/>
                </a:cubicBezTo>
                <a:cubicBezTo>
                  <a:pt x="211396" y="374603"/>
                  <a:pt x="170067" y="355229"/>
                  <a:pt x="163609" y="403016"/>
                </a:cubicBezTo>
                <a:cubicBezTo>
                  <a:pt x="157151" y="450803"/>
                  <a:pt x="145528" y="610952"/>
                  <a:pt x="148111" y="619993"/>
                </a:cubicBezTo>
                <a:cubicBezTo>
                  <a:pt x="150694" y="629034"/>
                  <a:pt x="180400" y="400433"/>
                  <a:pt x="179108" y="457260"/>
                </a:cubicBezTo>
                <a:cubicBezTo>
                  <a:pt x="177817" y="514087"/>
                  <a:pt x="157152" y="884755"/>
                  <a:pt x="140362" y="960955"/>
                </a:cubicBezTo>
                <a:cubicBezTo>
                  <a:pt x="123572" y="1037155"/>
                  <a:pt x="101616" y="871840"/>
                  <a:pt x="78369" y="914460"/>
                </a:cubicBezTo>
                <a:cubicBezTo>
                  <a:pt x="55122" y="957080"/>
                  <a:pt x="-8164" y="1260589"/>
                  <a:pt x="877" y="1216677"/>
                </a:cubicBezTo>
                <a:cubicBezTo>
                  <a:pt x="9918" y="1172765"/>
                  <a:pt x="106783" y="805972"/>
                  <a:pt x="132613" y="650989"/>
                </a:cubicBezTo>
                <a:cubicBezTo>
                  <a:pt x="158443" y="496006"/>
                  <a:pt x="140362" y="395267"/>
                  <a:pt x="155860" y="286779"/>
                </a:cubicBezTo>
                <a:cubicBezTo>
                  <a:pt x="171358" y="178291"/>
                  <a:pt x="229477" y="-3815"/>
                  <a:pt x="225603" y="60"/>
                </a:cubicBezTo>
                <a:cubicBezTo>
                  <a:pt x="221729" y="3935"/>
                  <a:pt x="168776" y="281613"/>
                  <a:pt x="132613" y="310027"/>
                </a:cubicBezTo>
                <a:cubicBezTo>
                  <a:pt x="96450" y="338441"/>
                  <a:pt x="7335" y="151169"/>
                  <a:pt x="16376" y="155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58DC5860-BFB8-8F95-3846-43B5BD416234}"/>
              </a:ext>
            </a:extLst>
          </p:cNvPr>
          <p:cNvSpPr/>
          <p:nvPr/>
        </p:nvSpPr>
        <p:spPr>
          <a:xfrm>
            <a:off x="5886770" y="6502577"/>
            <a:ext cx="374872" cy="1021516"/>
          </a:xfrm>
          <a:custGeom>
            <a:avLst/>
            <a:gdLst>
              <a:gd name="connsiteX0" fmla="*/ 374545 w 374872"/>
              <a:gd name="connsiteY0" fmla="*/ 6711 h 1021516"/>
              <a:gd name="connsiteX1" fmla="*/ 235061 w 374872"/>
              <a:gd name="connsiteY1" fmla="*/ 386420 h 1021516"/>
              <a:gd name="connsiteX2" fmla="*/ 242810 w 374872"/>
              <a:gd name="connsiteY2" fmla="*/ 324426 h 1021516"/>
              <a:gd name="connsiteX3" fmla="*/ 95576 w 374872"/>
              <a:gd name="connsiteY3" fmla="*/ 696386 h 1021516"/>
              <a:gd name="connsiteX4" fmla="*/ 149820 w 374872"/>
              <a:gd name="connsiteY4" fmla="*/ 595647 h 1021516"/>
              <a:gd name="connsiteX5" fmla="*/ 33583 w 374872"/>
              <a:gd name="connsiteY5" fmla="*/ 1014101 h 1021516"/>
              <a:gd name="connsiteX6" fmla="*/ 18084 w 374872"/>
              <a:gd name="connsiteY6" fmla="*/ 812623 h 1021516"/>
              <a:gd name="connsiteX7" fmla="*/ 266057 w 374872"/>
              <a:gd name="connsiteY7" fmla="*/ 192691 h 1021516"/>
              <a:gd name="connsiteX8" fmla="*/ 374545 w 374872"/>
              <a:gd name="connsiteY8" fmla="*/ 6711 h 102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872" h="1021516">
                <a:moveTo>
                  <a:pt x="374545" y="6711"/>
                </a:moveTo>
                <a:cubicBezTo>
                  <a:pt x="369379" y="38999"/>
                  <a:pt x="257017" y="333468"/>
                  <a:pt x="235061" y="386420"/>
                </a:cubicBezTo>
                <a:cubicBezTo>
                  <a:pt x="213105" y="439372"/>
                  <a:pt x="266057" y="272765"/>
                  <a:pt x="242810" y="324426"/>
                </a:cubicBezTo>
                <a:cubicBezTo>
                  <a:pt x="219563" y="376087"/>
                  <a:pt x="111074" y="651183"/>
                  <a:pt x="95576" y="696386"/>
                </a:cubicBezTo>
                <a:cubicBezTo>
                  <a:pt x="80078" y="741589"/>
                  <a:pt x="160152" y="542695"/>
                  <a:pt x="149820" y="595647"/>
                </a:cubicBezTo>
                <a:cubicBezTo>
                  <a:pt x="139488" y="648599"/>
                  <a:pt x="55539" y="977938"/>
                  <a:pt x="33583" y="1014101"/>
                </a:cubicBezTo>
                <a:cubicBezTo>
                  <a:pt x="11627" y="1050264"/>
                  <a:pt x="-20662" y="949525"/>
                  <a:pt x="18084" y="812623"/>
                </a:cubicBezTo>
                <a:cubicBezTo>
                  <a:pt x="56830" y="675721"/>
                  <a:pt x="209230" y="323135"/>
                  <a:pt x="266057" y="192691"/>
                </a:cubicBezTo>
                <a:cubicBezTo>
                  <a:pt x="322884" y="62247"/>
                  <a:pt x="379711" y="-25577"/>
                  <a:pt x="374545" y="6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15A0E2A9-5114-329A-BBDF-8CA31E2597E1}"/>
              </a:ext>
            </a:extLst>
          </p:cNvPr>
          <p:cNvSpPr/>
          <p:nvPr/>
        </p:nvSpPr>
        <p:spPr>
          <a:xfrm>
            <a:off x="4092274" y="7585855"/>
            <a:ext cx="1645409" cy="210385"/>
          </a:xfrm>
          <a:custGeom>
            <a:avLst/>
            <a:gdLst>
              <a:gd name="connsiteX0" fmla="*/ 84519 w 1645409"/>
              <a:gd name="connsiteY0" fmla="*/ 565 h 210385"/>
              <a:gd name="connsiteX1" fmla="*/ 162011 w 1645409"/>
              <a:gd name="connsiteY1" fmla="*/ 31562 h 210385"/>
              <a:gd name="connsiteX2" fmla="*/ 1308885 w 1645409"/>
              <a:gd name="connsiteY2" fmla="*/ 186545 h 210385"/>
              <a:gd name="connsiteX3" fmla="*/ 983421 w 1645409"/>
              <a:gd name="connsiteY3" fmla="*/ 209792 h 210385"/>
              <a:gd name="connsiteX4" fmla="*/ 1642099 w 1645409"/>
              <a:gd name="connsiteY4" fmla="*/ 186545 h 210385"/>
              <a:gd name="connsiteX5" fmla="*/ 1254641 w 1645409"/>
              <a:gd name="connsiteY5" fmla="*/ 194294 h 210385"/>
              <a:gd name="connsiteX6" fmla="*/ 580465 w 1645409"/>
              <a:gd name="connsiteY6" fmla="*/ 209792 h 210385"/>
              <a:gd name="connsiteX7" fmla="*/ 774194 w 1645409"/>
              <a:gd name="connsiteY7" fmla="*/ 194294 h 210385"/>
              <a:gd name="connsiteX8" fmla="*/ 526221 w 1645409"/>
              <a:gd name="connsiteY8" fmla="*/ 85806 h 210385"/>
              <a:gd name="connsiteX9" fmla="*/ 22526 w 1645409"/>
              <a:gd name="connsiteY9" fmla="*/ 16064 h 210385"/>
              <a:gd name="connsiteX10" fmla="*/ 84519 w 1645409"/>
              <a:gd name="connsiteY10" fmla="*/ 565 h 2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409" h="210385">
                <a:moveTo>
                  <a:pt x="84519" y="565"/>
                </a:moveTo>
                <a:cubicBezTo>
                  <a:pt x="107766" y="3148"/>
                  <a:pt x="-42050" y="565"/>
                  <a:pt x="162011" y="31562"/>
                </a:cubicBezTo>
                <a:cubicBezTo>
                  <a:pt x="366072" y="62559"/>
                  <a:pt x="1171983" y="156840"/>
                  <a:pt x="1308885" y="186545"/>
                </a:cubicBezTo>
                <a:cubicBezTo>
                  <a:pt x="1445787" y="216250"/>
                  <a:pt x="927885" y="209792"/>
                  <a:pt x="983421" y="209792"/>
                </a:cubicBezTo>
                <a:cubicBezTo>
                  <a:pt x="1038957" y="209792"/>
                  <a:pt x="1596896" y="189128"/>
                  <a:pt x="1642099" y="186545"/>
                </a:cubicBezTo>
                <a:cubicBezTo>
                  <a:pt x="1687302" y="183962"/>
                  <a:pt x="1254641" y="194294"/>
                  <a:pt x="1254641" y="194294"/>
                </a:cubicBezTo>
                <a:lnTo>
                  <a:pt x="580465" y="209792"/>
                </a:lnTo>
                <a:cubicBezTo>
                  <a:pt x="500391" y="209792"/>
                  <a:pt x="783235" y="214958"/>
                  <a:pt x="774194" y="194294"/>
                </a:cubicBezTo>
                <a:cubicBezTo>
                  <a:pt x="765153" y="173630"/>
                  <a:pt x="651499" y="115511"/>
                  <a:pt x="526221" y="85806"/>
                </a:cubicBezTo>
                <a:cubicBezTo>
                  <a:pt x="400943" y="56101"/>
                  <a:pt x="90977" y="27688"/>
                  <a:pt x="22526" y="16064"/>
                </a:cubicBezTo>
                <a:cubicBezTo>
                  <a:pt x="-45925" y="4440"/>
                  <a:pt x="61272" y="-2018"/>
                  <a:pt x="84519" y="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010A8373-8CEA-872D-3EF3-A6BCA51D7A8F}"/>
              </a:ext>
            </a:extLst>
          </p:cNvPr>
          <p:cNvSpPr/>
          <p:nvPr/>
        </p:nvSpPr>
        <p:spPr>
          <a:xfrm>
            <a:off x="3222475" y="6779992"/>
            <a:ext cx="1864902" cy="1116403"/>
          </a:xfrm>
          <a:custGeom>
            <a:avLst/>
            <a:gdLst>
              <a:gd name="connsiteX0" fmla="*/ 32169 w 1864902"/>
              <a:gd name="connsiteY0" fmla="*/ 39262 h 1116403"/>
              <a:gd name="connsiteX1" fmla="*/ 109661 w 1864902"/>
              <a:gd name="connsiteY1" fmla="*/ 85757 h 1116403"/>
              <a:gd name="connsiteX2" fmla="*/ 683098 w 1864902"/>
              <a:gd name="connsiteY2" fmla="*/ 628198 h 1116403"/>
              <a:gd name="connsiteX3" fmla="*/ 535864 w 1864902"/>
              <a:gd name="connsiteY3" fmla="*/ 604950 h 1116403"/>
              <a:gd name="connsiteX4" fmla="*/ 1031810 w 1864902"/>
              <a:gd name="connsiteY4" fmla="*/ 876171 h 1116403"/>
              <a:gd name="connsiteX5" fmla="*/ 814833 w 1864902"/>
              <a:gd name="connsiteY5" fmla="*/ 876171 h 1116403"/>
              <a:gd name="connsiteX6" fmla="*/ 1303030 w 1864902"/>
              <a:gd name="connsiteY6" fmla="*/ 1054401 h 1116403"/>
              <a:gd name="connsiteX7" fmla="*/ 1117050 w 1864902"/>
              <a:gd name="connsiteY7" fmla="*/ 976910 h 1116403"/>
              <a:gd name="connsiteX8" fmla="*/ 1860969 w 1864902"/>
              <a:gd name="connsiteY8" fmla="*/ 1116394 h 1116403"/>
              <a:gd name="connsiteX9" fmla="*/ 1396020 w 1864902"/>
              <a:gd name="connsiteY9" fmla="*/ 969161 h 1116403"/>
              <a:gd name="connsiteX10" fmla="*/ 1062806 w 1864902"/>
              <a:gd name="connsiteY10" fmla="*/ 876171 h 1116403"/>
              <a:gd name="connsiteX11" fmla="*/ 559111 w 1864902"/>
              <a:gd name="connsiteY11" fmla="*/ 310483 h 1116403"/>
              <a:gd name="connsiteX12" fmla="*/ 776088 w 1864902"/>
              <a:gd name="connsiteY12" fmla="*/ 620449 h 1116403"/>
              <a:gd name="connsiteX13" fmla="*/ 489369 w 1864902"/>
              <a:gd name="connsiteY13" fmla="*/ 465466 h 1116403"/>
              <a:gd name="connsiteX14" fmla="*/ 32169 w 1864902"/>
              <a:gd name="connsiteY14" fmla="*/ 39262 h 111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4902" h="1116403">
                <a:moveTo>
                  <a:pt x="32169" y="39262"/>
                </a:moveTo>
                <a:cubicBezTo>
                  <a:pt x="-31116" y="-24023"/>
                  <a:pt x="1173" y="-12399"/>
                  <a:pt x="109661" y="85757"/>
                </a:cubicBezTo>
                <a:cubicBezTo>
                  <a:pt x="218149" y="183913"/>
                  <a:pt x="612064" y="541666"/>
                  <a:pt x="683098" y="628198"/>
                </a:cubicBezTo>
                <a:cubicBezTo>
                  <a:pt x="754132" y="714730"/>
                  <a:pt x="477745" y="563621"/>
                  <a:pt x="535864" y="604950"/>
                </a:cubicBezTo>
                <a:cubicBezTo>
                  <a:pt x="593983" y="646279"/>
                  <a:pt x="985315" y="830968"/>
                  <a:pt x="1031810" y="876171"/>
                </a:cubicBezTo>
                <a:cubicBezTo>
                  <a:pt x="1078305" y="921375"/>
                  <a:pt x="769630" y="846466"/>
                  <a:pt x="814833" y="876171"/>
                </a:cubicBezTo>
                <a:cubicBezTo>
                  <a:pt x="860036" y="905876"/>
                  <a:pt x="1252660" y="1037611"/>
                  <a:pt x="1303030" y="1054401"/>
                </a:cubicBezTo>
                <a:cubicBezTo>
                  <a:pt x="1353400" y="1071191"/>
                  <a:pt x="1024060" y="966578"/>
                  <a:pt x="1117050" y="976910"/>
                </a:cubicBezTo>
                <a:cubicBezTo>
                  <a:pt x="1210040" y="987242"/>
                  <a:pt x="1814474" y="1117685"/>
                  <a:pt x="1860969" y="1116394"/>
                </a:cubicBezTo>
                <a:cubicBezTo>
                  <a:pt x="1907464" y="1115103"/>
                  <a:pt x="1529047" y="1009198"/>
                  <a:pt x="1396020" y="969161"/>
                </a:cubicBezTo>
                <a:cubicBezTo>
                  <a:pt x="1262993" y="929124"/>
                  <a:pt x="1202291" y="985951"/>
                  <a:pt x="1062806" y="876171"/>
                </a:cubicBezTo>
                <a:cubicBezTo>
                  <a:pt x="923321" y="766391"/>
                  <a:pt x="606897" y="353103"/>
                  <a:pt x="559111" y="310483"/>
                </a:cubicBezTo>
                <a:cubicBezTo>
                  <a:pt x="511325" y="267863"/>
                  <a:pt x="787712" y="594619"/>
                  <a:pt x="776088" y="620449"/>
                </a:cubicBezTo>
                <a:cubicBezTo>
                  <a:pt x="764464" y="646280"/>
                  <a:pt x="615939" y="559747"/>
                  <a:pt x="489369" y="465466"/>
                </a:cubicBezTo>
                <a:cubicBezTo>
                  <a:pt x="362799" y="371185"/>
                  <a:pt x="95454" y="102547"/>
                  <a:pt x="32169" y="39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C182610A-A4F6-A454-CDCB-643A66754CA4}"/>
              </a:ext>
            </a:extLst>
          </p:cNvPr>
          <p:cNvSpPr/>
          <p:nvPr/>
        </p:nvSpPr>
        <p:spPr>
          <a:xfrm>
            <a:off x="2137542" y="3700211"/>
            <a:ext cx="804679" cy="3253831"/>
          </a:xfrm>
          <a:custGeom>
            <a:avLst/>
            <a:gdLst>
              <a:gd name="connsiteX0" fmla="*/ 737394 w 804679"/>
              <a:gd name="connsiteY0" fmla="*/ 833043 h 3253831"/>
              <a:gd name="connsiteX1" fmla="*/ 752892 w 804679"/>
              <a:gd name="connsiteY1" fmla="*/ 1824935 h 3253831"/>
              <a:gd name="connsiteX2" fmla="*/ 783889 w 804679"/>
              <a:gd name="connsiteY2" fmla="*/ 1708697 h 3253831"/>
              <a:gd name="connsiteX3" fmla="*/ 404180 w 804679"/>
              <a:gd name="connsiteY3" fmla="*/ 2514609 h 3253831"/>
              <a:gd name="connsiteX4" fmla="*/ 528166 w 804679"/>
              <a:gd name="connsiteY4" fmla="*/ 2313131 h 3253831"/>
              <a:gd name="connsiteX5" fmla="*/ 187204 w 804679"/>
              <a:gd name="connsiteY5" fmla="*/ 2770331 h 3253831"/>
              <a:gd name="connsiteX6" fmla="*/ 1224 w 804679"/>
              <a:gd name="connsiteY6" fmla="*/ 3250779 h 3253831"/>
              <a:gd name="connsiteX7" fmla="*/ 272444 w 804679"/>
              <a:gd name="connsiteY7" fmla="*/ 2530108 h 3253831"/>
              <a:gd name="connsiteX8" fmla="*/ 528166 w 804679"/>
              <a:gd name="connsiteY8" fmla="*/ 2026413 h 3253831"/>
              <a:gd name="connsiteX9" fmla="*/ 559163 w 804679"/>
              <a:gd name="connsiteY9" fmla="*/ 1328989 h 3253831"/>
              <a:gd name="connsiteX10" fmla="*/ 597909 w 804679"/>
              <a:gd name="connsiteY10" fmla="*/ 244108 h 3253831"/>
              <a:gd name="connsiteX11" fmla="*/ 636655 w 804679"/>
              <a:gd name="connsiteY11" fmla="*/ 802047 h 3253831"/>
              <a:gd name="connsiteX12" fmla="*/ 783889 w 804679"/>
              <a:gd name="connsiteY12" fmla="*/ 3884 h 3253831"/>
              <a:gd name="connsiteX13" fmla="*/ 644404 w 804679"/>
              <a:gd name="connsiteY13" fmla="*/ 1205003 h 3253831"/>
              <a:gd name="connsiteX14" fmla="*/ 737394 w 804679"/>
              <a:gd name="connsiteY14" fmla="*/ 833043 h 325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4679" h="3253831">
                <a:moveTo>
                  <a:pt x="737394" y="833043"/>
                </a:moveTo>
                <a:cubicBezTo>
                  <a:pt x="755475" y="936365"/>
                  <a:pt x="745143" y="1678993"/>
                  <a:pt x="752892" y="1824935"/>
                </a:cubicBezTo>
                <a:cubicBezTo>
                  <a:pt x="760641" y="1970877"/>
                  <a:pt x="842008" y="1593751"/>
                  <a:pt x="783889" y="1708697"/>
                </a:cubicBezTo>
                <a:cubicBezTo>
                  <a:pt x="725770" y="1823643"/>
                  <a:pt x="446800" y="2413870"/>
                  <a:pt x="404180" y="2514609"/>
                </a:cubicBezTo>
                <a:cubicBezTo>
                  <a:pt x="361559" y="2615348"/>
                  <a:pt x="564329" y="2270511"/>
                  <a:pt x="528166" y="2313131"/>
                </a:cubicBezTo>
                <a:cubicBezTo>
                  <a:pt x="492003" y="2355751"/>
                  <a:pt x="275028" y="2614056"/>
                  <a:pt x="187204" y="2770331"/>
                </a:cubicBezTo>
                <a:cubicBezTo>
                  <a:pt x="99380" y="2926606"/>
                  <a:pt x="-12983" y="3290816"/>
                  <a:pt x="1224" y="3250779"/>
                </a:cubicBezTo>
                <a:cubicBezTo>
                  <a:pt x="15431" y="3210742"/>
                  <a:pt x="184620" y="2734169"/>
                  <a:pt x="272444" y="2530108"/>
                </a:cubicBezTo>
                <a:cubicBezTo>
                  <a:pt x="360268" y="2326047"/>
                  <a:pt x="480380" y="2226599"/>
                  <a:pt x="528166" y="2026413"/>
                </a:cubicBezTo>
                <a:cubicBezTo>
                  <a:pt x="575952" y="1826227"/>
                  <a:pt x="547539" y="1626040"/>
                  <a:pt x="559163" y="1328989"/>
                </a:cubicBezTo>
                <a:cubicBezTo>
                  <a:pt x="570787" y="1031938"/>
                  <a:pt x="584994" y="331932"/>
                  <a:pt x="597909" y="244108"/>
                </a:cubicBezTo>
                <a:cubicBezTo>
                  <a:pt x="610824" y="156284"/>
                  <a:pt x="605658" y="842084"/>
                  <a:pt x="636655" y="802047"/>
                </a:cubicBezTo>
                <a:cubicBezTo>
                  <a:pt x="667652" y="762010"/>
                  <a:pt x="782598" y="-63275"/>
                  <a:pt x="783889" y="3884"/>
                </a:cubicBezTo>
                <a:cubicBezTo>
                  <a:pt x="785181" y="71043"/>
                  <a:pt x="648279" y="1060352"/>
                  <a:pt x="644404" y="1205003"/>
                </a:cubicBezTo>
                <a:cubicBezTo>
                  <a:pt x="640529" y="1349654"/>
                  <a:pt x="719313" y="729721"/>
                  <a:pt x="737394" y="833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CFEF20B0-E5CD-E7DE-17FD-B9B962EF9752}"/>
              </a:ext>
            </a:extLst>
          </p:cNvPr>
          <p:cNvSpPr/>
          <p:nvPr/>
        </p:nvSpPr>
        <p:spPr>
          <a:xfrm>
            <a:off x="3943673" y="5763540"/>
            <a:ext cx="49078" cy="99387"/>
          </a:xfrm>
          <a:custGeom>
            <a:avLst/>
            <a:gdLst>
              <a:gd name="connsiteX0" fmla="*/ 49069 w 49078"/>
              <a:gd name="connsiteY0" fmla="*/ 76 h 99387"/>
              <a:gd name="connsiteX1" fmla="*/ 7694 w 49078"/>
              <a:gd name="connsiteY1" fmla="*/ 58002 h 99387"/>
              <a:gd name="connsiteX2" fmla="*/ 24244 w 49078"/>
              <a:gd name="connsiteY2" fmla="*/ 99378 h 99387"/>
              <a:gd name="connsiteX3" fmla="*/ 11831 w 49078"/>
              <a:gd name="connsiteY3" fmla="*/ 62140 h 99387"/>
              <a:gd name="connsiteX4" fmla="*/ 3556 w 49078"/>
              <a:gd name="connsiteY4" fmla="*/ 45589 h 99387"/>
              <a:gd name="connsiteX5" fmla="*/ 49069 w 49078"/>
              <a:gd name="connsiteY5" fmla="*/ 76 h 9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78" h="99387">
                <a:moveTo>
                  <a:pt x="49069" y="76"/>
                </a:moveTo>
                <a:cubicBezTo>
                  <a:pt x="49759" y="2145"/>
                  <a:pt x="11831" y="41452"/>
                  <a:pt x="7694" y="58002"/>
                </a:cubicBezTo>
                <a:cubicBezTo>
                  <a:pt x="3557" y="74552"/>
                  <a:pt x="23555" y="98688"/>
                  <a:pt x="24244" y="99378"/>
                </a:cubicBezTo>
                <a:cubicBezTo>
                  <a:pt x="24933" y="100068"/>
                  <a:pt x="11831" y="62140"/>
                  <a:pt x="11831" y="62140"/>
                </a:cubicBezTo>
                <a:cubicBezTo>
                  <a:pt x="8383" y="53175"/>
                  <a:pt x="-6788" y="52485"/>
                  <a:pt x="3556" y="45589"/>
                </a:cubicBezTo>
                <a:cubicBezTo>
                  <a:pt x="13900" y="38693"/>
                  <a:pt x="48379" y="-1993"/>
                  <a:pt x="49069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118002F4-6A2B-484F-19C3-425AFEE00134}"/>
              </a:ext>
            </a:extLst>
          </p:cNvPr>
          <p:cNvSpPr/>
          <p:nvPr/>
        </p:nvSpPr>
        <p:spPr>
          <a:xfrm>
            <a:off x="3854186" y="5680664"/>
            <a:ext cx="39266" cy="153593"/>
          </a:xfrm>
          <a:custGeom>
            <a:avLst/>
            <a:gdLst>
              <a:gd name="connsiteX0" fmla="*/ 39255 w 39266"/>
              <a:gd name="connsiteY0" fmla="*/ 201 h 153593"/>
              <a:gd name="connsiteX1" fmla="*/ 6154 w 39266"/>
              <a:gd name="connsiteY1" fmla="*/ 95365 h 153593"/>
              <a:gd name="connsiteX2" fmla="*/ 26842 w 39266"/>
              <a:gd name="connsiteY2" fmla="*/ 153291 h 153593"/>
              <a:gd name="connsiteX3" fmla="*/ 6154 w 39266"/>
              <a:gd name="connsiteY3" fmla="*/ 116053 h 153593"/>
              <a:gd name="connsiteX4" fmla="*/ 2017 w 39266"/>
              <a:gd name="connsiteY4" fmla="*/ 70540 h 153593"/>
              <a:gd name="connsiteX5" fmla="*/ 39255 w 39266"/>
              <a:gd name="connsiteY5" fmla="*/ 201 h 15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66" h="153593">
                <a:moveTo>
                  <a:pt x="39255" y="201"/>
                </a:moveTo>
                <a:cubicBezTo>
                  <a:pt x="39945" y="4339"/>
                  <a:pt x="8223" y="69850"/>
                  <a:pt x="6154" y="95365"/>
                </a:cubicBezTo>
                <a:cubicBezTo>
                  <a:pt x="4085" y="120880"/>
                  <a:pt x="26842" y="149843"/>
                  <a:pt x="26842" y="153291"/>
                </a:cubicBezTo>
                <a:cubicBezTo>
                  <a:pt x="26842" y="156739"/>
                  <a:pt x="10291" y="129845"/>
                  <a:pt x="6154" y="116053"/>
                </a:cubicBezTo>
                <a:cubicBezTo>
                  <a:pt x="2017" y="102261"/>
                  <a:pt x="-2810" y="84332"/>
                  <a:pt x="2017" y="70540"/>
                </a:cubicBezTo>
                <a:cubicBezTo>
                  <a:pt x="6844" y="56748"/>
                  <a:pt x="38565" y="-3937"/>
                  <a:pt x="39255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DC4AB914-FDCE-B27F-412D-C4EC2DCD0725}"/>
              </a:ext>
            </a:extLst>
          </p:cNvPr>
          <p:cNvSpPr/>
          <p:nvPr/>
        </p:nvSpPr>
        <p:spPr>
          <a:xfrm>
            <a:off x="3285067" y="5014235"/>
            <a:ext cx="58079" cy="128748"/>
          </a:xfrm>
          <a:custGeom>
            <a:avLst/>
            <a:gdLst>
              <a:gd name="connsiteX0" fmla="*/ 58079 w 58079"/>
              <a:gd name="connsiteY0" fmla="*/ 484 h 128748"/>
              <a:gd name="connsiteX1" fmla="*/ 4290 w 58079"/>
              <a:gd name="connsiteY1" fmla="*/ 74960 h 128748"/>
              <a:gd name="connsiteX2" fmla="*/ 4290 w 58079"/>
              <a:gd name="connsiteY2" fmla="*/ 128748 h 128748"/>
              <a:gd name="connsiteX3" fmla="*/ 4290 w 58079"/>
              <a:gd name="connsiteY3" fmla="*/ 45997 h 128748"/>
              <a:gd name="connsiteX4" fmla="*/ 58079 w 58079"/>
              <a:gd name="connsiteY4" fmla="*/ 484 h 12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9" h="128748">
                <a:moveTo>
                  <a:pt x="58079" y="484"/>
                </a:moveTo>
                <a:cubicBezTo>
                  <a:pt x="58079" y="5311"/>
                  <a:pt x="13255" y="53583"/>
                  <a:pt x="4290" y="74960"/>
                </a:cubicBezTo>
                <a:cubicBezTo>
                  <a:pt x="-4675" y="96337"/>
                  <a:pt x="4290" y="128748"/>
                  <a:pt x="4290" y="128748"/>
                </a:cubicBezTo>
                <a:cubicBezTo>
                  <a:pt x="4290" y="123921"/>
                  <a:pt x="-5364" y="63926"/>
                  <a:pt x="4290" y="45997"/>
                </a:cubicBezTo>
                <a:cubicBezTo>
                  <a:pt x="13944" y="28068"/>
                  <a:pt x="58079" y="-4343"/>
                  <a:pt x="58079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67746A64-D555-9A34-F838-7B9D2DD1CF80}"/>
              </a:ext>
            </a:extLst>
          </p:cNvPr>
          <p:cNvSpPr/>
          <p:nvPr/>
        </p:nvSpPr>
        <p:spPr>
          <a:xfrm>
            <a:off x="3686559" y="5742664"/>
            <a:ext cx="185138" cy="174833"/>
          </a:xfrm>
          <a:custGeom>
            <a:avLst/>
            <a:gdLst>
              <a:gd name="connsiteX0" fmla="*/ 4 w 185138"/>
              <a:gd name="connsiteY0" fmla="*/ 265 h 174833"/>
              <a:gd name="connsiteX1" fmla="*/ 99305 w 185138"/>
              <a:gd name="connsiteY1" fmla="*/ 83016 h 174833"/>
              <a:gd name="connsiteX2" fmla="*/ 182056 w 185138"/>
              <a:gd name="connsiteY2" fmla="*/ 174042 h 174833"/>
              <a:gd name="connsiteX3" fmla="*/ 161369 w 185138"/>
              <a:gd name="connsiteY3" fmla="*/ 124391 h 174833"/>
              <a:gd name="connsiteX4" fmla="*/ 103443 w 185138"/>
              <a:gd name="connsiteY4" fmla="*/ 74741 h 174833"/>
              <a:gd name="connsiteX5" fmla="*/ 103443 w 185138"/>
              <a:gd name="connsiteY5" fmla="*/ 45778 h 174833"/>
              <a:gd name="connsiteX6" fmla="*/ 107580 w 185138"/>
              <a:gd name="connsiteY6" fmla="*/ 4402 h 174833"/>
              <a:gd name="connsiteX7" fmla="*/ 95168 w 185138"/>
              <a:gd name="connsiteY7" fmla="*/ 54053 h 174833"/>
              <a:gd name="connsiteX8" fmla="*/ 4 w 185138"/>
              <a:gd name="connsiteY8" fmla="*/ 265 h 174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138" h="174833">
                <a:moveTo>
                  <a:pt x="4" y="265"/>
                </a:moveTo>
                <a:cubicBezTo>
                  <a:pt x="693" y="5092"/>
                  <a:pt x="68963" y="54053"/>
                  <a:pt x="99305" y="83016"/>
                </a:cubicBezTo>
                <a:cubicBezTo>
                  <a:pt x="129647" y="111979"/>
                  <a:pt x="171712" y="167146"/>
                  <a:pt x="182056" y="174042"/>
                </a:cubicBezTo>
                <a:cubicBezTo>
                  <a:pt x="192400" y="180938"/>
                  <a:pt x="174471" y="140941"/>
                  <a:pt x="161369" y="124391"/>
                </a:cubicBezTo>
                <a:cubicBezTo>
                  <a:pt x="148267" y="107841"/>
                  <a:pt x="113097" y="87843"/>
                  <a:pt x="103443" y="74741"/>
                </a:cubicBezTo>
                <a:cubicBezTo>
                  <a:pt x="93789" y="61639"/>
                  <a:pt x="102754" y="57501"/>
                  <a:pt x="103443" y="45778"/>
                </a:cubicBezTo>
                <a:cubicBezTo>
                  <a:pt x="104132" y="34055"/>
                  <a:pt x="108959" y="3023"/>
                  <a:pt x="107580" y="4402"/>
                </a:cubicBezTo>
                <a:cubicBezTo>
                  <a:pt x="106201" y="5781"/>
                  <a:pt x="110339" y="49916"/>
                  <a:pt x="95168" y="54053"/>
                </a:cubicBezTo>
                <a:cubicBezTo>
                  <a:pt x="79997" y="58191"/>
                  <a:pt x="-685" y="-4562"/>
                  <a:pt x="4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A39F178D-4D91-8ECC-4F0C-F3CADBFB4F80}"/>
              </a:ext>
            </a:extLst>
          </p:cNvPr>
          <p:cNvSpPr/>
          <p:nvPr/>
        </p:nvSpPr>
        <p:spPr>
          <a:xfrm>
            <a:off x="4360869" y="5995248"/>
            <a:ext cx="37396" cy="83281"/>
          </a:xfrm>
          <a:custGeom>
            <a:avLst/>
            <a:gdLst>
              <a:gd name="connsiteX0" fmla="*/ 4253 w 37396"/>
              <a:gd name="connsiteY0" fmla="*/ 71 h 83281"/>
              <a:gd name="connsiteX1" fmla="*/ 24941 w 37396"/>
              <a:gd name="connsiteY1" fmla="*/ 66272 h 83281"/>
              <a:gd name="connsiteX2" fmla="*/ 116 w 37396"/>
              <a:gd name="connsiteY2" fmla="*/ 82823 h 83281"/>
              <a:gd name="connsiteX3" fmla="*/ 37354 w 37396"/>
              <a:gd name="connsiteY3" fmla="*/ 53860 h 83281"/>
              <a:gd name="connsiteX4" fmla="*/ 4253 w 37396"/>
              <a:gd name="connsiteY4" fmla="*/ 71 h 8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96" h="83281">
                <a:moveTo>
                  <a:pt x="4253" y="71"/>
                </a:moveTo>
                <a:cubicBezTo>
                  <a:pt x="2184" y="2140"/>
                  <a:pt x="24941" y="66272"/>
                  <a:pt x="24941" y="66272"/>
                </a:cubicBezTo>
                <a:cubicBezTo>
                  <a:pt x="24252" y="80064"/>
                  <a:pt x="-1953" y="84892"/>
                  <a:pt x="116" y="82823"/>
                </a:cubicBezTo>
                <a:cubicBezTo>
                  <a:pt x="2185" y="80754"/>
                  <a:pt x="35975" y="66273"/>
                  <a:pt x="37354" y="53860"/>
                </a:cubicBezTo>
                <a:cubicBezTo>
                  <a:pt x="38733" y="41447"/>
                  <a:pt x="6322" y="-1998"/>
                  <a:pt x="4253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51EB0834-A352-7125-E6D0-629A06AD58A0}"/>
              </a:ext>
            </a:extLst>
          </p:cNvPr>
          <p:cNvSpPr/>
          <p:nvPr/>
        </p:nvSpPr>
        <p:spPr>
          <a:xfrm>
            <a:off x="4402198" y="6359071"/>
            <a:ext cx="128667" cy="118290"/>
          </a:xfrm>
          <a:custGeom>
            <a:avLst/>
            <a:gdLst>
              <a:gd name="connsiteX0" fmla="*/ 162 w 128667"/>
              <a:gd name="connsiteY0" fmla="*/ 116205 h 118290"/>
              <a:gd name="connsiteX1" fmla="*/ 70501 w 128667"/>
              <a:gd name="connsiteY1" fmla="*/ 103792 h 118290"/>
              <a:gd name="connsiteX2" fmla="*/ 128426 w 128667"/>
              <a:gd name="connsiteY2" fmla="*/ 353 h 118290"/>
              <a:gd name="connsiteX3" fmla="*/ 91188 w 128667"/>
              <a:gd name="connsiteY3" fmla="*/ 70692 h 118290"/>
              <a:gd name="connsiteX4" fmla="*/ 91188 w 128667"/>
              <a:gd name="connsiteY4" fmla="*/ 91380 h 118290"/>
              <a:gd name="connsiteX5" fmla="*/ 162 w 128667"/>
              <a:gd name="connsiteY5" fmla="*/ 116205 h 11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67" h="118290">
                <a:moveTo>
                  <a:pt x="162" y="116205"/>
                </a:moveTo>
                <a:cubicBezTo>
                  <a:pt x="-3286" y="118274"/>
                  <a:pt x="49124" y="123101"/>
                  <a:pt x="70501" y="103792"/>
                </a:cubicBezTo>
                <a:cubicBezTo>
                  <a:pt x="91878" y="84483"/>
                  <a:pt x="124978" y="5870"/>
                  <a:pt x="128426" y="353"/>
                </a:cubicBezTo>
                <a:cubicBezTo>
                  <a:pt x="131874" y="-5164"/>
                  <a:pt x="97394" y="55521"/>
                  <a:pt x="91188" y="70692"/>
                </a:cubicBezTo>
                <a:cubicBezTo>
                  <a:pt x="84982" y="85863"/>
                  <a:pt x="101532" y="85174"/>
                  <a:pt x="91188" y="91380"/>
                </a:cubicBezTo>
                <a:cubicBezTo>
                  <a:pt x="80844" y="97586"/>
                  <a:pt x="3610" y="114136"/>
                  <a:pt x="162" y="116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CD6BB472-B991-DC54-764F-519CE322B3B8}"/>
              </a:ext>
            </a:extLst>
          </p:cNvPr>
          <p:cNvSpPr/>
          <p:nvPr/>
        </p:nvSpPr>
        <p:spPr>
          <a:xfrm>
            <a:off x="6019795" y="5585639"/>
            <a:ext cx="50278" cy="120160"/>
          </a:xfrm>
          <a:custGeom>
            <a:avLst/>
            <a:gdLst>
              <a:gd name="connsiteX0" fmla="*/ 33450 w 50278"/>
              <a:gd name="connsiteY0" fmla="*/ 62 h 120160"/>
              <a:gd name="connsiteX1" fmla="*/ 21038 w 50278"/>
              <a:gd name="connsiteY1" fmla="*/ 74538 h 120160"/>
              <a:gd name="connsiteX2" fmla="*/ 50000 w 50278"/>
              <a:gd name="connsiteY2" fmla="*/ 120051 h 120160"/>
              <a:gd name="connsiteX3" fmla="*/ 350 w 50278"/>
              <a:gd name="connsiteY3" fmla="*/ 62126 h 120160"/>
              <a:gd name="connsiteX4" fmla="*/ 33450 w 50278"/>
              <a:gd name="connsiteY4" fmla="*/ 62 h 12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78" h="120160">
                <a:moveTo>
                  <a:pt x="33450" y="62"/>
                </a:moveTo>
                <a:cubicBezTo>
                  <a:pt x="36898" y="2131"/>
                  <a:pt x="18280" y="54540"/>
                  <a:pt x="21038" y="74538"/>
                </a:cubicBezTo>
                <a:cubicBezTo>
                  <a:pt x="23796" y="94536"/>
                  <a:pt x="53448" y="122120"/>
                  <a:pt x="50000" y="120051"/>
                </a:cubicBezTo>
                <a:cubicBezTo>
                  <a:pt x="46552" y="117982"/>
                  <a:pt x="4487" y="76607"/>
                  <a:pt x="350" y="62126"/>
                </a:cubicBezTo>
                <a:cubicBezTo>
                  <a:pt x="-3788" y="47645"/>
                  <a:pt x="30002" y="-2007"/>
                  <a:pt x="33450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A7D911E0-01C4-0ECE-18EE-F7E4BF56E4BA}"/>
              </a:ext>
            </a:extLst>
          </p:cNvPr>
          <p:cNvSpPr/>
          <p:nvPr/>
        </p:nvSpPr>
        <p:spPr>
          <a:xfrm>
            <a:off x="5999457" y="5336926"/>
            <a:ext cx="84012" cy="121023"/>
          </a:xfrm>
          <a:custGeom>
            <a:avLst/>
            <a:gdLst>
              <a:gd name="connsiteX0" fmla="*/ 0 w 84012"/>
              <a:gd name="connsiteY0" fmla="*/ 522 h 121023"/>
              <a:gd name="connsiteX1" fmla="*/ 78614 w 84012"/>
              <a:gd name="connsiteY1" fmla="*/ 74998 h 121023"/>
              <a:gd name="connsiteX2" fmla="*/ 70338 w 84012"/>
              <a:gd name="connsiteY2" fmla="*/ 120511 h 121023"/>
              <a:gd name="connsiteX3" fmla="*/ 78614 w 84012"/>
              <a:gd name="connsiteY3" fmla="*/ 46035 h 121023"/>
              <a:gd name="connsiteX4" fmla="*/ 0 w 84012"/>
              <a:gd name="connsiteY4" fmla="*/ 522 h 12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12" h="121023">
                <a:moveTo>
                  <a:pt x="0" y="522"/>
                </a:moveTo>
                <a:cubicBezTo>
                  <a:pt x="0" y="5349"/>
                  <a:pt x="66891" y="55000"/>
                  <a:pt x="78614" y="74998"/>
                </a:cubicBezTo>
                <a:cubicBezTo>
                  <a:pt x="90337" y="94996"/>
                  <a:pt x="70338" y="125338"/>
                  <a:pt x="70338" y="120511"/>
                </a:cubicBezTo>
                <a:cubicBezTo>
                  <a:pt x="70338" y="115684"/>
                  <a:pt x="94474" y="66723"/>
                  <a:pt x="78614" y="46035"/>
                </a:cubicBezTo>
                <a:cubicBezTo>
                  <a:pt x="62754" y="25347"/>
                  <a:pt x="0" y="-4305"/>
                  <a:pt x="0" y="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214B8993-0739-E3C3-3E62-1EEF1EB664F9}"/>
              </a:ext>
            </a:extLst>
          </p:cNvPr>
          <p:cNvSpPr/>
          <p:nvPr/>
        </p:nvSpPr>
        <p:spPr>
          <a:xfrm>
            <a:off x="4418224" y="6809016"/>
            <a:ext cx="131314" cy="122553"/>
          </a:xfrm>
          <a:custGeom>
            <a:avLst/>
            <a:gdLst>
              <a:gd name="connsiteX0" fmla="*/ 686 w 131314"/>
              <a:gd name="connsiteY0" fmla="*/ 1402 h 122553"/>
              <a:gd name="connsiteX1" fmla="*/ 128951 w 131314"/>
              <a:gd name="connsiteY1" fmla="*/ 121391 h 122553"/>
              <a:gd name="connsiteX2" fmla="*/ 79300 w 131314"/>
              <a:gd name="connsiteY2" fmla="*/ 59328 h 122553"/>
              <a:gd name="connsiteX3" fmla="*/ 686 w 131314"/>
              <a:gd name="connsiteY3" fmla="*/ 1402 h 12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314" h="122553">
                <a:moveTo>
                  <a:pt x="686" y="1402"/>
                </a:moveTo>
                <a:cubicBezTo>
                  <a:pt x="8961" y="11746"/>
                  <a:pt x="115849" y="111737"/>
                  <a:pt x="128951" y="121391"/>
                </a:cubicBezTo>
                <a:cubicBezTo>
                  <a:pt x="142053" y="131045"/>
                  <a:pt x="97230" y="77947"/>
                  <a:pt x="79300" y="59328"/>
                </a:cubicBezTo>
                <a:cubicBezTo>
                  <a:pt x="61371" y="40709"/>
                  <a:pt x="-7589" y="-8942"/>
                  <a:pt x="686" y="1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EC2AA5E1-7DCF-F35C-941A-73B96280BBA0}"/>
              </a:ext>
            </a:extLst>
          </p:cNvPr>
          <p:cNvSpPr/>
          <p:nvPr/>
        </p:nvSpPr>
        <p:spPr>
          <a:xfrm>
            <a:off x="3537595" y="6325405"/>
            <a:ext cx="108165" cy="96396"/>
          </a:xfrm>
          <a:custGeom>
            <a:avLst/>
            <a:gdLst>
              <a:gd name="connsiteX0" fmla="*/ 16 w 108165"/>
              <a:gd name="connsiteY0" fmla="*/ 919 h 96396"/>
              <a:gd name="connsiteX1" fmla="*/ 103455 w 108165"/>
              <a:gd name="connsiteY1" fmla="*/ 46432 h 96396"/>
              <a:gd name="connsiteX2" fmla="*/ 91042 w 108165"/>
              <a:gd name="connsiteY2" fmla="*/ 96083 h 96396"/>
              <a:gd name="connsiteX3" fmla="*/ 95180 w 108165"/>
              <a:gd name="connsiteY3" fmla="*/ 21607 h 96396"/>
              <a:gd name="connsiteX4" fmla="*/ 16 w 108165"/>
              <a:gd name="connsiteY4" fmla="*/ 919 h 96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65" h="96396">
                <a:moveTo>
                  <a:pt x="16" y="919"/>
                </a:moveTo>
                <a:cubicBezTo>
                  <a:pt x="1395" y="5056"/>
                  <a:pt x="88284" y="30571"/>
                  <a:pt x="103455" y="46432"/>
                </a:cubicBezTo>
                <a:cubicBezTo>
                  <a:pt x="118626" y="62293"/>
                  <a:pt x="92421" y="100220"/>
                  <a:pt x="91042" y="96083"/>
                </a:cubicBezTo>
                <a:cubicBezTo>
                  <a:pt x="89663" y="91946"/>
                  <a:pt x="106903" y="36089"/>
                  <a:pt x="95180" y="21607"/>
                </a:cubicBezTo>
                <a:cubicBezTo>
                  <a:pt x="83457" y="7125"/>
                  <a:pt x="-1363" y="-3218"/>
                  <a:pt x="16" y="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B3163DC5-24E7-19F9-1365-EC7CE1D7E80F}"/>
              </a:ext>
            </a:extLst>
          </p:cNvPr>
          <p:cNvSpPr/>
          <p:nvPr/>
        </p:nvSpPr>
        <p:spPr>
          <a:xfrm>
            <a:off x="4228575" y="5771023"/>
            <a:ext cx="56210" cy="116957"/>
          </a:xfrm>
          <a:custGeom>
            <a:avLst/>
            <a:gdLst>
              <a:gd name="connsiteX0" fmla="*/ 8 w 56210"/>
              <a:gd name="connsiteY0" fmla="*/ 868 h 116957"/>
              <a:gd name="connsiteX1" fmla="*/ 49658 w 56210"/>
              <a:gd name="connsiteY1" fmla="*/ 50519 h 116957"/>
              <a:gd name="connsiteX2" fmla="*/ 37246 w 56210"/>
              <a:gd name="connsiteY2" fmla="*/ 116720 h 116957"/>
              <a:gd name="connsiteX3" fmla="*/ 53796 w 56210"/>
              <a:gd name="connsiteY3" fmla="*/ 25694 h 116957"/>
              <a:gd name="connsiteX4" fmla="*/ 8 w 56210"/>
              <a:gd name="connsiteY4" fmla="*/ 868 h 11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10" h="116957">
                <a:moveTo>
                  <a:pt x="8" y="868"/>
                </a:moveTo>
                <a:cubicBezTo>
                  <a:pt x="-682" y="5006"/>
                  <a:pt x="43452" y="31210"/>
                  <a:pt x="49658" y="50519"/>
                </a:cubicBezTo>
                <a:cubicBezTo>
                  <a:pt x="55864" y="69828"/>
                  <a:pt x="36556" y="120858"/>
                  <a:pt x="37246" y="116720"/>
                </a:cubicBezTo>
                <a:cubicBezTo>
                  <a:pt x="37936" y="112583"/>
                  <a:pt x="64140" y="43623"/>
                  <a:pt x="53796" y="25694"/>
                </a:cubicBezTo>
                <a:cubicBezTo>
                  <a:pt x="43452" y="7765"/>
                  <a:pt x="698" y="-3270"/>
                  <a:pt x="8" y="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9DB2A9C3-0A1E-0726-50FF-44BE2286C36D}"/>
              </a:ext>
            </a:extLst>
          </p:cNvPr>
          <p:cNvSpPr/>
          <p:nvPr/>
        </p:nvSpPr>
        <p:spPr>
          <a:xfrm>
            <a:off x="5113590" y="6425305"/>
            <a:ext cx="74913" cy="104157"/>
          </a:xfrm>
          <a:custGeom>
            <a:avLst/>
            <a:gdLst>
              <a:gd name="connsiteX0" fmla="*/ 16980 w 74913"/>
              <a:gd name="connsiteY0" fmla="*/ 320 h 104157"/>
              <a:gd name="connsiteX1" fmla="*/ 16980 w 74913"/>
              <a:gd name="connsiteY1" fmla="*/ 87209 h 104157"/>
              <a:gd name="connsiteX2" fmla="*/ 74906 w 74913"/>
              <a:gd name="connsiteY2" fmla="*/ 103759 h 104157"/>
              <a:gd name="connsiteX3" fmla="*/ 12843 w 74913"/>
              <a:gd name="connsiteY3" fmla="*/ 95484 h 104157"/>
              <a:gd name="connsiteX4" fmla="*/ 430 w 74913"/>
              <a:gd name="connsiteY4" fmla="*/ 58246 h 104157"/>
              <a:gd name="connsiteX5" fmla="*/ 16980 w 74913"/>
              <a:gd name="connsiteY5" fmla="*/ 320 h 10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13" h="104157">
                <a:moveTo>
                  <a:pt x="16980" y="320"/>
                </a:moveTo>
                <a:cubicBezTo>
                  <a:pt x="19738" y="5147"/>
                  <a:pt x="7326" y="69969"/>
                  <a:pt x="16980" y="87209"/>
                </a:cubicBezTo>
                <a:cubicBezTo>
                  <a:pt x="26634" y="104449"/>
                  <a:pt x="75595" y="102380"/>
                  <a:pt x="74906" y="103759"/>
                </a:cubicBezTo>
                <a:cubicBezTo>
                  <a:pt x="74217" y="105138"/>
                  <a:pt x="25256" y="103070"/>
                  <a:pt x="12843" y="95484"/>
                </a:cubicBezTo>
                <a:cubicBezTo>
                  <a:pt x="430" y="87899"/>
                  <a:pt x="-949" y="69969"/>
                  <a:pt x="430" y="58246"/>
                </a:cubicBezTo>
                <a:cubicBezTo>
                  <a:pt x="1809" y="46523"/>
                  <a:pt x="14222" y="-4507"/>
                  <a:pt x="16980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B2A958EF-934D-B5A8-40BB-CA5ED0A8C8CF}"/>
              </a:ext>
            </a:extLst>
          </p:cNvPr>
          <p:cNvSpPr/>
          <p:nvPr/>
        </p:nvSpPr>
        <p:spPr>
          <a:xfrm>
            <a:off x="5833797" y="6359424"/>
            <a:ext cx="74638" cy="91027"/>
          </a:xfrm>
          <a:custGeom>
            <a:avLst/>
            <a:gdLst>
              <a:gd name="connsiteX0" fmla="*/ 20846 w 74638"/>
              <a:gd name="connsiteY0" fmla="*/ 0 h 91027"/>
              <a:gd name="connsiteX1" fmla="*/ 53946 w 74638"/>
              <a:gd name="connsiteY1" fmla="*/ 45514 h 91027"/>
              <a:gd name="connsiteX2" fmla="*/ 158 w 74638"/>
              <a:gd name="connsiteY2" fmla="*/ 91027 h 91027"/>
              <a:gd name="connsiteX3" fmla="*/ 74634 w 74638"/>
              <a:gd name="connsiteY3" fmla="*/ 45514 h 91027"/>
              <a:gd name="connsiteX4" fmla="*/ 20846 w 74638"/>
              <a:gd name="connsiteY4" fmla="*/ 0 h 9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38" h="91027">
                <a:moveTo>
                  <a:pt x="20846" y="0"/>
                </a:moveTo>
                <a:cubicBezTo>
                  <a:pt x="17398" y="0"/>
                  <a:pt x="57394" y="30343"/>
                  <a:pt x="53946" y="45514"/>
                </a:cubicBezTo>
                <a:cubicBezTo>
                  <a:pt x="50498" y="60685"/>
                  <a:pt x="-3290" y="91027"/>
                  <a:pt x="158" y="91027"/>
                </a:cubicBezTo>
                <a:cubicBezTo>
                  <a:pt x="3606" y="91027"/>
                  <a:pt x="75324" y="57927"/>
                  <a:pt x="74634" y="45514"/>
                </a:cubicBezTo>
                <a:cubicBezTo>
                  <a:pt x="73944" y="33101"/>
                  <a:pt x="24294" y="0"/>
                  <a:pt x="2084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6AA82C8C-B1C6-B455-C8DF-AC4C8BC5AB91}"/>
              </a:ext>
            </a:extLst>
          </p:cNvPr>
          <p:cNvSpPr/>
          <p:nvPr/>
        </p:nvSpPr>
        <p:spPr>
          <a:xfrm>
            <a:off x="5064337" y="7190951"/>
            <a:ext cx="144875" cy="66347"/>
          </a:xfrm>
          <a:custGeom>
            <a:avLst/>
            <a:gdLst>
              <a:gd name="connsiteX0" fmla="*/ 32 w 144875"/>
              <a:gd name="connsiteY0" fmla="*/ 8397 h 66347"/>
              <a:gd name="connsiteX1" fmla="*/ 66233 w 144875"/>
              <a:gd name="connsiteY1" fmla="*/ 66323 h 66347"/>
              <a:gd name="connsiteX2" fmla="*/ 144847 w 144875"/>
              <a:gd name="connsiteY2" fmla="*/ 122 h 66347"/>
              <a:gd name="connsiteX3" fmla="*/ 74508 w 144875"/>
              <a:gd name="connsiteY3" fmla="*/ 49773 h 66347"/>
              <a:gd name="connsiteX4" fmla="*/ 32 w 144875"/>
              <a:gd name="connsiteY4" fmla="*/ 8397 h 6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75" h="66347">
                <a:moveTo>
                  <a:pt x="32" y="8397"/>
                </a:moveTo>
                <a:cubicBezTo>
                  <a:pt x="-1347" y="11155"/>
                  <a:pt x="42097" y="67702"/>
                  <a:pt x="66233" y="66323"/>
                </a:cubicBezTo>
                <a:cubicBezTo>
                  <a:pt x="90369" y="64944"/>
                  <a:pt x="143468" y="2880"/>
                  <a:pt x="144847" y="122"/>
                </a:cubicBezTo>
                <a:cubicBezTo>
                  <a:pt x="146226" y="-2636"/>
                  <a:pt x="97954" y="42188"/>
                  <a:pt x="74508" y="49773"/>
                </a:cubicBezTo>
                <a:cubicBezTo>
                  <a:pt x="51062" y="57359"/>
                  <a:pt x="1411" y="5639"/>
                  <a:pt x="32" y="8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D6BE17C4-B6E6-62D2-F3A5-6336A0FDD628}"/>
              </a:ext>
            </a:extLst>
          </p:cNvPr>
          <p:cNvSpPr/>
          <p:nvPr/>
        </p:nvSpPr>
        <p:spPr>
          <a:xfrm>
            <a:off x="3057654" y="4994655"/>
            <a:ext cx="82775" cy="724548"/>
          </a:xfrm>
          <a:custGeom>
            <a:avLst/>
            <a:gdLst>
              <a:gd name="connsiteX0" fmla="*/ 82751 w 82775"/>
              <a:gd name="connsiteY0" fmla="*/ 44889 h 724548"/>
              <a:gd name="connsiteX1" fmla="*/ 16551 w 82775"/>
              <a:gd name="connsiteY1" fmla="*/ 408994 h 724548"/>
              <a:gd name="connsiteX2" fmla="*/ 24826 w 82775"/>
              <a:gd name="connsiteY2" fmla="*/ 351068 h 724548"/>
              <a:gd name="connsiteX3" fmla="*/ 0 w 82775"/>
              <a:gd name="connsiteY3" fmla="*/ 719311 h 724548"/>
              <a:gd name="connsiteX4" fmla="*/ 24826 w 82775"/>
              <a:gd name="connsiteY4" fmla="*/ 528983 h 724548"/>
              <a:gd name="connsiteX5" fmla="*/ 28963 w 82775"/>
              <a:gd name="connsiteY5" fmla="*/ 3513 h 724548"/>
              <a:gd name="connsiteX6" fmla="*/ 8275 w 82775"/>
              <a:gd name="connsiteY6" fmla="*/ 289005 h 724548"/>
              <a:gd name="connsiteX7" fmla="*/ 82751 w 82775"/>
              <a:gd name="connsiteY7" fmla="*/ 44889 h 72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75" h="724548">
                <a:moveTo>
                  <a:pt x="82751" y="44889"/>
                </a:moveTo>
                <a:cubicBezTo>
                  <a:pt x="84130" y="64887"/>
                  <a:pt x="26205" y="357964"/>
                  <a:pt x="16551" y="408994"/>
                </a:cubicBezTo>
                <a:cubicBezTo>
                  <a:pt x="6897" y="460024"/>
                  <a:pt x="27585" y="299348"/>
                  <a:pt x="24826" y="351068"/>
                </a:cubicBezTo>
                <a:cubicBezTo>
                  <a:pt x="22067" y="402788"/>
                  <a:pt x="0" y="689659"/>
                  <a:pt x="0" y="719311"/>
                </a:cubicBezTo>
                <a:cubicBezTo>
                  <a:pt x="0" y="748963"/>
                  <a:pt x="19999" y="648283"/>
                  <a:pt x="24826" y="528983"/>
                </a:cubicBezTo>
                <a:cubicBezTo>
                  <a:pt x="29653" y="409683"/>
                  <a:pt x="31721" y="43509"/>
                  <a:pt x="28963" y="3513"/>
                </a:cubicBezTo>
                <a:cubicBezTo>
                  <a:pt x="26205" y="-36483"/>
                  <a:pt x="-690" y="277972"/>
                  <a:pt x="8275" y="289005"/>
                </a:cubicBezTo>
                <a:cubicBezTo>
                  <a:pt x="17240" y="300038"/>
                  <a:pt x="81372" y="24891"/>
                  <a:pt x="82751" y="44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DDBA6011-1381-7DBF-380C-6267322F35E9}"/>
              </a:ext>
            </a:extLst>
          </p:cNvPr>
          <p:cNvSpPr/>
          <p:nvPr/>
        </p:nvSpPr>
        <p:spPr>
          <a:xfrm>
            <a:off x="3331372" y="3398954"/>
            <a:ext cx="501455" cy="1276024"/>
          </a:xfrm>
          <a:custGeom>
            <a:avLst/>
            <a:gdLst>
              <a:gd name="connsiteX0" fmla="*/ 499964 w 501455"/>
              <a:gd name="connsiteY0" fmla="*/ 2614 h 1276024"/>
              <a:gd name="connsiteX1" fmla="*/ 97628 w 501455"/>
              <a:gd name="connsiteY1" fmla="*/ 889582 h 1276024"/>
              <a:gd name="connsiteX2" fmla="*/ 106772 w 501455"/>
              <a:gd name="connsiteY2" fmla="*/ 587830 h 1276024"/>
              <a:gd name="connsiteX3" fmla="*/ 6188 w 501455"/>
              <a:gd name="connsiteY3" fmla="*/ 1264486 h 1276024"/>
              <a:gd name="connsiteX4" fmla="*/ 15332 w 501455"/>
              <a:gd name="connsiteY4" fmla="*/ 962734 h 1276024"/>
              <a:gd name="connsiteX5" fmla="*/ 51908 w 501455"/>
              <a:gd name="connsiteY5" fmla="*/ 304366 h 1276024"/>
              <a:gd name="connsiteX6" fmla="*/ 70196 w 501455"/>
              <a:gd name="connsiteY6" fmla="*/ 743278 h 1276024"/>
              <a:gd name="connsiteX7" fmla="*/ 253076 w 501455"/>
              <a:gd name="connsiteY7" fmla="*/ 286078 h 1276024"/>
              <a:gd name="connsiteX8" fmla="*/ 234788 w 501455"/>
              <a:gd name="connsiteY8" fmla="*/ 606118 h 1276024"/>
              <a:gd name="connsiteX9" fmla="*/ 499964 w 501455"/>
              <a:gd name="connsiteY9" fmla="*/ 2614 h 127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1455" h="1276024">
                <a:moveTo>
                  <a:pt x="499964" y="2614"/>
                </a:moveTo>
                <a:cubicBezTo>
                  <a:pt x="477104" y="49858"/>
                  <a:pt x="163160" y="792046"/>
                  <a:pt x="97628" y="889582"/>
                </a:cubicBezTo>
                <a:cubicBezTo>
                  <a:pt x="32096" y="987118"/>
                  <a:pt x="122012" y="525346"/>
                  <a:pt x="106772" y="587830"/>
                </a:cubicBezTo>
                <a:cubicBezTo>
                  <a:pt x="91532" y="650314"/>
                  <a:pt x="21428" y="1202002"/>
                  <a:pt x="6188" y="1264486"/>
                </a:cubicBezTo>
                <a:cubicBezTo>
                  <a:pt x="-9052" y="1326970"/>
                  <a:pt x="7712" y="1122754"/>
                  <a:pt x="15332" y="962734"/>
                </a:cubicBezTo>
                <a:cubicBezTo>
                  <a:pt x="22952" y="802714"/>
                  <a:pt x="42764" y="340942"/>
                  <a:pt x="51908" y="304366"/>
                </a:cubicBezTo>
                <a:cubicBezTo>
                  <a:pt x="61052" y="267790"/>
                  <a:pt x="36668" y="746326"/>
                  <a:pt x="70196" y="743278"/>
                </a:cubicBezTo>
                <a:cubicBezTo>
                  <a:pt x="103724" y="740230"/>
                  <a:pt x="225644" y="308938"/>
                  <a:pt x="253076" y="286078"/>
                </a:cubicBezTo>
                <a:cubicBezTo>
                  <a:pt x="280508" y="263218"/>
                  <a:pt x="193640" y="648790"/>
                  <a:pt x="234788" y="606118"/>
                </a:cubicBezTo>
                <a:cubicBezTo>
                  <a:pt x="275936" y="563446"/>
                  <a:pt x="522824" y="-44630"/>
                  <a:pt x="499964" y="2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D21AF5B3-DEA7-F1A4-5AED-CB0758BBD393}"/>
              </a:ext>
            </a:extLst>
          </p:cNvPr>
          <p:cNvSpPr/>
          <p:nvPr/>
        </p:nvSpPr>
        <p:spPr>
          <a:xfrm>
            <a:off x="3182095" y="5148072"/>
            <a:ext cx="147532" cy="552590"/>
          </a:xfrm>
          <a:custGeom>
            <a:avLst/>
            <a:gdLst>
              <a:gd name="connsiteX0" fmla="*/ 146321 w 147532"/>
              <a:gd name="connsiteY0" fmla="*/ 0 h 552590"/>
              <a:gd name="connsiteX1" fmla="*/ 73169 w 147532"/>
              <a:gd name="connsiteY1" fmla="*/ 164592 h 552590"/>
              <a:gd name="connsiteX2" fmla="*/ 137177 w 147532"/>
              <a:gd name="connsiteY2" fmla="*/ 539496 h 552590"/>
              <a:gd name="connsiteX3" fmla="*/ 118889 w 147532"/>
              <a:gd name="connsiteY3" fmla="*/ 438912 h 552590"/>
              <a:gd name="connsiteX4" fmla="*/ 17 w 147532"/>
              <a:gd name="connsiteY4" fmla="*/ 164592 h 552590"/>
              <a:gd name="connsiteX5" fmla="*/ 146321 w 147532"/>
              <a:gd name="connsiteY5" fmla="*/ 0 h 55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532" h="552590">
                <a:moveTo>
                  <a:pt x="146321" y="0"/>
                </a:moveTo>
                <a:cubicBezTo>
                  <a:pt x="158513" y="0"/>
                  <a:pt x="74693" y="74676"/>
                  <a:pt x="73169" y="164592"/>
                </a:cubicBezTo>
                <a:cubicBezTo>
                  <a:pt x="71645" y="254508"/>
                  <a:pt x="129557" y="493776"/>
                  <a:pt x="137177" y="539496"/>
                </a:cubicBezTo>
                <a:cubicBezTo>
                  <a:pt x="144797" y="585216"/>
                  <a:pt x="141749" y="501396"/>
                  <a:pt x="118889" y="438912"/>
                </a:cubicBezTo>
                <a:cubicBezTo>
                  <a:pt x="96029" y="376428"/>
                  <a:pt x="-1507" y="231648"/>
                  <a:pt x="17" y="164592"/>
                </a:cubicBezTo>
                <a:cubicBezTo>
                  <a:pt x="1541" y="97536"/>
                  <a:pt x="134129" y="0"/>
                  <a:pt x="1463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27DFE1E9-0D7E-8984-880E-57F71752EA10}"/>
              </a:ext>
            </a:extLst>
          </p:cNvPr>
          <p:cNvSpPr/>
          <p:nvPr/>
        </p:nvSpPr>
        <p:spPr>
          <a:xfrm>
            <a:off x="5248485" y="3711452"/>
            <a:ext cx="231093" cy="244454"/>
          </a:xfrm>
          <a:custGeom>
            <a:avLst/>
            <a:gdLst>
              <a:gd name="connsiteX0" fmla="*/ 171 w 231093"/>
              <a:gd name="connsiteY0" fmla="*/ 1012 h 244454"/>
              <a:gd name="connsiteX1" fmla="*/ 219627 w 231093"/>
              <a:gd name="connsiteY1" fmla="*/ 238756 h 244454"/>
              <a:gd name="connsiteX2" fmla="*/ 183051 w 231093"/>
              <a:gd name="connsiteY2" fmla="*/ 156460 h 244454"/>
              <a:gd name="connsiteX3" fmla="*/ 171 w 231093"/>
              <a:gd name="connsiteY3" fmla="*/ 1012 h 24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093" h="244454">
                <a:moveTo>
                  <a:pt x="171" y="1012"/>
                </a:moveTo>
                <a:cubicBezTo>
                  <a:pt x="6267" y="14728"/>
                  <a:pt x="189147" y="212848"/>
                  <a:pt x="219627" y="238756"/>
                </a:cubicBezTo>
                <a:cubicBezTo>
                  <a:pt x="250107" y="264664"/>
                  <a:pt x="213531" y="196084"/>
                  <a:pt x="183051" y="156460"/>
                </a:cubicBezTo>
                <a:cubicBezTo>
                  <a:pt x="152571" y="116836"/>
                  <a:pt x="-5925" y="-12704"/>
                  <a:pt x="171" y="1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44F81D9B-6878-B4B8-763C-D5843A3287DD}"/>
              </a:ext>
            </a:extLst>
          </p:cNvPr>
          <p:cNvSpPr/>
          <p:nvPr/>
        </p:nvSpPr>
        <p:spPr>
          <a:xfrm>
            <a:off x="4251949" y="3721467"/>
            <a:ext cx="356641" cy="448407"/>
          </a:xfrm>
          <a:custGeom>
            <a:avLst/>
            <a:gdLst>
              <a:gd name="connsiteX0" fmla="*/ 11 w 356641"/>
              <a:gd name="connsiteY0" fmla="*/ 141 h 448407"/>
              <a:gd name="connsiteX1" fmla="*/ 173747 w 356641"/>
              <a:gd name="connsiteY1" fmla="*/ 292749 h 448407"/>
              <a:gd name="connsiteX2" fmla="*/ 173747 w 356641"/>
              <a:gd name="connsiteY2" fmla="*/ 219597 h 448407"/>
              <a:gd name="connsiteX3" fmla="*/ 356627 w 356641"/>
              <a:gd name="connsiteY3" fmla="*/ 448197 h 448407"/>
              <a:gd name="connsiteX4" fmla="*/ 182891 w 356641"/>
              <a:gd name="connsiteY4" fmla="*/ 256173 h 448407"/>
              <a:gd name="connsiteX5" fmla="*/ 11 w 356641"/>
              <a:gd name="connsiteY5" fmla="*/ 141 h 44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41" h="448407">
                <a:moveTo>
                  <a:pt x="11" y="141"/>
                </a:moveTo>
                <a:cubicBezTo>
                  <a:pt x="-1513" y="6237"/>
                  <a:pt x="144791" y="256173"/>
                  <a:pt x="173747" y="292749"/>
                </a:cubicBezTo>
                <a:cubicBezTo>
                  <a:pt x="202703" y="329325"/>
                  <a:pt x="143267" y="193689"/>
                  <a:pt x="173747" y="219597"/>
                </a:cubicBezTo>
                <a:cubicBezTo>
                  <a:pt x="204227" y="245505"/>
                  <a:pt x="355103" y="442101"/>
                  <a:pt x="356627" y="448197"/>
                </a:cubicBezTo>
                <a:cubicBezTo>
                  <a:pt x="358151" y="454293"/>
                  <a:pt x="239279" y="326277"/>
                  <a:pt x="182891" y="256173"/>
                </a:cubicBezTo>
                <a:cubicBezTo>
                  <a:pt x="126503" y="186069"/>
                  <a:pt x="1535" y="-5955"/>
                  <a:pt x="11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B79A60B8-2ED0-CC15-D46D-2F7B0194DEC7}"/>
              </a:ext>
            </a:extLst>
          </p:cNvPr>
          <p:cNvSpPr/>
          <p:nvPr/>
        </p:nvSpPr>
        <p:spPr>
          <a:xfrm>
            <a:off x="4571893" y="5646880"/>
            <a:ext cx="99049" cy="173402"/>
          </a:xfrm>
          <a:custGeom>
            <a:avLst/>
            <a:gdLst>
              <a:gd name="connsiteX0" fmla="*/ 107 w 99049"/>
              <a:gd name="connsiteY0" fmla="*/ 4112 h 173402"/>
              <a:gd name="connsiteX1" fmla="*/ 91547 w 99049"/>
              <a:gd name="connsiteY1" fmla="*/ 132128 h 173402"/>
              <a:gd name="connsiteX2" fmla="*/ 91547 w 99049"/>
              <a:gd name="connsiteY2" fmla="*/ 168704 h 173402"/>
              <a:gd name="connsiteX3" fmla="*/ 73259 w 99049"/>
              <a:gd name="connsiteY3" fmla="*/ 40688 h 173402"/>
              <a:gd name="connsiteX4" fmla="*/ 107 w 99049"/>
              <a:gd name="connsiteY4" fmla="*/ 4112 h 17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49" h="173402">
                <a:moveTo>
                  <a:pt x="107" y="4112"/>
                </a:moveTo>
                <a:cubicBezTo>
                  <a:pt x="3155" y="19352"/>
                  <a:pt x="91547" y="132128"/>
                  <a:pt x="91547" y="132128"/>
                </a:cubicBezTo>
                <a:cubicBezTo>
                  <a:pt x="106787" y="159560"/>
                  <a:pt x="94595" y="183944"/>
                  <a:pt x="91547" y="168704"/>
                </a:cubicBezTo>
                <a:cubicBezTo>
                  <a:pt x="88499" y="153464"/>
                  <a:pt x="86975" y="62024"/>
                  <a:pt x="73259" y="40688"/>
                </a:cubicBezTo>
                <a:cubicBezTo>
                  <a:pt x="59543" y="19352"/>
                  <a:pt x="-2941" y="-11128"/>
                  <a:pt x="107" y="4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5C1979C6-B3F3-CF8C-75D3-EDDC15273A1A}"/>
              </a:ext>
            </a:extLst>
          </p:cNvPr>
          <p:cNvSpPr/>
          <p:nvPr/>
        </p:nvSpPr>
        <p:spPr>
          <a:xfrm>
            <a:off x="3518088" y="5486382"/>
            <a:ext cx="177589" cy="155686"/>
          </a:xfrm>
          <a:custGeom>
            <a:avLst/>
            <a:gdLst>
              <a:gd name="connsiteX0" fmla="*/ 2352 w 177589"/>
              <a:gd name="connsiteY0" fmla="*/ 18 h 155686"/>
              <a:gd name="connsiteX1" fmla="*/ 48072 w 177589"/>
              <a:gd name="connsiteY1" fmla="*/ 118890 h 155686"/>
              <a:gd name="connsiteX2" fmla="*/ 176088 w 177589"/>
              <a:gd name="connsiteY2" fmla="*/ 155466 h 155686"/>
              <a:gd name="connsiteX3" fmla="*/ 112080 w 177589"/>
              <a:gd name="connsiteY3" fmla="*/ 128034 h 155686"/>
              <a:gd name="connsiteX4" fmla="*/ 2352 w 177589"/>
              <a:gd name="connsiteY4" fmla="*/ 18 h 15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589" h="155686">
                <a:moveTo>
                  <a:pt x="2352" y="18"/>
                </a:moveTo>
                <a:cubicBezTo>
                  <a:pt x="-8316" y="-1506"/>
                  <a:pt x="19116" y="92982"/>
                  <a:pt x="48072" y="118890"/>
                </a:cubicBezTo>
                <a:cubicBezTo>
                  <a:pt x="77028" y="144798"/>
                  <a:pt x="176088" y="155466"/>
                  <a:pt x="176088" y="155466"/>
                </a:cubicBezTo>
                <a:cubicBezTo>
                  <a:pt x="186756" y="156990"/>
                  <a:pt x="137988" y="150894"/>
                  <a:pt x="112080" y="128034"/>
                </a:cubicBezTo>
                <a:cubicBezTo>
                  <a:pt x="86172" y="105174"/>
                  <a:pt x="13020" y="1542"/>
                  <a:pt x="235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7E3EA102-5259-9C96-515D-7B8212ACD1E3}"/>
              </a:ext>
            </a:extLst>
          </p:cNvPr>
          <p:cNvSpPr/>
          <p:nvPr/>
        </p:nvSpPr>
        <p:spPr>
          <a:xfrm>
            <a:off x="4050081" y="6784164"/>
            <a:ext cx="287979" cy="276061"/>
          </a:xfrm>
          <a:custGeom>
            <a:avLst/>
            <a:gdLst>
              <a:gd name="connsiteX0" fmla="*/ 711 w 287979"/>
              <a:gd name="connsiteY0" fmla="*/ 82980 h 276061"/>
              <a:gd name="connsiteX1" fmla="*/ 183591 w 287979"/>
              <a:gd name="connsiteY1" fmla="*/ 37260 h 276061"/>
              <a:gd name="connsiteX2" fmla="*/ 284175 w 287979"/>
              <a:gd name="connsiteY2" fmla="*/ 275004 h 276061"/>
              <a:gd name="connsiteX3" fmla="*/ 265887 w 287979"/>
              <a:gd name="connsiteY3" fmla="*/ 119556 h 276061"/>
              <a:gd name="connsiteX4" fmla="*/ 256743 w 287979"/>
              <a:gd name="connsiteY4" fmla="*/ 684 h 276061"/>
              <a:gd name="connsiteX5" fmla="*/ 711 w 287979"/>
              <a:gd name="connsiteY5" fmla="*/ 82980 h 27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79" h="276061">
                <a:moveTo>
                  <a:pt x="711" y="82980"/>
                </a:moveTo>
                <a:cubicBezTo>
                  <a:pt x="-11481" y="89076"/>
                  <a:pt x="136347" y="5256"/>
                  <a:pt x="183591" y="37260"/>
                </a:cubicBezTo>
                <a:cubicBezTo>
                  <a:pt x="230835" y="69264"/>
                  <a:pt x="270459" y="261288"/>
                  <a:pt x="284175" y="275004"/>
                </a:cubicBezTo>
                <a:cubicBezTo>
                  <a:pt x="297891" y="288720"/>
                  <a:pt x="270459" y="165276"/>
                  <a:pt x="265887" y="119556"/>
                </a:cubicBezTo>
                <a:cubicBezTo>
                  <a:pt x="261315" y="73836"/>
                  <a:pt x="300939" y="9828"/>
                  <a:pt x="256743" y="684"/>
                </a:cubicBezTo>
                <a:cubicBezTo>
                  <a:pt x="212547" y="-8460"/>
                  <a:pt x="12903" y="76884"/>
                  <a:pt x="711" y="82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276289B1-5CFD-3A78-71FD-F877DF309477}"/>
              </a:ext>
            </a:extLst>
          </p:cNvPr>
          <p:cNvSpPr/>
          <p:nvPr/>
        </p:nvSpPr>
        <p:spPr>
          <a:xfrm>
            <a:off x="5824667" y="5476011"/>
            <a:ext cx="73550" cy="249231"/>
          </a:xfrm>
          <a:custGeom>
            <a:avLst/>
            <a:gdLst>
              <a:gd name="connsiteX0" fmla="*/ 36637 w 73550"/>
              <a:gd name="connsiteY0" fmla="*/ 1245 h 249231"/>
              <a:gd name="connsiteX1" fmla="*/ 27493 w 73550"/>
              <a:gd name="connsiteY1" fmla="*/ 129261 h 249231"/>
              <a:gd name="connsiteX2" fmla="*/ 73213 w 73550"/>
              <a:gd name="connsiteY2" fmla="*/ 248133 h 249231"/>
              <a:gd name="connsiteX3" fmla="*/ 45781 w 73550"/>
              <a:gd name="connsiteY3" fmla="*/ 184125 h 249231"/>
              <a:gd name="connsiteX4" fmla="*/ 61 w 73550"/>
              <a:gd name="connsiteY4" fmla="*/ 110973 h 249231"/>
              <a:gd name="connsiteX5" fmla="*/ 36637 w 73550"/>
              <a:gd name="connsiteY5" fmla="*/ 65253 h 249231"/>
              <a:gd name="connsiteX6" fmla="*/ 36637 w 73550"/>
              <a:gd name="connsiteY6" fmla="*/ 1245 h 24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50" h="249231">
                <a:moveTo>
                  <a:pt x="36637" y="1245"/>
                </a:moveTo>
                <a:cubicBezTo>
                  <a:pt x="35113" y="11913"/>
                  <a:pt x="21397" y="88113"/>
                  <a:pt x="27493" y="129261"/>
                </a:cubicBezTo>
                <a:cubicBezTo>
                  <a:pt x="33589" y="170409"/>
                  <a:pt x="73213" y="248133"/>
                  <a:pt x="73213" y="248133"/>
                </a:cubicBezTo>
                <a:cubicBezTo>
                  <a:pt x="76261" y="257277"/>
                  <a:pt x="57973" y="206985"/>
                  <a:pt x="45781" y="184125"/>
                </a:cubicBezTo>
                <a:cubicBezTo>
                  <a:pt x="33589" y="161265"/>
                  <a:pt x="61" y="110973"/>
                  <a:pt x="61" y="110973"/>
                </a:cubicBezTo>
                <a:cubicBezTo>
                  <a:pt x="-1463" y="91161"/>
                  <a:pt x="25969" y="78969"/>
                  <a:pt x="36637" y="65253"/>
                </a:cubicBezTo>
                <a:cubicBezTo>
                  <a:pt x="47305" y="51537"/>
                  <a:pt x="38161" y="-9423"/>
                  <a:pt x="36637" y="1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8F454770-1932-9FDC-3156-25A3EC06E826}"/>
              </a:ext>
            </a:extLst>
          </p:cNvPr>
          <p:cNvSpPr/>
          <p:nvPr/>
        </p:nvSpPr>
        <p:spPr>
          <a:xfrm>
            <a:off x="4306336" y="4050685"/>
            <a:ext cx="37382" cy="192256"/>
          </a:xfrm>
          <a:custGeom>
            <a:avLst/>
            <a:gdLst>
              <a:gd name="connsiteX0" fmla="*/ 37064 w 37382"/>
              <a:gd name="connsiteY0" fmla="*/ 107 h 192256"/>
              <a:gd name="connsiteX1" fmla="*/ 18776 w 37382"/>
              <a:gd name="connsiteY1" fmla="*/ 109835 h 192256"/>
              <a:gd name="connsiteX2" fmla="*/ 27920 w 37382"/>
              <a:gd name="connsiteY2" fmla="*/ 192131 h 192256"/>
              <a:gd name="connsiteX3" fmla="*/ 488 w 37382"/>
              <a:gd name="connsiteY3" fmla="*/ 91547 h 192256"/>
              <a:gd name="connsiteX4" fmla="*/ 37064 w 37382"/>
              <a:gd name="connsiteY4" fmla="*/ 107 h 19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82" h="192256">
                <a:moveTo>
                  <a:pt x="37064" y="107"/>
                </a:moveTo>
                <a:cubicBezTo>
                  <a:pt x="40112" y="3155"/>
                  <a:pt x="20300" y="77831"/>
                  <a:pt x="18776" y="109835"/>
                </a:cubicBezTo>
                <a:cubicBezTo>
                  <a:pt x="17252" y="141839"/>
                  <a:pt x="30968" y="195179"/>
                  <a:pt x="27920" y="192131"/>
                </a:cubicBezTo>
                <a:cubicBezTo>
                  <a:pt x="24872" y="189083"/>
                  <a:pt x="-4084" y="123551"/>
                  <a:pt x="488" y="91547"/>
                </a:cubicBezTo>
                <a:cubicBezTo>
                  <a:pt x="5060" y="59543"/>
                  <a:pt x="34016" y="-2941"/>
                  <a:pt x="37064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51AE87E8-A758-8C52-4D3D-0A1C2E5E283A}"/>
              </a:ext>
            </a:extLst>
          </p:cNvPr>
          <p:cNvSpPr/>
          <p:nvPr/>
        </p:nvSpPr>
        <p:spPr>
          <a:xfrm>
            <a:off x="4626588" y="3922776"/>
            <a:ext cx="96357" cy="164592"/>
          </a:xfrm>
          <a:custGeom>
            <a:avLst/>
            <a:gdLst>
              <a:gd name="connsiteX0" fmla="*/ 276 w 96357"/>
              <a:gd name="connsiteY0" fmla="*/ 0 h 164592"/>
              <a:gd name="connsiteX1" fmla="*/ 64284 w 96357"/>
              <a:gd name="connsiteY1" fmla="*/ 91440 h 164592"/>
              <a:gd name="connsiteX2" fmla="*/ 91716 w 96357"/>
              <a:gd name="connsiteY2" fmla="*/ 164592 h 164592"/>
              <a:gd name="connsiteX3" fmla="*/ 91716 w 96357"/>
              <a:gd name="connsiteY3" fmla="*/ 91440 h 164592"/>
              <a:gd name="connsiteX4" fmla="*/ 276 w 96357"/>
              <a:gd name="connsiteY4" fmla="*/ 0 h 16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57" h="164592">
                <a:moveTo>
                  <a:pt x="276" y="0"/>
                </a:moveTo>
                <a:cubicBezTo>
                  <a:pt x="-4296" y="0"/>
                  <a:pt x="49044" y="64008"/>
                  <a:pt x="64284" y="91440"/>
                </a:cubicBezTo>
                <a:cubicBezTo>
                  <a:pt x="79524" y="118872"/>
                  <a:pt x="87144" y="164592"/>
                  <a:pt x="91716" y="164592"/>
                </a:cubicBezTo>
                <a:cubicBezTo>
                  <a:pt x="96288" y="164592"/>
                  <a:pt x="99336" y="117348"/>
                  <a:pt x="91716" y="91440"/>
                </a:cubicBezTo>
                <a:cubicBezTo>
                  <a:pt x="84096" y="65532"/>
                  <a:pt x="4848" y="0"/>
                  <a:pt x="2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D2D94C44-916F-98BC-B539-BE613B6BEBBE}"/>
              </a:ext>
            </a:extLst>
          </p:cNvPr>
          <p:cNvSpPr/>
          <p:nvPr/>
        </p:nvSpPr>
        <p:spPr>
          <a:xfrm>
            <a:off x="5038222" y="3931659"/>
            <a:ext cx="122737" cy="239505"/>
          </a:xfrm>
          <a:custGeom>
            <a:avLst/>
            <a:gdLst>
              <a:gd name="connsiteX0" fmla="*/ 54986 w 122737"/>
              <a:gd name="connsiteY0" fmla="*/ 261 h 239505"/>
              <a:gd name="connsiteX1" fmla="*/ 18410 w 122737"/>
              <a:gd name="connsiteY1" fmla="*/ 91701 h 239505"/>
              <a:gd name="connsiteX2" fmla="*/ 118994 w 122737"/>
              <a:gd name="connsiteY2" fmla="*/ 238005 h 239505"/>
              <a:gd name="connsiteX3" fmla="*/ 91562 w 122737"/>
              <a:gd name="connsiteY3" fmla="*/ 164853 h 239505"/>
              <a:gd name="connsiteX4" fmla="*/ 122 w 122737"/>
              <a:gd name="connsiteY4" fmla="*/ 119133 h 239505"/>
              <a:gd name="connsiteX5" fmla="*/ 54986 w 122737"/>
              <a:gd name="connsiteY5" fmla="*/ 261 h 23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737" h="239505">
                <a:moveTo>
                  <a:pt x="54986" y="261"/>
                </a:moveTo>
                <a:cubicBezTo>
                  <a:pt x="58034" y="-4311"/>
                  <a:pt x="7742" y="52077"/>
                  <a:pt x="18410" y="91701"/>
                </a:cubicBezTo>
                <a:cubicBezTo>
                  <a:pt x="29078" y="131325"/>
                  <a:pt x="106802" y="225813"/>
                  <a:pt x="118994" y="238005"/>
                </a:cubicBezTo>
                <a:cubicBezTo>
                  <a:pt x="131186" y="250197"/>
                  <a:pt x="111374" y="184665"/>
                  <a:pt x="91562" y="164853"/>
                </a:cubicBezTo>
                <a:cubicBezTo>
                  <a:pt x="71750" y="145041"/>
                  <a:pt x="3170" y="141993"/>
                  <a:pt x="122" y="119133"/>
                </a:cubicBezTo>
                <a:cubicBezTo>
                  <a:pt x="-2926" y="96273"/>
                  <a:pt x="51938" y="4833"/>
                  <a:pt x="54986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A5CDA430-6C1B-D16D-2B67-EE021718B48B}"/>
              </a:ext>
            </a:extLst>
          </p:cNvPr>
          <p:cNvSpPr/>
          <p:nvPr/>
        </p:nvSpPr>
        <p:spPr>
          <a:xfrm>
            <a:off x="4844514" y="4105643"/>
            <a:ext cx="159459" cy="276244"/>
          </a:xfrm>
          <a:custGeom>
            <a:avLst/>
            <a:gdLst>
              <a:gd name="connsiteX0" fmla="*/ 47526 w 159459"/>
              <a:gd name="connsiteY0" fmla="*/ 13 h 276244"/>
              <a:gd name="connsiteX1" fmla="*/ 29238 w 159459"/>
              <a:gd name="connsiteY1" fmla="*/ 164605 h 276244"/>
              <a:gd name="connsiteX2" fmla="*/ 157254 w 159459"/>
              <a:gd name="connsiteY2" fmla="*/ 274333 h 276244"/>
              <a:gd name="connsiteX3" fmla="*/ 102390 w 159459"/>
              <a:gd name="connsiteY3" fmla="*/ 228613 h 276244"/>
              <a:gd name="connsiteX4" fmla="*/ 1806 w 159459"/>
              <a:gd name="connsiteY4" fmla="*/ 155461 h 276244"/>
              <a:gd name="connsiteX5" fmla="*/ 47526 w 159459"/>
              <a:gd name="connsiteY5" fmla="*/ 13 h 27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459" h="276244">
                <a:moveTo>
                  <a:pt x="47526" y="13"/>
                </a:moveTo>
                <a:cubicBezTo>
                  <a:pt x="52098" y="1537"/>
                  <a:pt x="10950" y="118885"/>
                  <a:pt x="29238" y="164605"/>
                </a:cubicBezTo>
                <a:cubicBezTo>
                  <a:pt x="47526" y="210325"/>
                  <a:pt x="157254" y="274333"/>
                  <a:pt x="157254" y="274333"/>
                </a:cubicBezTo>
                <a:cubicBezTo>
                  <a:pt x="169446" y="285001"/>
                  <a:pt x="128298" y="248425"/>
                  <a:pt x="102390" y="228613"/>
                </a:cubicBezTo>
                <a:cubicBezTo>
                  <a:pt x="76482" y="208801"/>
                  <a:pt x="13998" y="187465"/>
                  <a:pt x="1806" y="155461"/>
                </a:cubicBezTo>
                <a:cubicBezTo>
                  <a:pt x="-10386" y="123457"/>
                  <a:pt x="42954" y="-1511"/>
                  <a:pt x="47526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2C18DE83-367A-857F-D368-B7C189C46AB0}"/>
              </a:ext>
            </a:extLst>
          </p:cNvPr>
          <p:cNvSpPr/>
          <p:nvPr/>
        </p:nvSpPr>
        <p:spPr>
          <a:xfrm>
            <a:off x="5000839" y="4092184"/>
            <a:ext cx="220092" cy="272987"/>
          </a:xfrm>
          <a:custGeom>
            <a:avLst/>
            <a:gdLst>
              <a:gd name="connsiteX0" fmla="*/ 929 w 220092"/>
              <a:gd name="connsiteY0" fmla="*/ 4328 h 272987"/>
              <a:gd name="connsiteX1" fmla="*/ 202097 w 220092"/>
              <a:gd name="connsiteY1" fmla="*/ 232928 h 272987"/>
              <a:gd name="connsiteX2" fmla="*/ 202097 w 220092"/>
              <a:gd name="connsiteY2" fmla="*/ 260360 h 272987"/>
              <a:gd name="connsiteX3" fmla="*/ 128945 w 220092"/>
              <a:gd name="connsiteY3" fmla="*/ 95768 h 272987"/>
              <a:gd name="connsiteX4" fmla="*/ 929 w 220092"/>
              <a:gd name="connsiteY4" fmla="*/ 4328 h 27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092" h="272987">
                <a:moveTo>
                  <a:pt x="929" y="4328"/>
                </a:moveTo>
                <a:cubicBezTo>
                  <a:pt x="13121" y="27188"/>
                  <a:pt x="202097" y="232928"/>
                  <a:pt x="202097" y="232928"/>
                </a:cubicBezTo>
                <a:cubicBezTo>
                  <a:pt x="235625" y="275600"/>
                  <a:pt x="214289" y="283220"/>
                  <a:pt x="202097" y="260360"/>
                </a:cubicBezTo>
                <a:cubicBezTo>
                  <a:pt x="189905" y="237500"/>
                  <a:pt x="157901" y="136916"/>
                  <a:pt x="128945" y="95768"/>
                </a:cubicBezTo>
                <a:cubicBezTo>
                  <a:pt x="99989" y="54620"/>
                  <a:pt x="-11263" y="-18532"/>
                  <a:pt x="929" y="4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AF8D75AC-C22D-653E-D778-943967EB9684}"/>
              </a:ext>
            </a:extLst>
          </p:cNvPr>
          <p:cNvSpPr/>
          <p:nvPr/>
        </p:nvSpPr>
        <p:spPr>
          <a:xfrm>
            <a:off x="4110265" y="4315968"/>
            <a:ext cx="583718" cy="73829"/>
          </a:xfrm>
          <a:custGeom>
            <a:avLst/>
            <a:gdLst>
              <a:gd name="connsiteX0" fmla="*/ 4535 w 583718"/>
              <a:gd name="connsiteY0" fmla="*/ 64008 h 73829"/>
              <a:gd name="connsiteX1" fmla="*/ 59399 w 583718"/>
              <a:gd name="connsiteY1" fmla="*/ 73152 h 73829"/>
              <a:gd name="connsiteX2" fmla="*/ 278855 w 583718"/>
              <a:gd name="connsiteY2" fmla="*/ 73152 h 73829"/>
              <a:gd name="connsiteX3" fmla="*/ 269711 w 583718"/>
              <a:gd name="connsiteY3" fmla="*/ 27432 h 73829"/>
              <a:gd name="connsiteX4" fmla="*/ 416015 w 583718"/>
              <a:gd name="connsiteY4" fmla="*/ 73152 h 73829"/>
              <a:gd name="connsiteX5" fmla="*/ 425159 w 583718"/>
              <a:gd name="connsiteY5" fmla="*/ 0 h 73829"/>
              <a:gd name="connsiteX6" fmla="*/ 580607 w 583718"/>
              <a:gd name="connsiteY6" fmla="*/ 73152 h 73829"/>
              <a:gd name="connsiteX7" fmla="*/ 498311 w 583718"/>
              <a:gd name="connsiteY7" fmla="*/ 36576 h 73829"/>
              <a:gd name="connsiteX8" fmla="*/ 150839 w 583718"/>
              <a:gd name="connsiteY8" fmla="*/ 64008 h 73829"/>
              <a:gd name="connsiteX9" fmla="*/ 4535 w 583718"/>
              <a:gd name="connsiteY9" fmla="*/ 64008 h 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3718" h="73829">
                <a:moveTo>
                  <a:pt x="4535" y="64008"/>
                </a:moveTo>
                <a:cubicBezTo>
                  <a:pt x="-10705" y="65532"/>
                  <a:pt x="13679" y="71628"/>
                  <a:pt x="59399" y="73152"/>
                </a:cubicBezTo>
                <a:cubicBezTo>
                  <a:pt x="105119" y="74676"/>
                  <a:pt x="278855" y="73152"/>
                  <a:pt x="278855" y="73152"/>
                </a:cubicBezTo>
                <a:cubicBezTo>
                  <a:pt x="313907" y="65532"/>
                  <a:pt x="246851" y="27432"/>
                  <a:pt x="269711" y="27432"/>
                </a:cubicBezTo>
                <a:cubicBezTo>
                  <a:pt x="292571" y="27432"/>
                  <a:pt x="390107" y="77724"/>
                  <a:pt x="416015" y="73152"/>
                </a:cubicBezTo>
                <a:cubicBezTo>
                  <a:pt x="441923" y="68580"/>
                  <a:pt x="397727" y="0"/>
                  <a:pt x="425159" y="0"/>
                </a:cubicBezTo>
                <a:cubicBezTo>
                  <a:pt x="452591" y="0"/>
                  <a:pt x="568415" y="67056"/>
                  <a:pt x="580607" y="73152"/>
                </a:cubicBezTo>
                <a:cubicBezTo>
                  <a:pt x="592799" y="79248"/>
                  <a:pt x="569939" y="38100"/>
                  <a:pt x="498311" y="36576"/>
                </a:cubicBezTo>
                <a:cubicBezTo>
                  <a:pt x="426683" y="35052"/>
                  <a:pt x="236183" y="60960"/>
                  <a:pt x="150839" y="64008"/>
                </a:cubicBezTo>
                <a:cubicBezTo>
                  <a:pt x="65495" y="67056"/>
                  <a:pt x="19775" y="62484"/>
                  <a:pt x="4535" y="64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ED10A56A-726C-F7F2-014F-EFBA5A41E130}"/>
              </a:ext>
            </a:extLst>
          </p:cNvPr>
          <p:cNvSpPr/>
          <p:nvPr/>
        </p:nvSpPr>
        <p:spPr>
          <a:xfrm>
            <a:off x="5294338" y="4114395"/>
            <a:ext cx="376526" cy="147068"/>
          </a:xfrm>
          <a:custGeom>
            <a:avLst/>
            <a:gdLst>
              <a:gd name="connsiteX0" fmla="*/ 38 w 376526"/>
              <a:gd name="connsiteY0" fmla="*/ 146709 h 147068"/>
              <a:gd name="connsiteX1" fmla="*/ 192062 w 376526"/>
              <a:gd name="connsiteY1" fmla="*/ 18693 h 147068"/>
              <a:gd name="connsiteX2" fmla="*/ 109766 w 376526"/>
              <a:gd name="connsiteY2" fmla="*/ 82701 h 147068"/>
              <a:gd name="connsiteX3" fmla="*/ 374942 w 376526"/>
              <a:gd name="connsiteY3" fmla="*/ 405 h 147068"/>
              <a:gd name="connsiteX4" fmla="*/ 210350 w 376526"/>
              <a:gd name="connsiteY4" fmla="*/ 55269 h 147068"/>
              <a:gd name="connsiteX5" fmla="*/ 38 w 376526"/>
              <a:gd name="connsiteY5" fmla="*/ 146709 h 14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526" h="147068">
                <a:moveTo>
                  <a:pt x="38" y="146709"/>
                </a:moveTo>
                <a:cubicBezTo>
                  <a:pt x="-3010" y="140613"/>
                  <a:pt x="173774" y="29361"/>
                  <a:pt x="192062" y="18693"/>
                </a:cubicBezTo>
                <a:cubicBezTo>
                  <a:pt x="210350" y="8025"/>
                  <a:pt x="79286" y="85749"/>
                  <a:pt x="109766" y="82701"/>
                </a:cubicBezTo>
                <a:cubicBezTo>
                  <a:pt x="140246" y="79653"/>
                  <a:pt x="358178" y="4977"/>
                  <a:pt x="374942" y="405"/>
                </a:cubicBezTo>
                <a:cubicBezTo>
                  <a:pt x="391706" y="-4167"/>
                  <a:pt x="271310" y="30885"/>
                  <a:pt x="210350" y="55269"/>
                </a:cubicBezTo>
                <a:cubicBezTo>
                  <a:pt x="149390" y="79653"/>
                  <a:pt x="3086" y="152805"/>
                  <a:pt x="38" y="146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23AA2835-5D45-28F9-B993-2AD966903797}"/>
              </a:ext>
            </a:extLst>
          </p:cNvPr>
          <p:cNvSpPr/>
          <p:nvPr/>
        </p:nvSpPr>
        <p:spPr>
          <a:xfrm>
            <a:off x="3391495" y="4581079"/>
            <a:ext cx="275258" cy="347594"/>
          </a:xfrm>
          <a:custGeom>
            <a:avLst/>
            <a:gdLst>
              <a:gd name="connsiteX0" fmla="*/ 275249 w 275258"/>
              <a:gd name="connsiteY0" fmla="*/ 65 h 347594"/>
              <a:gd name="connsiteX1" fmla="*/ 46649 w 275258"/>
              <a:gd name="connsiteY1" fmla="*/ 173801 h 347594"/>
              <a:gd name="connsiteX2" fmla="*/ 929 w 275258"/>
              <a:gd name="connsiteY2" fmla="*/ 347537 h 347594"/>
              <a:gd name="connsiteX3" fmla="*/ 37505 w 275258"/>
              <a:gd name="connsiteY3" fmla="*/ 155513 h 347594"/>
              <a:gd name="connsiteX4" fmla="*/ 275249 w 275258"/>
              <a:gd name="connsiteY4" fmla="*/ 65 h 34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58" h="347594">
                <a:moveTo>
                  <a:pt x="275249" y="65"/>
                </a:moveTo>
                <a:cubicBezTo>
                  <a:pt x="276773" y="3113"/>
                  <a:pt x="92369" y="115889"/>
                  <a:pt x="46649" y="173801"/>
                </a:cubicBezTo>
                <a:cubicBezTo>
                  <a:pt x="929" y="231713"/>
                  <a:pt x="2453" y="350585"/>
                  <a:pt x="929" y="347537"/>
                </a:cubicBezTo>
                <a:cubicBezTo>
                  <a:pt x="-595" y="344489"/>
                  <a:pt x="-5167" y="210377"/>
                  <a:pt x="37505" y="155513"/>
                </a:cubicBezTo>
                <a:cubicBezTo>
                  <a:pt x="80177" y="100649"/>
                  <a:pt x="273725" y="-2983"/>
                  <a:pt x="275249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8781806D-4BF2-BDF1-13B8-814C73794E1E}"/>
              </a:ext>
            </a:extLst>
          </p:cNvPr>
          <p:cNvSpPr/>
          <p:nvPr/>
        </p:nvSpPr>
        <p:spPr>
          <a:xfrm>
            <a:off x="4881502" y="4693959"/>
            <a:ext cx="113492" cy="675075"/>
          </a:xfrm>
          <a:custGeom>
            <a:avLst/>
            <a:gdLst>
              <a:gd name="connsiteX0" fmla="*/ 101978 w 113492"/>
              <a:gd name="connsiteY0" fmla="*/ 33489 h 675075"/>
              <a:gd name="connsiteX1" fmla="*/ 111122 w 113492"/>
              <a:gd name="connsiteY1" fmla="*/ 106641 h 675075"/>
              <a:gd name="connsiteX2" fmla="*/ 74546 w 113492"/>
              <a:gd name="connsiteY2" fmla="*/ 444969 h 675075"/>
              <a:gd name="connsiteX3" fmla="*/ 92834 w 113492"/>
              <a:gd name="connsiteY3" fmla="*/ 518121 h 675075"/>
              <a:gd name="connsiteX4" fmla="*/ 65402 w 113492"/>
              <a:gd name="connsiteY4" fmla="*/ 335241 h 675075"/>
              <a:gd name="connsiteX5" fmla="*/ 37970 w 113492"/>
              <a:gd name="connsiteY5" fmla="*/ 673569 h 675075"/>
              <a:gd name="connsiteX6" fmla="*/ 10538 w 113492"/>
              <a:gd name="connsiteY6" fmla="*/ 444969 h 675075"/>
              <a:gd name="connsiteX7" fmla="*/ 1394 w 113492"/>
              <a:gd name="connsiteY7" fmla="*/ 106641 h 675075"/>
              <a:gd name="connsiteX8" fmla="*/ 37970 w 113492"/>
              <a:gd name="connsiteY8" fmla="*/ 600417 h 675075"/>
              <a:gd name="connsiteX9" fmla="*/ 101978 w 113492"/>
              <a:gd name="connsiteY9" fmla="*/ 33489 h 67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492" h="675075">
                <a:moveTo>
                  <a:pt x="101978" y="33489"/>
                </a:moveTo>
                <a:cubicBezTo>
                  <a:pt x="114170" y="-48807"/>
                  <a:pt x="115694" y="38061"/>
                  <a:pt x="111122" y="106641"/>
                </a:cubicBezTo>
                <a:cubicBezTo>
                  <a:pt x="106550" y="175221"/>
                  <a:pt x="77594" y="376389"/>
                  <a:pt x="74546" y="444969"/>
                </a:cubicBezTo>
                <a:cubicBezTo>
                  <a:pt x="71498" y="513549"/>
                  <a:pt x="94358" y="536409"/>
                  <a:pt x="92834" y="518121"/>
                </a:cubicBezTo>
                <a:cubicBezTo>
                  <a:pt x="91310" y="499833"/>
                  <a:pt x="74546" y="309333"/>
                  <a:pt x="65402" y="335241"/>
                </a:cubicBezTo>
                <a:cubicBezTo>
                  <a:pt x="56258" y="361149"/>
                  <a:pt x="47114" y="655281"/>
                  <a:pt x="37970" y="673569"/>
                </a:cubicBezTo>
                <a:cubicBezTo>
                  <a:pt x="28826" y="691857"/>
                  <a:pt x="16634" y="539457"/>
                  <a:pt x="10538" y="444969"/>
                </a:cubicBezTo>
                <a:cubicBezTo>
                  <a:pt x="4442" y="350481"/>
                  <a:pt x="-3178" y="80733"/>
                  <a:pt x="1394" y="106641"/>
                </a:cubicBezTo>
                <a:cubicBezTo>
                  <a:pt x="5966" y="132549"/>
                  <a:pt x="19682" y="608037"/>
                  <a:pt x="37970" y="600417"/>
                </a:cubicBezTo>
                <a:cubicBezTo>
                  <a:pt x="56258" y="592797"/>
                  <a:pt x="89786" y="115785"/>
                  <a:pt x="101978" y="33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DA1C60A7-D387-1F8A-19BF-364CA79AE0A9}"/>
              </a:ext>
            </a:extLst>
          </p:cNvPr>
          <p:cNvSpPr/>
          <p:nvPr/>
        </p:nvSpPr>
        <p:spPr>
          <a:xfrm>
            <a:off x="4590206" y="6135596"/>
            <a:ext cx="100748" cy="219504"/>
          </a:xfrm>
          <a:custGeom>
            <a:avLst/>
            <a:gdLst>
              <a:gd name="connsiteX0" fmla="*/ 18370 w 100748"/>
              <a:gd name="connsiteY0" fmla="*/ 28 h 219504"/>
              <a:gd name="connsiteX1" fmla="*/ 82378 w 100748"/>
              <a:gd name="connsiteY1" fmla="*/ 100612 h 219504"/>
              <a:gd name="connsiteX2" fmla="*/ 82 w 100748"/>
              <a:gd name="connsiteY2" fmla="*/ 219484 h 219504"/>
              <a:gd name="connsiteX3" fmla="*/ 100666 w 100748"/>
              <a:gd name="connsiteY3" fmla="*/ 91468 h 219504"/>
              <a:gd name="connsiteX4" fmla="*/ 18370 w 100748"/>
              <a:gd name="connsiteY4" fmla="*/ 28 h 21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8" h="219504">
                <a:moveTo>
                  <a:pt x="18370" y="28"/>
                </a:moveTo>
                <a:cubicBezTo>
                  <a:pt x="15322" y="1552"/>
                  <a:pt x="85426" y="64036"/>
                  <a:pt x="82378" y="100612"/>
                </a:cubicBezTo>
                <a:cubicBezTo>
                  <a:pt x="79330" y="137188"/>
                  <a:pt x="-2966" y="221008"/>
                  <a:pt x="82" y="219484"/>
                </a:cubicBezTo>
                <a:cubicBezTo>
                  <a:pt x="3130" y="217960"/>
                  <a:pt x="97618" y="123472"/>
                  <a:pt x="100666" y="91468"/>
                </a:cubicBezTo>
                <a:cubicBezTo>
                  <a:pt x="103714" y="59464"/>
                  <a:pt x="21418" y="-1496"/>
                  <a:pt x="18370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C767D8B2-B5F5-A731-E6FD-02D5A03CA6A8}"/>
              </a:ext>
            </a:extLst>
          </p:cNvPr>
          <p:cNvSpPr/>
          <p:nvPr/>
        </p:nvSpPr>
        <p:spPr>
          <a:xfrm>
            <a:off x="4129717" y="5659105"/>
            <a:ext cx="191296" cy="55936"/>
          </a:xfrm>
          <a:custGeom>
            <a:avLst/>
            <a:gdLst>
              <a:gd name="connsiteX0" fmla="*/ 3371 w 191296"/>
              <a:gd name="connsiteY0" fmla="*/ 55895 h 55936"/>
              <a:gd name="connsiteX1" fmla="*/ 149675 w 191296"/>
              <a:gd name="connsiteY1" fmla="*/ 1031 h 55936"/>
              <a:gd name="connsiteX2" fmla="*/ 186251 w 191296"/>
              <a:gd name="connsiteY2" fmla="*/ 19319 h 55936"/>
              <a:gd name="connsiteX3" fmla="*/ 58235 w 191296"/>
              <a:gd name="connsiteY3" fmla="*/ 10175 h 55936"/>
              <a:gd name="connsiteX4" fmla="*/ 3371 w 191296"/>
              <a:gd name="connsiteY4" fmla="*/ 55895 h 5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296" h="55936">
                <a:moveTo>
                  <a:pt x="3371" y="55895"/>
                </a:moveTo>
                <a:cubicBezTo>
                  <a:pt x="18611" y="54371"/>
                  <a:pt x="149675" y="1031"/>
                  <a:pt x="149675" y="1031"/>
                </a:cubicBezTo>
                <a:cubicBezTo>
                  <a:pt x="180155" y="-5065"/>
                  <a:pt x="201491" y="17795"/>
                  <a:pt x="186251" y="19319"/>
                </a:cubicBezTo>
                <a:cubicBezTo>
                  <a:pt x="171011" y="20843"/>
                  <a:pt x="58235" y="10175"/>
                  <a:pt x="58235" y="10175"/>
                </a:cubicBezTo>
                <a:cubicBezTo>
                  <a:pt x="27755" y="16271"/>
                  <a:pt x="-11869" y="57419"/>
                  <a:pt x="3371" y="55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A75C2106-6242-617D-8292-B5E30907D137}"/>
              </a:ext>
            </a:extLst>
          </p:cNvPr>
          <p:cNvSpPr/>
          <p:nvPr/>
        </p:nvSpPr>
        <p:spPr>
          <a:xfrm>
            <a:off x="5263715" y="4606430"/>
            <a:ext cx="85644" cy="233411"/>
          </a:xfrm>
          <a:custGeom>
            <a:avLst/>
            <a:gdLst>
              <a:gd name="connsiteX0" fmla="*/ 85525 w 85644"/>
              <a:gd name="connsiteY0" fmla="*/ 2146 h 233411"/>
              <a:gd name="connsiteX1" fmla="*/ 3229 w 85644"/>
              <a:gd name="connsiteY1" fmla="*/ 230746 h 233411"/>
              <a:gd name="connsiteX2" fmla="*/ 21517 w 85644"/>
              <a:gd name="connsiteY2" fmla="*/ 121018 h 233411"/>
              <a:gd name="connsiteX3" fmla="*/ 85525 w 85644"/>
              <a:gd name="connsiteY3" fmla="*/ 2146 h 23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44" h="233411">
                <a:moveTo>
                  <a:pt x="85525" y="2146"/>
                </a:moveTo>
                <a:cubicBezTo>
                  <a:pt x="82477" y="20434"/>
                  <a:pt x="13897" y="210934"/>
                  <a:pt x="3229" y="230746"/>
                </a:cubicBezTo>
                <a:cubicBezTo>
                  <a:pt x="-7439" y="250558"/>
                  <a:pt x="10849" y="154546"/>
                  <a:pt x="21517" y="121018"/>
                </a:cubicBezTo>
                <a:cubicBezTo>
                  <a:pt x="32185" y="87490"/>
                  <a:pt x="88573" y="-16142"/>
                  <a:pt x="85525" y="2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5C5A0580-86F7-A4DB-4938-EDACDD7B19DA}"/>
              </a:ext>
            </a:extLst>
          </p:cNvPr>
          <p:cNvSpPr/>
          <p:nvPr/>
        </p:nvSpPr>
        <p:spPr>
          <a:xfrm>
            <a:off x="3143475" y="5879345"/>
            <a:ext cx="130932" cy="334063"/>
          </a:xfrm>
          <a:custGeom>
            <a:avLst/>
            <a:gdLst>
              <a:gd name="connsiteX0" fmla="*/ 130077 w 130932"/>
              <a:gd name="connsiteY0" fmla="*/ 247 h 334063"/>
              <a:gd name="connsiteX1" fmla="*/ 66069 w 130932"/>
              <a:gd name="connsiteY1" fmla="*/ 155695 h 334063"/>
              <a:gd name="connsiteX2" fmla="*/ 93501 w 130932"/>
              <a:gd name="connsiteY2" fmla="*/ 320287 h 334063"/>
              <a:gd name="connsiteX3" fmla="*/ 66069 w 130932"/>
              <a:gd name="connsiteY3" fmla="*/ 301999 h 334063"/>
              <a:gd name="connsiteX4" fmla="*/ 11205 w 130932"/>
              <a:gd name="connsiteY4" fmla="*/ 119119 h 334063"/>
              <a:gd name="connsiteX5" fmla="*/ 11205 w 130932"/>
              <a:gd name="connsiteY5" fmla="*/ 192271 h 334063"/>
              <a:gd name="connsiteX6" fmla="*/ 130077 w 130932"/>
              <a:gd name="connsiteY6" fmla="*/ 247 h 33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932" h="334063">
                <a:moveTo>
                  <a:pt x="130077" y="247"/>
                </a:moveTo>
                <a:cubicBezTo>
                  <a:pt x="139221" y="-5849"/>
                  <a:pt x="72165" y="102355"/>
                  <a:pt x="66069" y="155695"/>
                </a:cubicBezTo>
                <a:cubicBezTo>
                  <a:pt x="59973" y="209035"/>
                  <a:pt x="93501" y="320287"/>
                  <a:pt x="93501" y="320287"/>
                </a:cubicBezTo>
                <a:cubicBezTo>
                  <a:pt x="93501" y="344671"/>
                  <a:pt x="79785" y="335527"/>
                  <a:pt x="66069" y="301999"/>
                </a:cubicBezTo>
                <a:cubicBezTo>
                  <a:pt x="52353" y="268471"/>
                  <a:pt x="20349" y="137407"/>
                  <a:pt x="11205" y="119119"/>
                </a:cubicBezTo>
                <a:cubicBezTo>
                  <a:pt x="2061" y="100831"/>
                  <a:pt x="-8607" y="205987"/>
                  <a:pt x="11205" y="192271"/>
                </a:cubicBezTo>
                <a:cubicBezTo>
                  <a:pt x="31017" y="178555"/>
                  <a:pt x="120933" y="6343"/>
                  <a:pt x="130077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BF09D11D-4DC2-3087-411F-3F91D75E3527}"/>
              </a:ext>
            </a:extLst>
          </p:cNvPr>
          <p:cNvSpPr/>
          <p:nvPr/>
        </p:nvSpPr>
        <p:spPr>
          <a:xfrm>
            <a:off x="3885336" y="3949177"/>
            <a:ext cx="157986" cy="371505"/>
          </a:xfrm>
          <a:custGeom>
            <a:avLst/>
            <a:gdLst>
              <a:gd name="connsiteX0" fmla="*/ 156312 w 157986"/>
              <a:gd name="connsiteY0" fmla="*/ 1031 h 371505"/>
              <a:gd name="connsiteX1" fmla="*/ 864 w 157986"/>
              <a:gd name="connsiteY1" fmla="*/ 202199 h 371505"/>
              <a:gd name="connsiteX2" fmla="*/ 92304 w 157986"/>
              <a:gd name="connsiteY2" fmla="*/ 129047 h 371505"/>
              <a:gd name="connsiteX3" fmla="*/ 64872 w 157986"/>
              <a:gd name="connsiteY3" fmla="*/ 366791 h 371505"/>
              <a:gd name="connsiteX4" fmla="*/ 74016 w 157986"/>
              <a:gd name="connsiteY4" fmla="*/ 275351 h 371505"/>
              <a:gd name="connsiteX5" fmla="*/ 83160 w 157986"/>
              <a:gd name="connsiteY5" fmla="*/ 129047 h 371505"/>
              <a:gd name="connsiteX6" fmla="*/ 156312 w 157986"/>
              <a:gd name="connsiteY6" fmla="*/ 1031 h 37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986" h="371505">
                <a:moveTo>
                  <a:pt x="156312" y="1031"/>
                </a:moveTo>
                <a:cubicBezTo>
                  <a:pt x="142596" y="13223"/>
                  <a:pt x="11532" y="180863"/>
                  <a:pt x="864" y="202199"/>
                </a:cubicBezTo>
                <a:cubicBezTo>
                  <a:pt x="-9804" y="223535"/>
                  <a:pt x="81636" y="101615"/>
                  <a:pt x="92304" y="129047"/>
                </a:cubicBezTo>
                <a:cubicBezTo>
                  <a:pt x="102972" y="156479"/>
                  <a:pt x="67920" y="342407"/>
                  <a:pt x="64872" y="366791"/>
                </a:cubicBezTo>
                <a:cubicBezTo>
                  <a:pt x="61824" y="391175"/>
                  <a:pt x="70968" y="314975"/>
                  <a:pt x="74016" y="275351"/>
                </a:cubicBezTo>
                <a:cubicBezTo>
                  <a:pt x="77064" y="235727"/>
                  <a:pt x="70968" y="170195"/>
                  <a:pt x="83160" y="129047"/>
                </a:cubicBezTo>
                <a:cubicBezTo>
                  <a:pt x="95352" y="87899"/>
                  <a:pt x="170028" y="-11161"/>
                  <a:pt x="156312" y="1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1BED9B3F-EF15-8617-2C6D-9F367772264E}"/>
              </a:ext>
            </a:extLst>
          </p:cNvPr>
          <p:cNvSpPr/>
          <p:nvPr/>
        </p:nvSpPr>
        <p:spPr>
          <a:xfrm>
            <a:off x="4434818" y="3191243"/>
            <a:ext cx="623042" cy="184547"/>
          </a:xfrm>
          <a:custGeom>
            <a:avLst/>
            <a:gdLst>
              <a:gd name="connsiteX0" fmla="*/ 22 w 623042"/>
              <a:gd name="connsiteY0" fmla="*/ 13 h 184547"/>
              <a:gd name="connsiteX1" fmla="*/ 356638 w 623042"/>
              <a:gd name="connsiteY1" fmla="*/ 155461 h 184547"/>
              <a:gd name="connsiteX2" fmla="*/ 274342 w 623042"/>
              <a:gd name="connsiteY2" fmla="*/ 100597 h 184547"/>
              <a:gd name="connsiteX3" fmla="*/ 621814 w 623042"/>
              <a:gd name="connsiteY3" fmla="*/ 182893 h 184547"/>
              <a:gd name="connsiteX4" fmla="*/ 374926 w 623042"/>
              <a:gd name="connsiteY4" fmla="*/ 146317 h 184547"/>
              <a:gd name="connsiteX5" fmla="*/ 22 w 623042"/>
              <a:gd name="connsiteY5" fmla="*/ 13 h 18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042" h="184547">
                <a:moveTo>
                  <a:pt x="22" y="13"/>
                </a:moveTo>
                <a:cubicBezTo>
                  <a:pt x="-3026" y="1537"/>
                  <a:pt x="310918" y="138697"/>
                  <a:pt x="356638" y="155461"/>
                </a:cubicBezTo>
                <a:cubicBezTo>
                  <a:pt x="402358" y="172225"/>
                  <a:pt x="230146" y="96025"/>
                  <a:pt x="274342" y="100597"/>
                </a:cubicBezTo>
                <a:cubicBezTo>
                  <a:pt x="318538" y="105169"/>
                  <a:pt x="605050" y="175273"/>
                  <a:pt x="621814" y="182893"/>
                </a:cubicBezTo>
                <a:cubicBezTo>
                  <a:pt x="638578" y="190513"/>
                  <a:pt x="480082" y="170701"/>
                  <a:pt x="374926" y="146317"/>
                </a:cubicBezTo>
                <a:cubicBezTo>
                  <a:pt x="269770" y="121933"/>
                  <a:pt x="3070" y="-1511"/>
                  <a:pt x="2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6490B98B-BC22-84EE-5CC8-860EB8481E23}"/>
              </a:ext>
            </a:extLst>
          </p:cNvPr>
          <p:cNvSpPr/>
          <p:nvPr/>
        </p:nvSpPr>
        <p:spPr>
          <a:xfrm>
            <a:off x="6053166" y="4863675"/>
            <a:ext cx="285974" cy="543972"/>
          </a:xfrm>
          <a:custGeom>
            <a:avLst/>
            <a:gdLst>
              <a:gd name="connsiteX0" fmla="*/ 1559 w 285974"/>
              <a:gd name="connsiteY0" fmla="*/ 425 h 543972"/>
              <a:gd name="connsiteX1" fmla="*/ 147609 w 285974"/>
              <a:gd name="connsiteY1" fmla="*/ 222675 h 543972"/>
              <a:gd name="connsiteX2" fmla="*/ 160309 w 285974"/>
              <a:gd name="connsiteY2" fmla="*/ 213150 h 543972"/>
              <a:gd name="connsiteX3" fmla="*/ 252384 w 285974"/>
              <a:gd name="connsiteY3" fmla="*/ 352850 h 543972"/>
              <a:gd name="connsiteX4" fmla="*/ 223809 w 285974"/>
              <a:gd name="connsiteY4" fmla="*/ 308400 h 543972"/>
              <a:gd name="connsiteX5" fmla="*/ 284134 w 285974"/>
              <a:gd name="connsiteY5" fmla="*/ 467150 h 543972"/>
              <a:gd name="connsiteX6" fmla="*/ 268259 w 285974"/>
              <a:gd name="connsiteY6" fmla="*/ 425875 h 543972"/>
              <a:gd name="connsiteX7" fmla="*/ 246034 w 285974"/>
              <a:gd name="connsiteY7" fmla="*/ 543350 h 543972"/>
              <a:gd name="connsiteX8" fmla="*/ 236509 w 285974"/>
              <a:gd name="connsiteY8" fmla="*/ 365550 h 543972"/>
              <a:gd name="connsiteX9" fmla="*/ 163484 w 285974"/>
              <a:gd name="connsiteY9" fmla="*/ 222675 h 543972"/>
              <a:gd name="connsiteX10" fmla="*/ 46009 w 285974"/>
              <a:gd name="connsiteY10" fmla="*/ 124250 h 543972"/>
              <a:gd name="connsiteX11" fmla="*/ 68234 w 285974"/>
              <a:gd name="connsiteY11" fmla="*/ 165525 h 543972"/>
              <a:gd name="connsiteX12" fmla="*/ 1559 w 285974"/>
              <a:gd name="connsiteY12" fmla="*/ 425 h 54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5974" h="543972">
                <a:moveTo>
                  <a:pt x="1559" y="425"/>
                </a:moveTo>
                <a:cubicBezTo>
                  <a:pt x="14788" y="9950"/>
                  <a:pt x="121151" y="187221"/>
                  <a:pt x="147609" y="222675"/>
                </a:cubicBezTo>
                <a:cubicBezTo>
                  <a:pt x="174067" y="258129"/>
                  <a:pt x="142847" y="191454"/>
                  <a:pt x="160309" y="213150"/>
                </a:cubicBezTo>
                <a:cubicBezTo>
                  <a:pt x="177771" y="234846"/>
                  <a:pt x="241801" y="336975"/>
                  <a:pt x="252384" y="352850"/>
                </a:cubicBezTo>
                <a:cubicBezTo>
                  <a:pt x="262967" y="368725"/>
                  <a:pt x="218517" y="289350"/>
                  <a:pt x="223809" y="308400"/>
                </a:cubicBezTo>
                <a:cubicBezTo>
                  <a:pt x="229101" y="327450"/>
                  <a:pt x="276726" y="447571"/>
                  <a:pt x="284134" y="467150"/>
                </a:cubicBezTo>
                <a:cubicBezTo>
                  <a:pt x="291542" y="486729"/>
                  <a:pt x="274609" y="413175"/>
                  <a:pt x="268259" y="425875"/>
                </a:cubicBezTo>
                <a:cubicBezTo>
                  <a:pt x="261909" y="438575"/>
                  <a:pt x="251326" y="553404"/>
                  <a:pt x="246034" y="543350"/>
                </a:cubicBezTo>
                <a:cubicBezTo>
                  <a:pt x="240742" y="533296"/>
                  <a:pt x="250267" y="418996"/>
                  <a:pt x="236509" y="365550"/>
                </a:cubicBezTo>
                <a:cubicBezTo>
                  <a:pt x="222751" y="312104"/>
                  <a:pt x="195234" y="262892"/>
                  <a:pt x="163484" y="222675"/>
                </a:cubicBezTo>
                <a:cubicBezTo>
                  <a:pt x="131734" y="182458"/>
                  <a:pt x="61884" y="133775"/>
                  <a:pt x="46009" y="124250"/>
                </a:cubicBezTo>
                <a:cubicBezTo>
                  <a:pt x="30134" y="114725"/>
                  <a:pt x="72996" y="186692"/>
                  <a:pt x="68234" y="165525"/>
                </a:cubicBezTo>
                <a:cubicBezTo>
                  <a:pt x="63472" y="144358"/>
                  <a:pt x="-11670" y="-9100"/>
                  <a:pt x="1559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0F2FB1A9-EB77-6253-FB1D-9A297E61C096}"/>
              </a:ext>
            </a:extLst>
          </p:cNvPr>
          <p:cNvSpPr/>
          <p:nvPr/>
        </p:nvSpPr>
        <p:spPr>
          <a:xfrm>
            <a:off x="5889330" y="4414953"/>
            <a:ext cx="302877" cy="605239"/>
          </a:xfrm>
          <a:custGeom>
            <a:avLst/>
            <a:gdLst>
              <a:gd name="connsiteX0" fmla="*/ 295 w 302877"/>
              <a:gd name="connsiteY0" fmla="*/ 1472 h 605239"/>
              <a:gd name="connsiteX1" fmla="*/ 149520 w 302877"/>
              <a:gd name="connsiteY1" fmla="*/ 303097 h 605239"/>
              <a:gd name="connsiteX2" fmla="*/ 111420 w 302877"/>
              <a:gd name="connsiteY2" fmla="*/ 287222 h 605239"/>
              <a:gd name="connsiteX3" fmla="*/ 174920 w 302877"/>
              <a:gd name="connsiteY3" fmla="*/ 468197 h 605239"/>
              <a:gd name="connsiteX4" fmla="*/ 171745 w 302877"/>
              <a:gd name="connsiteY4" fmla="*/ 430097 h 605239"/>
              <a:gd name="connsiteX5" fmla="*/ 301920 w 302877"/>
              <a:gd name="connsiteY5" fmla="*/ 601547 h 605239"/>
              <a:gd name="connsiteX6" fmla="*/ 225720 w 302877"/>
              <a:gd name="connsiteY6" fmla="*/ 528522 h 605239"/>
              <a:gd name="connsiteX7" fmla="*/ 130470 w 302877"/>
              <a:gd name="connsiteY7" fmla="*/ 309447 h 605239"/>
              <a:gd name="connsiteX8" fmla="*/ 111420 w 302877"/>
              <a:gd name="connsiteY8" fmla="*/ 191972 h 605239"/>
              <a:gd name="connsiteX9" fmla="*/ 295 w 302877"/>
              <a:gd name="connsiteY9" fmla="*/ 1472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2877" h="605239">
                <a:moveTo>
                  <a:pt x="295" y="1472"/>
                </a:moveTo>
                <a:cubicBezTo>
                  <a:pt x="6645" y="19993"/>
                  <a:pt x="130999" y="255472"/>
                  <a:pt x="149520" y="303097"/>
                </a:cubicBezTo>
                <a:cubicBezTo>
                  <a:pt x="168041" y="350722"/>
                  <a:pt x="107187" y="259705"/>
                  <a:pt x="111420" y="287222"/>
                </a:cubicBezTo>
                <a:cubicBezTo>
                  <a:pt x="115653" y="314739"/>
                  <a:pt x="164866" y="444385"/>
                  <a:pt x="174920" y="468197"/>
                </a:cubicBezTo>
                <a:cubicBezTo>
                  <a:pt x="184974" y="492009"/>
                  <a:pt x="150578" y="407872"/>
                  <a:pt x="171745" y="430097"/>
                </a:cubicBezTo>
                <a:cubicBezTo>
                  <a:pt x="192912" y="452322"/>
                  <a:pt x="292924" y="585143"/>
                  <a:pt x="301920" y="601547"/>
                </a:cubicBezTo>
                <a:cubicBezTo>
                  <a:pt x="310916" y="617951"/>
                  <a:pt x="254295" y="577205"/>
                  <a:pt x="225720" y="528522"/>
                </a:cubicBezTo>
                <a:cubicBezTo>
                  <a:pt x="197145" y="479839"/>
                  <a:pt x="149520" y="365539"/>
                  <a:pt x="130470" y="309447"/>
                </a:cubicBezTo>
                <a:cubicBezTo>
                  <a:pt x="111420" y="253355"/>
                  <a:pt x="130999" y="239597"/>
                  <a:pt x="111420" y="191972"/>
                </a:cubicBezTo>
                <a:cubicBezTo>
                  <a:pt x="91841" y="144347"/>
                  <a:pt x="-6055" y="-17049"/>
                  <a:pt x="295" y="1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81C02A27-5BDC-F785-0C08-8387307D5BBB}"/>
              </a:ext>
            </a:extLst>
          </p:cNvPr>
          <p:cNvSpPr/>
          <p:nvPr/>
        </p:nvSpPr>
        <p:spPr>
          <a:xfrm>
            <a:off x="5631909" y="3900667"/>
            <a:ext cx="333840" cy="544976"/>
          </a:xfrm>
          <a:custGeom>
            <a:avLst/>
            <a:gdLst>
              <a:gd name="connsiteX0" fmla="*/ 541 w 333840"/>
              <a:gd name="connsiteY0" fmla="*/ 45858 h 544976"/>
              <a:gd name="connsiteX1" fmla="*/ 225966 w 333840"/>
              <a:gd name="connsiteY1" fmla="*/ 366533 h 544976"/>
              <a:gd name="connsiteX2" fmla="*/ 219616 w 333840"/>
              <a:gd name="connsiteY2" fmla="*/ 287158 h 544976"/>
              <a:gd name="connsiteX3" fmla="*/ 330741 w 333840"/>
              <a:gd name="connsiteY3" fmla="*/ 537983 h 544976"/>
              <a:gd name="connsiteX4" fmla="*/ 279941 w 333840"/>
              <a:gd name="connsiteY4" fmla="*/ 433208 h 544976"/>
              <a:gd name="connsiteX5" fmla="*/ 48166 w 333840"/>
              <a:gd name="connsiteY5" fmla="*/ 4583 h 544976"/>
              <a:gd name="connsiteX6" fmla="*/ 159291 w 333840"/>
              <a:gd name="connsiteY6" fmla="*/ 198258 h 544976"/>
              <a:gd name="connsiteX7" fmla="*/ 541 w 333840"/>
              <a:gd name="connsiteY7" fmla="*/ 45858 h 54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840" h="544976">
                <a:moveTo>
                  <a:pt x="541" y="45858"/>
                </a:moveTo>
                <a:cubicBezTo>
                  <a:pt x="11654" y="73904"/>
                  <a:pt x="189454" y="326316"/>
                  <a:pt x="225966" y="366533"/>
                </a:cubicBezTo>
                <a:cubicBezTo>
                  <a:pt x="262479" y="406750"/>
                  <a:pt x="202154" y="258583"/>
                  <a:pt x="219616" y="287158"/>
                </a:cubicBezTo>
                <a:cubicBezTo>
                  <a:pt x="237078" y="315733"/>
                  <a:pt x="320687" y="513641"/>
                  <a:pt x="330741" y="537983"/>
                </a:cubicBezTo>
                <a:cubicBezTo>
                  <a:pt x="340795" y="562325"/>
                  <a:pt x="327037" y="522108"/>
                  <a:pt x="279941" y="433208"/>
                </a:cubicBezTo>
                <a:cubicBezTo>
                  <a:pt x="232845" y="344308"/>
                  <a:pt x="68274" y="43741"/>
                  <a:pt x="48166" y="4583"/>
                </a:cubicBezTo>
                <a:cubicBezTo>
                  <a:pt x="28058" y="-34575"/>
                  <a:pt x="165641" y="189791"/>
                  <a:pt x="159291" y="198258"/>
                </a:cubicBezTo>
                <a:cubicBezTo>
                  <a:pt x="152941" y="206725"/>
                  <a:pt x="-10572" y="17812"/>
                  <a:pt x="541" y="45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547056DD-4E0E-B4A8-3EF2-97FEAF2B181A}"/>
              </a:ext>
            </a:extLst>
          </p:cNvPr>
          <p:cNvSpPr/>
          <p:nvPr/>
        </p:nvSpPr>
        <p:spPr>
          <a:xfrm>
            <a:off x="5406241" y="3469800"/>
            <a:ext cx="306592" cy="489822"/>
          </a:xfrm>
          <a:custGeom>
            <a:avLst/>
            <a:gdLst>
              <a:gd name="connsiteX0" fmla="*/ 784 w 306592"/>
              <a:gd name="connsiteY0" fmla="*/ 475 h 489822"/>
              <a:gd name="connsiteX1" fmla="*/ 254784 w 306592"/>
              <a:gd name="connsiteY1" fmla="*/ 343375 h 489822"/>
              <a:gd name="connsiteX2" fmla="*/ 238909 w 306592"/>
              <a:gd name="connsiteY2" fmla="*/ 327500 h 489822"/>
              <a:gd name="connsiteX3" fmla="*/ 305584 w 306592"/>
              <a:gd name="connsiteY3" fmla="*/ 489425 h 489822"/>
              <a:gd name="connsiteX4" fmla="*/ 178584 w 306592"/>
              <a:gd name="connsiteY4" fmla="*/ 273525 h 489822"/>
              <a:gd name="connsiteX5" fmla="*/ 784 w 306592"/>
              <a:gd name="connsiteY5" fmla="*/ 475 h 48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592" h="489822">
                <a:moveTo>
                  <a:pt x="784" y="475"/>
                </a:moveTo>
                <a:cubicBezTo>
                  <a:pt x="13484" y="12117"/>
                  <a:pt x="254784" y="343375"/>
                  <a:pt x="254784" y="343375"/>
                </a:cubicBezTo>
                <a:cubicBezTo>
                  <a:pt x="294472" y="397879"/>
                  <a:pt x="230442" y="303158"/>
                  <a:pt x="238909" y="327500"/>
                </a:cubicBezTo>
                <a:cubicBezTo>
                  <a:pt x="247376" y="351842"/>
                  <a:pt x="315638" y="498421"/>
                  <a:pt x="305584" y="489425"/>
                </a:cubicBezTo>
                <a:cubicBezTo>
                  <a:pt x="295530" y="480429"/>
                  <a:pt x="224092" y="352900"/>
                  <a:pt x="178584" y="273525"/>
                </a:cubicBezTo>
                <a:cubicBezTo>
                  <a:pt x="133076" y="194150"/>
                  <a:pt x="-11916" y="-11167"/>
                  <a:pt x="784" y="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892036DA-9F11-DEA9-F364-CF3414B32DA3}"/>
              </a:ext>
            </a:extLst>
          </p:cNvPr>
          <p:cNvSpPr/>
          <p:nvPr/>
        </p:nvSpPr>
        <p:spPr>
          <a:xfrm>
            <a:off x="3717738" y="4772841"/>
            <a:ext cx="757842" cy="178387"/>
          </a:xfrm>
          <a:custGeom>
            <a:avLst/>
            <a:gdLst>
              <a:gd name="connsiteX0" fmla="*/ 285 w 757842"/>
              <a:gd name="connsiteY0" fmla="*/ 161696 h 178387"/>
              <a:gd name="connsiteX1" fmla="*/ 330597 w 757842"/>
              <a:gd name="connsiteY1" fmla="*/ 97245 h 178387"/>
              <a:gd name="connsiteX2" fmla="*/ 274202 w 757842"/>
              <a:gd name="connsiteY2" fmla="*/ 141555 h 178387"/>
              <a:gd name="connsiteX3" fmla="*/ 495753 w 757842"/>
              <a:gd name="connsiteY3" fmla="*/ 52935 h 178387"/>
              <a:gd name="connsiteX4" fmla="*/ 443386 w 757842"/>
              <a:gd name="connsiteY4" fmla="*/ 85161 h 178387"/>
              <a:gd name="connsiteX5" fmla="*/ 552147 w 757842"/>
              <a:gd name="connsiteY5" fmla="*/ 73076 h 178387"/>
              <a:gd name="connsiteX6" fmla="*/ 681050 w 757842"/>
              <a:gd name="connsiteY6" fmla="*/ 569 h 178387"/>
              <a:gd name="connsiteX7" fmla="*/ 544091 w 757842"/>
              <a:gd name="connsiteY7" fmla="*/ 52935 h 178387"/>
              <a:gd name="connsiteX8" fmla="*/ 632711 w 757842"/>
              <a:gd name="connsiteY8" fmla="*/ 93217 h 178387"/>
              <a:gd name="connsiteX9" fmla="*/ 544091 w 757842"/>
              <a:gd name="connsiteY9" fmla="*/ 109330 h 178387"/>
              <a:gd name="connsiteX10" fmla="*/ 757585 w 757842"/>
              <a:gd name="connsiteY10" fmla="*/ 177809 h 178387"/>
              <a:gd name="connsiteX11" fmla="*/ 584373 w 757842"/>
              <a:gd name="connsiteY11" fmla="*/ 141555 h 178387"/>
              <a:gd name="connsiteX12" fmla="*/ 435330 w 757842"/>
              <a:gd name="connsiteY12" fmla="*/ 129471 h 178387"/>
              <a:gd name="connsiteX13" fmla="*/ 346710 w 757842"/>
              <a:gd name="connsiteY13" fmla="*/ 137527 h 178387"/>
              <a:gd name="connsiteX14" fmla="*/ 527978 w 757842"/>
              <a:gd name="connsiteY14" fmla="*/ 89189 h 178387"/>
              <a:gd name="connsiteX15" fmla="*/ 370879 w 757842"/>
              <a:gd name="connsiteY15" fmla="*/ 8625 h 178387"/>
              <a:gd name="connsiteX16" fmla="*/ 395048 w 757842"/>
              <a:gd name="connsiteY16" fmla="*/ 8625 h 178387"/>
              <a:gd name="connsiteX17" fmla="*/ 306428 w 757842"/>
              <a:gd name="connsiteY17" fmla="*/ 65020 h 178387"/>
              <a:gd name="connsiteX18" fmla="*/ 173497 w 757842"/>
              <a:gd name="connsiteY18" fmla="*/ 117386 h 178387"/>
              <a:gd name="connsiteX19" fmla="*/ 395048 w 757842"/>
              <a:gd name="connsiteY19" fmla="*/ 60992 h 178387"/>
              <a:gd name="connsiteX20" fmla="*/ 285 w 757842"/>
              <a:gd name="connsiteY20" fmla="*/ 161696 h 17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7842" h="178387">
                <a:moveTo>
                  <a:pt x="285" y="161696"/>
                </a:moveTo>
                <a:cubicBezTo>
                  <a:pt x="-10457" y="167738"/>
                  <a:pt x="284944" y="100602"/>
                  <a:pt x="330597" y="97245"/>
                </a:cubicBezTo>
                <a:cubicBezTo>
                  <a:pt x="376250" y="93888"/>
                  <a:pt x="246676" y="148940"/>
                  <a:pt x="274202" y="141555"/>
                </a:cubicBezTo>
                <a:cubicBezTo>
                  <a:pt x="301728" y="134170"/>
                  <a:pt x="467556" y="62334"/>
                  <a:pt x="495753" y="52935"/>
                </a:cubicBezTo>
                <a:cubicBezTo>
                  <a:pt x="523950" y="43536"/>
                  <a:pt x="433987" y="81804"/>
                  <a:pt x="443386" y="85161"/>
                </a:cubicBezTo>
                <a:cubicBezTo>
                  <a:pt x="452785" y="88518"/>
                  <a:pt x="512536" y="87175"/>
                  <a:pt x="552147" y="73076"/>
                </a:cubicBezTo>
                <a:cubicBezTo>
                  <a:pt x="591758" y="58977"/>
                  <a:pt x="682393" y="3926"/>
                  <a:pt x="681050" y="569"/>
                </a:cubicBezTo>
                <a:cubicBezTo>
                  <a:pt x="679707" y="-2788"/>
                  <a:pt x="552147" y="37494"/>
                  <a:pt x="544091" y="52935"/>
                </a:cubicBezTo>
                <a:cubicBezTo>
                  <a:pt x="536035" y="68376"/>
                  <a:pt x="632711" y="83818"/>
                  <a:pt x="632711" y="93217"/>
                </a:cubicBezTo>
                <a:cubicBezTo>
                  <a:pt x="632711" y="102616"/>
                  <a:pt x="523279" y="95231"/>
                  <a:pt x="544091" y="109330"/>
                </a:cubicBezTo>
                <a:cubicBezTo>
                  <a:pt x="564903" y="123429"/>
                  <a:pt x="750871" y="172438"/>
                  <a:pt x="757585" y="177809"/>
                </a:cubicBezTo>
                <a:cubicBezTo>
                  <a:pt x="764299" y="183180"/>
                  <a:pt x="638082" y="149611"/>
                  <a:pt x="584373" y="141555"/>
                </a:cubicBezTo>
                <a:cubicBezTo>
                  <a:pt x="530664" y="133499"/>
                  <a:pt x="474940" y="130142"/>
                  <a:pt x="435330" y="129471"/>
                </a:cubicBezTo>
                <a:cubicBezTo>
                  <a:pt x="395720" y="128800"/>
                  <a:pt x="331269" y="144241"/>
                  <a:pt x="346710" y="137527"/>
                </a:cubicBezTo>
                <a:cubicBezTo>
                  <a:pt x="362151" y="130813"/>
                  <a:pt x="523950" y="110673"/>
                  <a:pt x="527978" y="89189"/>
                </a:cubicBezTo>
                <a:cubicBezTo>
                  <a:pt x="532006" y="67705"/>
                  <a:pt x="370879" y="8625"/>
                  <a:pt x="370879" y="8625"/>
                </a:cubicBezTo>
                <a:cubicBezTo>
                  <a:pt x="348724" y="-4802"/>
                  <a:pt x="405790" y="-774"/>
                  <a:pt x="395048" y="8625"/>
                </a:cubicBezTo>
                <a:cubicBezTo>
                  <a:pt x="384306" y="18024"/>
                  <a:pt x="343353" y="46893"/>
                  <a:pt x="306428" y="65020"/>
                </a:cubicBezTo>
                <a:cubicBezTo>
                  <a:pt x="269503" y="83147"/>
                  <a:pt x="158727" y="118057"/>
                  <a:pt x="173497" y="117386"/>
                </a:cubicBezTo>
                <a:cubicBezTo>
                  <a:pt x="188267" y="116715"/>
                  <a:pt x="425931" y="55621"/>
                  <a:pt x="395048" y="60992"/>
                </a:cubicBezTo>
                <a:cubicBezTo>
                  <a:pt x="364165" y="66363"/>
                  <a:pt x="11027" y="155654"/>
                  <a:pt x="285" y="161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D62004A2-0967-3A7A-6A36-6379DE7F5BAB}"/>
              </a:ext>
            </a:extLst>
          </p:cNvPr>
          <p:cNvSpPr/>
          <p:nvPr/>
        </p:nvSpPr>
        <p:spPr>
          <a:xfrm>
            <a:off x="3443631" y="4933648"/>
            <a:ext cx="612774" cy="449883"/>
          </a:xfrm>
          <a:custGeom>
            <a:avLst/>
            <a:gdLst>
              <a:gd name="connsiteX0" fmla="*/ 612760 w 612774"/>
              <a:gd name="connsiteY0" fmla="*/ 889 h 449883"/>
              <a:gd name="connsiteX1" fmla="*/ 205913 w 612774"/>
              <a:gd name="connsiteY1" fmla="*/ 170074 h 449883"/>
              <a:gd name="connsiteX2" fmla="*/ 282448 w 612774"/>
              <a:gd name="connsiteY2" fmla="*/ 121735 h 449883"/>
              <a:gd name="connsiteX3" fmla="*/ 173687 w 612774"/>
              <a:gd name="connsiteY3" fmla="*/ 274807 h 449883"/>
              <a:gd name="connsiteX4" fmla="*/ 306617 w 612774"/>
              <a:gd name="connsiteY4" fmla="*/ 162017 h 449883"/>
              <a:gd name="connsiteX5" fmla="*/ 44785 w 612774"/>
              <a:gd name="connsiteY5" fmla="*/ 443991 h 449883"/>
              <a:gd name="connsiteX6" fmla="*/ 113264 w 612774"/>
              <a:gd name="connsiteY6" fmla="*/ 359399 h 449883"/>
              <a:gd name="connsiteX7" fmla="*/ 475 w 612774"/>
              <a:gd name="connsiteY7" fmla="*/ 431906 h 449883"/>
              <a:gd name="connsiteX8" fmla="*/ 165631 w 612774"/>
              <a:gd name="connsiteY8" fmla="*/ 278835 h 449883"/>
              <a:gd name="connsiteX9" fmla="*/ 431491 w 612774"/>
              <a:gd name="connsiteY9" fmla="*/ 61312 h 449883"/>
              <a:gd name="connsiteX10" fmla="*/ 330787 w 612774"/>
              <a:gd name="connsiteY10" fmla="*/ 105622 h 449883"/>
              <a:gd name="connsiteX11" fmla="*/ 407322 w 612774"/>
              <a:gd name="connsiteY11" fmla="*/ 77425 h 449883"/>
              <a:gd name="connsiteX12" fmla="*/ 222025 w 612774"/>
              <a:gd name="connsiteY12" fmla="*/ 101594 h 449883"/>
              <a:gd name="connsiteX13" fmla="*/ 612760 w 612774"/>
              <a:gd name="connsiteY13" fmla="*/ 889 h 44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2774" h="449883">
                <a:moveTo>
                  <a:pt x="612760" y="889"/>
                </a:moveTo>
                <a:cubicBezTo>
                  <a:pt x="610075" y="12302"/>
                  <a:pt x="260965" y="149933"/>
                  <a:pt x="205913" y="170074"/>
                </a:cubicBezTo>
                <a:cubicBezTo>
                  <a:pt x="150861" y="190215"/>
                  <a:pt x="287819" y="104279"/>
                  <a:pt x="282448" y="121735"/>
                </a:cubicBezTo>
                <a:cubicBezTo>
                  <a:pt x="277077" y="139191"/>
                  <a:pt x="169659" y="268093"/>
                  <a:pt x="173687" y="274807"/>
                </a:cubicBezTo>
                <a:cubicBezTo>
                  <a:pt x="177715" y="281521"/>
                  <a:pt x="328101" y="133820"/>
                  <a:pt x="306617" y="162017"/>
                </a:cubicBezTo>
                <a:cubicBezTo>
                  <a:pt x="285133" y="190214"/>
                  <a:pt x="77010" y="411094"/>
                  <a:pt x="44785" y="443991"/>
                </a:cubicBezTo>
                <a:cubicBezTo>
                  <a:pt x="12560" y="476888"/>
                  <a:pt x="120649" y="361413"/>
                  <a:pt x="113264" y="359399"/>
                </a:cubicBezTo>
                <a:cubicBezTo>
                  <a:pt x="105879" y="357385"/>
                  <a:pt x="-8253" y="445333"/>
                  <a:pt x="475" y="431906"/>
                </a:cubicBezTo>
                <a:cubicBezTo>
                  <a:pt x="9203" y="418479"/>
                  <a:pt x="93795" y="340601"/>
                  <a:pt x="165631" y="278835"/>
                </a:cubicBezTo>
                <a:cubicBezTo>
                  <a:pt x="237467" y="217069"/>
                  <a:pt x="403965" y="90181"/>
                  <a:pt x="431491" y="61312"/>
                </a:cubicBezTo>
                <a:cubicBezTo>
                  <a:pt x="459017" y="32443"/>
                  <a:pt x="334815" y="102937"/>
                  <a:pt x="330787" y="105622"/>
                </a:cubicBezTo>
                <a:cubicBezTo>
                  <a:pt x="326759" y="108307"/>
                  <a:pt x="425449" y="78096"/>
                  <a:pt x="407322" y="77425"/>
                </a:cubicBezTo>
                <a:cubicBezTo>
                  <a:pt x="389195" y="76754"/>
                  <a:pt x="191142" y="111664"/>
                  <a:pt x="222025" y="101594"/>
                </a:cubicBezTo>
                <a:cubicBezTo>
                  <a:pt x="252908" y="91524"/>
                  <a:pt x="615445" y="-10524"/>
                  <a:pt x="612760" y="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298F1AF1-4018-BD11-06A6-8A88D3D9170A}"/>
              </a:ext>
            </a:extLst>
          </p:cNvPr>
          <p:cNvSpPr/>
          <p:nvPr/>
        </p:nvSpPr>
        <p:spPr>
          <a:xfrm>
            <a:off x="3619739" y="5188286"/>
            <a:ext cx="284076" cy="234019"/>
          </a:xfrm>
          <a:custGeom>
            <a:avLst/>
            <a:gdLst>
              <a:gd name="connsiteX0" fmla="*/ 198989 w 284076"/>
              <a:gd name="connsiteY0" fmla="*/ 28 h 234019"/>
              <a:gd name="connsiteX1" fmla="*/ 150650 w 284076"/>
              <a:gd name="connsiteY1" fmla="*/ 60451 h 234019"/>
              <a:gd name="connsiteX2" fmla="*/ 106340 w 284076"/>
              <a:gd name="connsiteY2" fmla="*/ 88648 h 234019"/>
              <a:gd name="connsiteX3" fmla="*/ 9664 w 284076"/>
              <a:gd name="connsiteY3" fmla="*/ 100733 h 234019"/>
              <a:gd name="connsiteX4" fmla="*/ 203017 w 284076"/>
              <a:gd name="connsiteY4" fmla="*/ 76563 h 234019"/>
              <a:gd name="connsiteX5" fmla="*/ 5635 w 284076"/>
              <a:gd name="connsiteY5" fmla="*/ 161155 h 234019"/>
              <a:gd name="connsiteX6" fmla="*/ 74115 w 284076"/>
              <a:gd name="connsiteY6" fmla="*/ 149071 h 234019"/>
              <a:gd name="connsiteX7" fmla="*/ 283581 w 284076"/>
              <a:gd name="connsiteY7" fmla="*/ 233663 h 234019"/>
              <a:gd name="connsiteX8" fmla="*/ 130509 w 284076"/>
              <a:gd name="connsiteY8" fmla="*/ 177268 h 234019"/>
              <a:gd name="connsiteX9" fmla="*/ 70087 w 284076"/>
              <a:gd name="connsiteY9" fmla="*/ 124902 h 234019"/>
              <a:gd name="connsiteX10" fmla="*/ 146622 w 284076"/>
              <a:gd name="connsiteY10" fmla="*/ 68507 h 234019"/>
              <a:gd name="connsiteX11" fmla="*/ 198989 w 284076"/>
              <a:gd name="connsiteY11" fmla="*/ 28 h 23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4076" h="234019">
                <a:moveTo>
                  <a:pt x="198989" y="28"/>
                </a:moveTo>
                <a:cubicBezTo>
                  <a:pt x="199660" y="-1315"/>
                  <a:pt x="166091" y="45681"/>
                  <a:pt x="150650" y="60451"/>
                </a:cubicBezTo>
                <a:cubicBezTo>
                  <a:pt x="135209" y="75221"/>
                  <a:pt x="129838" y="81934"/>
                  <a:pt x="106340" y="88648"/>
                </a:cubicBezTo>
                <a:cubicBezTo>
                  <a:pt x="82842" y="95362"/>
                  <a:pt x="9664" y="100733"/>
                  <a:pt x="9664" y="100733"/>
                </a:cubicBezTo>
                <a:cubicBezTo>
                  <a:pt x="25777" y="98719"/>
                  <a:pt x="203689" y="66493"/>
                  <a:pt x="203017" y="76563"/>
                </a:cubicBezTo>
                <a:cubicBezTo>
                  <a:pt x="202346" y="86633"/>
                  <a:pt x="27119" y="149070"/>
                  <a:pt x="5635" y="161155"/>
                </a:cubicBezTo>
                <a:cubicBezTo>
                  <a:pt x="-15849" y="173240"/>
                  <a:pt x="27791" y="136986"/>
                  <a:pt x="74115" y="149071"/>
                </a:cubicBezTo>
                <a:cubicBezTo>
                  <a:pt x="120439" y="161156"/>
                  <a:pt x="274182" y="228964"/>
                  <a:pt x="283581" y="233663"/>
                </a:cubicBezTo>
                <a:cubicBezTo>
                  <a:pt x="292980" y="238362"/>
                  <a:pt x="166091" y="195395"/>
                  <a:pt x="130509" y="177268"/>
                </a:cubicBezTo>
                <a:cubicBezTo>
                  <a:pt x="94927" y="159141"/>
                  <a:pt x="67402" y="143029"/>
                  <a:pt x="70087" y="124902"/>
                </a:cubicBezTo>
                <a:cubicBezTo>
                  <a:pt x="72772" y="106775"/>
                  <a:pt x="125810" y="82606"/>
                  <a:pt x="146622" y="68507"/>
                </a:cubicBezTo>
                <a:cubicBezTo>
                  <a:pt x="167434" y="54408"/>
                  <a:pt x="198318" y="1371"/>
                  <a:pt x="198989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98415CA2-9FD1-2AAD-73DA-8BBE1DA90D01}"/>
              </a:ext>
            </a:extLst>
          </p:cNvPr>
          <p:cNvSpPr/>
          <p:nvPr/>
        </p:nvSpPr>
        <p:spPr>
          <a:xfrm>
            <a:off x="4584698" y="4987913"/>
            <a:ext cx="264210" cy="266758"/>
          </a:xfrm>
          <a:custGeom>
            <a:avLst/>
            <a:gdLst>
              <a:gd name="connsiteX0" fmla="*/ 2 w 264210"/>
              <a:gd name="connsiteY0" fmla="*/ 12 h 266758"/>
              <a:gd name="connsiteX1" fmla="*/ 123827 w 264210"/>
              <a:gd name="connsiteY1" fmla="*/ 168287 h 266758"/>
              <a:gd name="connsiteX2" fmla="*/ 120652 w 264210"/>
              <a:gd name="connsiteY2" fmla="*/ 60337 h 266758"/>
              <a:gd name="connsiteX3" fmla="*/ 149227 w 264210"/>
              <a:gd name="connsiteY3" fmla="*/ 174637 h 266758"/>
              <a:gd name="connsiteX4" fmla="*/ 206377 w 264210"/>
              <a:gd name="connsiteY4" fmla="*/ 225437 h 266758"/>
              <a:gd name="connsiteX5" fmla="*/ 206377 w 264210"/>
              <a:gd name="connsiteY5" fmla="*/ 200037 h 266758"/>
              <a:gd name="connsiteX6" fmla="*/ 263527 w 264210"/>
              <a:gd name="connsiteY6" fmla="*/ 266712 h 266758"/>
              <a:gd name="connsiteX7" fmla="*/ 161927 w 264210"/>
              <a:gd name="connsiteY7" fmla="*/ 209562 h 266758"/>
              <a:gd name="connsiteX8" fmla="*/ 111127 w 264210"/>
              <a:gd name="connsiteY8" fmla="*/ 152412 h 266758"/>
              <a:gd name="connsiteX9" fmla="*/ 28577 w 264210"/>
              <a:gd name="connsiteY9" fmla="*/ 76212 h 266758"/>
              <a:gd name="connsiteX10" fmla="*/ 127002 w 264210"/>
              <a:gd name="connsiteY10" fmla="*/ 158762 h 266758"/>
              <a:gd name="connsiteX11" fmla="*/ 2 w 264210"/>
              <a:gd name="connsiteY11" fmla="*/ 12 h 26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210" h="266758">
                <a:moveTo>
                  <a:pt x="2" y="12"/>
                </a:moveTo>
                <a:cubicBezTo>
                  <a:pt x="-527" y="1599"/>
                  <a:pt x="103719" y="158233"/>
                  <a:pt x="123827" y="168287"/>
                </a:cubicBezTo>
                <a:cubicBezTo>
                  <a:pt x="143935" y="178341"/>
                  <a:pt x="116419" y="59279"/>
                  <a:pt x="120652" y="60337"/>
                </a:cubicBezTo>
                <a:cubicBezTo>
                  <a:pt x="124885" y="61395"/>
                  <a:pt x="134940" y="147120"/>
                  <a:pt x="149227" y="174637"/>
                </a:cubicBezTo>
                <a:cubicBezTo>
                  <a:pt x="163515" y="202154"/>
                  <a:pt x="196852" y="221204"/>
                  <a:pt x="206377" y="225437"/>
                </a:cubicBezTo>
                <a:cubicBezTo>
                  <a:pt x="215902" y="229670"/>
                  <a:pt x="196852" y="193158"/>
                  <a:pt x="206377" y="200037"/>
                </a:cubicBezTo>
                <a:cubicBezTo>
                  <a:pt x="215902" y="206916"/>
                  <a:pt x="270935" y="265125"/>
                  <a:pt x="263527" y="266712"/>
                </a:cubicBezTo>
                <a:cubicBezTo>
                  <a:pt x="256119" y="268299"/>
                  <a:pt x="187327" y="228612"/>
                  <a:pt x="161927" y="209562"/>
                </a:cubicBezTo>
                <a:cubicBezTo>
                  <a:pt x="136527" y="190512"/>
                  <a:pt x="133352" y="174637"/>
                  <a:pt x="111127" y="152412"/>
                </a:cubicBezTo>
                <a:cubicBezTo>
                  <a:pt x="88902" y="130187"/>
                  <a:pt x="25931" y="75154"/>
                  <a:pt x="28577" y="76212"/>
                </a:cubicBezTo>
                <a:cubicBezTo>
                  <a:pt x="31223" y="77270"/>
                  <a:pt x="128590" y="168287"/>
                  <a:pt x="127002" y="158762"/>
                </a:cubicBezTo>
                <a:cubicBezTo>
                  <a:pt x="125415" y="149237"/>
                  <a:pt x="531" y="-1575"/>
                  <a:pt x="2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EC7C3B62-C895-15DF-D685-36CC20A5C34C}"/>
              </a:ext>
            </a:extLst>
          </p:cNvPr>
          <p:cNvSpPr/>
          <p:nvPr/>
        </p:nvSpPr>
        <p:spPr>
          <a:xfrm>
            <a:off x="3692250" y="5297739"/>
            <a:ext cx="969644" cy="259290"/>
          </a:xfrm>
          <a:custGeom>
            <a:avLst/>
            <a:gdLst>
              <a:gd name="connsiteX0" fmla="*/ 968650 w 969644"/>
              <a:gd name="connsiteY0" fmla="*/ 1336 h 259290"/>
              <a:gd name="connsiteX1" fmla="*/ 501925 w 969644"/>
              <a:gd name="connsiteY1" fmla="*/ 172786 h 259290"/>
              <a:gd name="connsiteX2" fmla="*/ 679725 w 969644"/>
              <a:gd name="connsiteY2" fmla="*/ 147386 h 259290"/>
              <a:gd name="connsiteX3" fmla="*/ 470175 w 969644"/>
              <a:gd name="connsiteY3" fmla="*/ 201361 h 259290"/>
              <a:gd name="connsiteX4" fmla="*/ 320950 w 969644"/>
              <a:gd name="connsiteY4" fmla="*/ 258511 h 259290"/>
              <a:gd name="connsiteX5" fmla="*/ 298725 w 969644"/>
              <a:gd name="connsiteY5" fmla="*/ 229936 h 259290"/>
              <a:gd name="connsiteX6" fmla="*/ 251100 w 969644"/>
              <a:gd name="connsiteY6" fmla="*/ 166436 h 259290"/>
              <a:gd name="connsiteX7" fmla="*/ 275 w 969644"/>
              <a:gd name="connsiteY7" fmla="*/ 182311 h 259290"/>
              <a:gd name="connsiteX8" fmla="*/ 209825 w 969644"/>
              <a:gd name="connsiteY8" fmla="*/ 201361 h 259290"/>
              <a:gd name="connsiteX9" fmla="*/ 559075 w 969644"/>
              <a:gd name="connsiteY9" fmla="*/ 163261 h 259290"/>
              <a:gd name="connsiteX10" fmla="*/ 746400 w 969644"/>
              <a:gd name="connsiteY10" fmla="*/ 80711 h 259290"/>
              <a:gd name="connsiteX11" fmla="*/ 628925 w 969644"/>
              <a:gd name="connsiteY11" fmla="*/ 90236 h 259290"/>
              <a:gd name="connsiteX12" fmla="*/ 968650 w 969644"/>
              <a:gd name="connsiteY12" fmla="*/ 1336 h 25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9644" h="259290">
                <a:moveTo>
                  <a:pt x="968650" y="1336"/>
                </a:moveTo>
                <a:cubicBezTo>
                  <a:pt x="947483" y="15094"/>
                  <a:pt x="550079" y="148444"/>
                  <a:pt x="501925" y="172786"/>
                </a:cubicBezTo>
                <a:cubicBezTo>
                  <a:pt x="453771" y="197128"/>
                  <a:pt x="685017" y="142624"/>
                  <a:pt x="679725" y="147386"/>
                </a:cubicBezTo>
                <a:cubicBezTo>
                  <a:pt x="674433" y="152149"/>
                  <a:pt x="529971" y="182840"/>
                  <a:pt x="470175" y="201361"/>
                </a:cubicBezTo>
                <a:cubicBezTo>
                  <a:pt x="410379" y="219882"/>
                  <a:pt x="349525" y="253749"/>
                  <a:pt x="320950" y="258511"/>
                </a:cubicBezTo>
                <a:cubicBezTo>
                  <a:pt x="292375" y="263273"/>
                  <a:pt x="310367" y="245282"/>
                  <a:pt x="298725" y="229936"/>
                </a:cubicBezTo>
                <a:cubicBezTo>
                  <a:pt x="287083" y="214590"/>
                  <a:pt x="300842" y="174374"/>
                  <a:pt x="251100" y="166436"/>
                </a:cubicBezTo>
                <a:cubicBezTo>
                  <a:pt x="201358" y="158498"/>
                  <a:pt x="7154" y="176490"/>
                  <a:pt x="275" y="182311"/>
                </a:cubicBezTo>
                <a:cubicBezTo>
                  <a:pt x="-6604" y="188132"/>
                  <a:pt x="116692" y="204536"/>
                  <a:pt x="209825" y="201361"/>
                </a:cubicBezTo>
                <a:cubicBezTo>
                  <a:pt x="302958" y="198186"/>
                  <a:pt x="469646" y="183369"/>
                  <a:pt x="559075" y="163261"/>
                </a:cubicBezTo>
                <a:cubicBezTo>
                  <a:pt x="648504" y="143153"/>
                  <a:pt x="734758" y="92882"/>
                  <a:pt x="746400" y="80711"/>
                </a:cubicBezTo>
                <a:cubicBezTo>
                  <a:pt x="758042" y="68540"/>
                  <a:pt x="591354" y="96057"/>
                  <a:pt x="628925" y="90236"/>
                </a:cubicBezTo>
                <a:cubicBezTo>
                  <a:pt x="666496" y="84415"/>
                  <a:pt x="989817" y="-12422"/>
                  <a:pt x="968650" y="1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A73A8610-ED74-4B58-B413-D5B30FD78CEE}"/>
              </a:ext>
            </a:extLst>
          </p:cNvPr>
          <p:cNvSpPr/>
          <p:nvPr/>
        </p:nvSpPr>
        <p:spPr>
          <a:xfrm>
            <a:off x="5428270" y="4727548"/>
            <a:ext cx="74048" cy="395598"/>
          </a:xfrm>
          <a:custGeom>
            <a:avLst/>
            <a:gdLst>
              <a:gd name="connsiteX0" fmla="*/ 74005 w 74048"/>
              <a:gd name="connsiteY0" fmla="*/ 27 h 395598"/>
              <a:gd name="connsiteX1" fmla="*/ 29555 w 74048"/>
              <a:gd name="connsiteY1" fmla="*/ 225452 h 395598"/>
              <a:gd name="connsiteX2" fmla="*/ 51780 w 74048"/>
              <a:gd name="connsiteY2" fmla="*/ 381027 h 395598"/>
              <a:gd name="connsiteX3" fmla="*/ 45430 w 74048"/>
              <a:gd name="connsiteY3" fmla="*/ 361977 h 395598"/>
              <a:gd name="connsiteX4" fmla="*/ 980 w 74048"/>
              <a:gd name="connsiteY4" fmla="*/ 142902 h 395598"/>
              <a:gd name="connsiteX5" fmla="*/ 20030 w 74048"/>
              <a:gd name="connsiteY5" fmla="*/ 209577 h 395598"/>
              <a:gd name="connsiteX6" fmla="*/ 74005 w 74048"/>
              <a:gd name="connsiteY6" fmla="*/ 27 h 39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48" h="395598">
                <a:moveTo>
                  <a:pt x="74005" y="27"/>
                </a:moveTo>
                <a:cubicBezTo>
                  <a:pt x="75593" y="2673"/>
                  <a:pt x="33259" y="161952"/>
                  <a:pt x="29555" y="225452"/>
                </a:cubicBezTo>
                <a:cubicBezTo>
                  <a:pt x="25851" y="288952"/>
                  <a:pt x="51780" y="381027"/>
                  <a:pt x="51780" y="381027"/>
                </a:cubicBezTo>
                <a:cubicBezTo>
                  <a:pt x="54426" y="403781"/>
                  <a:pt x="53897" y="401665"/>
                  <a:pt x="45430" y="361977"/>
                </a:cubicBezTo>
                <a:cubicBezTo>
                  <a:pt x="36963" y="322290"/>
                  <a:pt x="5213" y="168302"/>
                  <a:pt x="980" y="142902"/>
                </a:cubicBezTo>
                <a:cubicBezTo>
                  <a:pt x="-3253" y="117502"/>
                  <a:pt x="6801" y="229685"/>
                  <a:pt x="20030" y="209577"/>
                </a:cubicBezTo>
                <a:cubicBezTo>
                  <a:pt x="33259" y="189469"/>
                  <a:pt x="72417" y="-2619"/>
                  <a:pt x="74005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5C82ECAA-6180-8AD4-0EB6-D0AB458901CF}"/>
              </a:ext>
            </a:extLst>
          </p:cNvPr>
          <p:cNvSpPr/>
          <p:nvPr/>
        </p:nvSpPr>
        <p:spPr>
          <a:xfrm>
            <a:off x="5422818" y="4819232"/>
            <a:ext cx="560707" cy="229267"/>
          </a:xfrm>
          <a:custGeom>
            <a:avLst/>
            <a:gdLst>
              <a:gd name="connsiteX0" fmla="*/ 558882 w 560707"/>
              <a:gd name="connsiteY0" fmla="*/ 418 h 229267"/>
              <a:gd name="connsiteX1" fmla="*/ 549357 w 560707"/>
              <a:gd name="connsiteY1" fmla="*/ 111543 h 229267"/>
              <a:gd name="connsiteX2" fmla="*/ 457282 w 560707"/>
              <a:gd name="connsiteY2" fmla="*/ 152818 h 229267"/>
              <a:gd name="connsiteX3" fmla="*/ 543007 w 560707"/>
              <a:gd name="connsiteY3" fmla="*/ 143293 h 229267"/>
              <a:gd name="connsiteX4" fmla="*/ 260432 w 560707"/>
              <a:gd name="connsiteY4" fmla="*/ 184568 h 229267"/>
              <a:gd name="connsiteX5" fmla="*/ 396957 w 560707"/>
              <a:gd name="connsiteY5" fmla="*/ 184568 h 229267"/>
              <a:gd name="connsiteX6" fmla="*/ 250907 w 560707"/>
              <a:gd name="connsiteY6" fmla="*/ 175043 h 229267"/>
              <a:gd name="connsiteX7" fmla="*/ 190582 w 560707"/>
              <a:gd name="connsiteY7" fmla="*/ 184568 h 229267"/>
              <a:gd name="connsiteX8" fmla="*/ 111207 w 560707"/>
              <a:gd name="connsiteY8" fmla="*/ 152818 h 229267"/>
              <a:gd name="connsiteX9" fmla="*/ 149307 w 560707"/>
              <a:gd name="connsiteY9" fmla="*/ 175043 h 229267"/>
              <a:gd name="connsiteX10" fmla="*/ 142957 w 560707"/>
              <a:gd name="connsiteY10" fmla="*/ 165518 h 229267"/>
              <a:gd name="connsiteX11" fmla="*/ 82 w 560707"/>
              <a:gd name="connsiteY11" fmla="*/ 229018 h 229267"/>
              <a:gd name="connsiteX12" fmla="*/ 127082 w 560707"/>
              <a:gd name="connsiteY12" fmla="*/ 187743 h 229267"/>
              <a:gd name="connsiteX13" fmla="*/ 409657 w 560707"/>
              <a:gd name="connsiteY13" fmla="*/ 190918 h 229267"/>
              <a:gd name="connsiteX14" fmla="*/ 511257 w 560707"/>
              <a:gd name="connsiteY14" fmla="*/ 136943 h 229267"/>
              <a:gd name="connsiteX15" fmla="*/ 530307 w 560707"/>
              <a:gd name="connsiteY15" fmla="*/ 57568 h 229267"/>
              <a:gd name="connsiteX16" fmla="*/ 546182 w 560707"/>
              <a:gd name="connsiteY16" fmla="*/ 155993 h 229267"/>
              <a:gd name="connsiteX17" fmla="*/ 558882 w 560707"/>
              <a:gd name="connsiteY17" fmla="*/ 418 h 2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0707" h="229267">
                <a:moveTo>
                  <a:pt x="558882" y="418"/>
                </a:moveTo>
                <a:cubicBezTo>
                  <a:pt x="559411" y="-6990"/>
                  <a:pt x="566290" y="86143"/>
                  <a:pt x="549357" y="111543"/>
                </a:cubicBezTo>
                <a:cubicBezTo>
                  <a:pt x="532424" y="136943"/>
                  <a:pt x="458340" y="147527"/>
                  <a:pt x="457282" y="152818"/>
                </a:cubicBezTo>
                <a:cubicBezTo>
                  <a:pt x="456224" y="158109"/>
                  <a:pt x="575815" y="138001"/>
                  <a:pt x="543007" y="143293"/>
                </a:cubicBezTo>
                <a:cubicBezTo>
                  <a:pt x="510199" y="148585"/>
                  <a:pt x="284774" y="177689"/>
                  <a:pt x="260432" y="184568"/>
                </a:cubicBezTo>
                <a:cubicBezTo>
                  <a:pt x="236090" y="191447"/>
                  <a:pt x="398544" y="186155"/>
                  <a:pt x="396957" y="184568"/>
                </a:cubicBezTo>
                <a:cubicBezTo>
                  <a:pt x="395370" y="182981"/>
                  <a:pt x="285303" y="175043"/>
                  <a:pt x="250907" y="175043"/>
                </a:cubicBezTo>
                <a:cubicBezTo>
                  <a:pt x="216511" y="175043"/>
                  <a:pt x="213865" y="188272"/>
                  <a:pt x="190582" y="184568"/>
                </a:cubicBezTo>
                <a:cubicBezTo>
                  <a:pt x="167299" y="180864"/>
                  <a:pt x="118086" y="154405"/>
                  <a:pt x="111207" y="152818"/>
                </a:cubicBezTo>
                <a:cubicBezTo>
                  <a:pt x="104328" y="151231"/>
                  <a:pt x="144015" y="172926"/>
                  <a:pt x="149307" y="175043"/>
                </a:cubicBezTo>
                <a:cubicBezTo>
                  <a:pt x="154599" y="177160"/>
                  <a:pt x="167828" y="156522"/>
                  <a:pt x="142957" y="165518"/>
                </a:cubicBezTo>
                <a:cubicBezTo>
                  <a:pt x="118086" y="174514"/>
                  <a:pt x="2728" y="225314"/>
                  <a:pt x="82" y="229018"/>
                </a:cubicBezTo>
                <a:cubicBezTo>
                  <a:pt x="-2564" y="232722"/>
                  <a:pt x="58819" y="194093"/>
                  <a:pt x="127082" y="187743"/>
                </a:cubicBezTo>
                <a:cubicBezTo>
                  <a:pt x="195344" y="181393"/>
                  <a:pt x="345628" y="199385"/>
                  <a:pt x="409657" y="190918"/>
                </a:cubicBezTo>
                <a:cubicBezTo>
                  <a:pt x="473686" y="182451"/>
                  <a:pt x="491149" y="159168"/>
                  <a:pt x="511257" y="136943"/>
                </a:cubicBezTo>
                <a:cubicBezTo>
                  <a:pt x="531365" y="114718"/>
                  <a:pt x="524486" y="54393"/>
                  <a:pt x="530307" y="57568"/>
                </a:cubicBezTo>
                <a:cubicBezTo>
                  <a:pt x="536128" y="60743"/>
                  <a:pt x="543536" y="163401"/>
                  <a:pt x="546182" y="155993"/>
                </a:cubicBezTo>
                <a:cubicBezTo>
                  <a:pt x="548828" y="148585"/>
                  <a:pt x="558353" y="7826"/>
                  <a:pt x="558882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BE0552BB-8EE4-51BF-DED5-35FE4DA28829}"/>
              </a:ext>
            </a:extLst>
          </p:cNvPr>
          <p:cNvSpPr/>
          <p:nvPr/>
        </p:nvSpPr>
        <p:spPr>
          <a:xfrm>
            <a:off x="5540311" y="4933461"/>
            <a:ext cx="273956" cy="105294"/>
          </a:xfrm>
          <a:custGeom>
            <a:avLst/>
            <a:gdLst>
              <a:gd name="connsiteX0" fmla="*/ 64 w 273956"/>
              <a:gd name="connsiteY0" fmla="*/ 89389 h 105294"/>
              <a:gd name="connsiteX1" fmla="*/ 158814 w 273956"/>
              <a:gd name="connsiteY1" fmla="*/ 3664 h 105294"/>
              <a:gd name="connsiteX2" fmla="*/ 146114 w 273956"/>
              <a:gd name="connsiteY2" fmla="*/ 25889 h 105294"/>
              <a:gd name="connsiteX3" fmla="*/ 174689 w 273956"/>
              <a:gd name="connsiteY3" fmla="*/ 105264 h 105294"/>
              <a:gd name="connsiteX4" fmla="*/ 200089 w 273956"/>
              <a:gd name="connsiteY4" fmla="*/ 35414 h 105294"/>
              <a:gd name="connsiteX5" fmla="*/ 273114 w 273956"/>
              <a:gd name="connsiteY5" fmla="*/ 44939 h 105294"/>
              <a:gd name="connsiteX6" fmla="*/ 146114 w 273956"/>
              <a:gd name="connsiteY6" fmla="*/ 41764 h 105294"/>
              <a:gd name="connsiteX7" fmla="*/ 139764 w 273956"/>
              <a:gd name="connsiteY7" fmla="*/ 489 h 105294"/>
              <a:gd name="connsiteX8" fmla="*/ 64 w 273956"/>
              <a:gd name="connsiteY8" fmla="*/ 89389 h 10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956" h="105294">
                <a:moveTo>
                  <a:pt x="64" y="89389"/>
                </a:moveTo>
                <a:cubicBezTo>
                  <a:pt x="3239" y="89918"/>
                  <a:pt x="134472" y="14247"/>
                  <a:pt x="158814" y="3664"/>
                </a:cubicBezTo>
                <a:cubicBezTo>
                  <a:pt x="183156" y="-6919"/>
                  <a:pt x="143468" y="8956"/>
                  <a:pt x="146114" y="25889"/>
                </a:cubicBezTo>
                <a:cubicBezTo>
                  <a:pt x="148760" y="42822"/>
                  <a:pt x="165693" y="103677"/>
                  <a:pt x="174689" y="105264"/>
                </a:cubicBezTo>
                <a:cubicBezTo>
                  <a:pt x="183685" y="106851"/>
                  <a:pt x="183685" y="45468"/>
                  <a:pt x="200089" y="35414"/>
                </a:cubicBezTo>
                <a:cubicBezTo>
                  <a:pt x="216493" y="25360"/>
                  <a:pt x="282110" y="43881"/>
                  <a:pt x="273114" y="44939"/>
                </a:cubicBezTo>
                <a:cubicBezTo>
                  <a:pt x="264118" y="45997"/>
                  <a:pt x="168339" y="49172"/>
                  <a:pt x="146114" y="41764"/>
                </a:cubicBezTo>
                <a:cubicBezTo>
                  <a:pt x="123889" y="34356"/>
                  <a:pt x="167281" y="-4803"/>
                  <a:pt x="139764" y="489"/>
                </a:cubicBezTo>
                <a:cubicBezTo>
                  <a:pt x="112247" y="5781"/>
                  <a:pt x="-3111" y="88860"/>
                  <a:pt x="64" y="89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9A2E3FD4-F7AE-C035-EB1C-0E9465A10C2B}"/>
              </a:ext>
            </a:extLst>
          </p:cNvPr>
          <p:cNvSpPr/>
          <p:nvPr/>
        </p:nvSpPr>
        <p:spPr>
          <a:xfrm>
            <a:off x="5978446" y="4749501"/>
            <a:ext cx="86858" cy="308091"/>
          </a:xfrm>
          <a:custGeom>
            <a:avLst/>
            <a:gdLst>
              <a:gd name="connsiteX0" fmla="*/ 41354 w 86858"/>
              <a:gd name="connsiteY0" fmla="*/ 299 h 308091"/>
              <a:gd name="connsiteX1" fmla="*/ 15954 w 86858"/>
              <a:gd name="connsiteY1" fmla="*/ 149524 h 308091"/>
              <a:gd name="connsiteX2" fmla="*/ 85804 w 86858"/>
              <a:gd name="connsiteY2" fmla="*/ 305099 h 308091"/>
              <a:gd name="connsiteX3" fmla="*/ 54054 w 86858"/>
              <a:gd name="connsiteY3" fmla="*/ 241599 h 308091"/>
              <a:gd name="connsiteX4" fmla="*/ 79 w 86858"/>
              <a:gd name="connsiteY4" fmla="*/ 114599 h 308091"/>
              <a:gd name="connsiteX5" fmla="*/ 41354 w 86858"/>
              <a:gd name="connsiteY5" fmla="*/ 299 h 3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58" h="308091">
                <a:moveTo>
                  <a:pt x="41354" y="299"/>
                </a:moveTo>
                <a:cubicBezTo>
                  <a:pt x="44000" y="6120"/>
                  <a:pt x="8546" y="98724"/>
                  <a:pt x="15954" y="149524"/>
                </a:cubicBezTo>
                <a:cubicBezTo>
                  <a:pt x="23362" y="200324"/>
                  <a:pt x="79454" y="289753"/>
                  <a:pt x="85804" y="305099"/>
                </a:cubicBezTo>
                <a:cubicBezTo>
                  <a:pt x="92154" y="320445"/>
                  <a:pt x="68342" y="273349"/>
                  <a:pt x="54054" y="241599"/>
                </a:cubicBezTo>
                <a:cubicBezTo>
                  <a:pt x="39766" y="209849"/>
                  <a:pt x="2196" y="154286"/>
                  <a:pt x="79" y="114599"/>
                </a:cubicBezTo>
                <a:cubicBezTo>
                  <a:pt x="-2038" y="74912"/>
                  <a:pt x="38708" y="-5522"/>
                  <a:pt x="41354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3A033F83-C33E-41D0-34FA-94DAB14E1C8B}"/>
              </a:ext>
            </a:extLst>
          </p:cNvPr>
          <p:cNvSpPr/>
          <p:nvPr/>
        </p:nvSpPr>
        <p:spPr>
          <a:xfrm>
            <a:off x="5618679" y="4978296"/>
            <a:ext cx="547319" cy="209971"/>
          </a:xfrm>
          <a:custGeom>
            <a:avLst/>
            <a:gdLst>
              <a:gd name="connsiteX0" fmla="*/ 1071 w 547319"/>
              <a:gd name="connsiteY0" fmla="*/ 50904 h 209971"/>
              <a:gd name="connsiteX1" fmla="*/ 70921 w 547319"/>
              <a:gd name="connsiteY1" fmla="*/ 66779 h 209971"/>
              <a:gd name="connsiteX2" fmla="*/ 175696 w 547319"/>
              <a:gd name="connsiteY2" fmla="*/ 85829 h 209971"/>
              <a:gd name="connsiteX3" fmla="*/ 182046 w 547319"/>
              <a:gd name="connsiteY3" fmla="*/ 69954 h 209971"/>
              <a:gd name="connsiteX4" fmla="*/ 216971 w 547319"/>
              <a:gd name="connsiteY4" fmla="*/ 76304 h 209971"/>
              <a:gd name="connsiteX5" fmla="*/ 207446 w 547319"/>
              <a:gd name="connsiteY5" fmla="*/ 89004 h 209971"/>
              <a:gd name="connsiteX6" fmla="*/ 439221 w 547319"/>
              <a:gd name="connsiteY6" fmla="*/ 98529 h 209971"/>
              <a:gd name="connsiteX7" fmla="*/ 353496 w 547319"/>
              <a:gd name="connsiteY7" fmla="*/ 104879 h 209971"/>
              <a:gd name="connsiteX8" fmla="*/ 439221 w 547319"/>
              <a:gd name="connsiteY8" fmla="*/ 69954 h 209971"/>
              <a:gd name="connsiteX9" fmla="*/ 547171 w 547319"/>
              <a:gd name="connsiteY9" fmla="*/ 209654 h 209971"/>
              <a:gd name="connsiteX10" fmla="*/ 461446 w 547319"/>
              <a:gd name="connsiteY10" fmla="*/ 104879 h 209971"/>
              <a:gd name="connsiteX11" fmla="*/ 410646 w 547319"/>
              <a:gd name="connsiteY11" fmla="*/ 104 h 209971"/>
              <a:gd name="connsiteX12" fmla="*/ 413821 w 547319"/>
              <a:gd name="connsiteY12" fmla="*/ 85829 h 209971"/>
              <a:gd name="connsiteX13" fmla="*/ 296346 w 547319"/>
              <a:gd name="connsiteY13" fmla="*/ 111229 h 209971"/>
              <a:gd name="connsiteX14" fmla="*/ 156646 w 547319"/>
              <a:gd name="connsiteY14" fmla="*/ 92179 h 209971"/>
              <a:gd name="connsiteX15" fmla="*/ 350321 w 547319"/>
              <a:gd name="connsiteY15" fmla="*/ 120754 h 209971"/>
              <a:gd name="connsiteX16" fmla="*/ 51871 w 547319"/>
              <a:gd name="connsiteY16" fmla="*/ 69954 h 209971"/>
              <a:gd name="connsiteX17" fmla="*/ 1071 w 547319"/>
              <a:gd name="connsiteY17" fmla="*/ 50904 h 20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7319" h="209971">
                <a:moveTo>
                  <a:pt x="1071" y="50904"/>
                </a:moveTo>
                <a:cubicBezTo>
                  <a:pt x="4246" y="50375"/>
                  <a:pt x="41817" y="60958"/>
                  <a:pt x="70921" y="66779"/>
                </a:cubicBezTo>
                <a:cubicBezTo>
                  <a:pt x="100025" y="72600"/>
                  <a:pt x="157175" y="85300"/>
                  <a:pt x="175696" y="85829"/>
                </a:cubicBezTo>
                <a:cubicBezTo>
                  <a:pt x="194217" y="86358"/>
                  <a:pt x="175167" y="71541"/>
                  <a:pt x="182046" y="69954"/>
                </a:cubicBezTo>
                <a:cubicBezTo>
                  <a:pt x="188925" y="68367"/>
                  <a:pt x="212738" y="73129"/>
                  <a:pt x="216971" y="76304"/>
                </a:cubicBezTo>
                <a:cubicBezTo>
                  <a:pt x="221204" y="79479"/>
                  <a:pt x="170404" y="85300"/>
                  <a:pt x="207446" y="89004"/>
                </a:cubicBezTo>
                <a:cubicBezTo>
                  <a:pt x="244488" y="92708"/>
                  <a:pt x="414879" y="95883"/>
                  <a:pt x="439221" y="98529"/>
                </a:cubicBezTo>
                <a:cubicBezTo>
                  <a:pt x="463563" y="101175"/>
                  <a:pt x="353496" y="109641"/>
                  <a:pt x="353496" y="104879"/>
                </a:cubicBezTo>
                <a:cubicBezTo>
                  <a:pt x="353496" y="100117"/>
                  <a:pt x="406942" y="52492"/>
                  <a:pt x="439221" y="69954"/>
                </a:cubicBezTo>
                <a:cubicBezTo>
                  <a:pt x="471500" y="87416"/>
                  <a:pt x="543467" y="203833"/>
                  <a:pt x="547171" y="209654"/>
                </a:cubicBezTo>
                <a:cubicBezTo>
                  <a:pt x="550875" y="215475"/>
                  <a:pt x="484200" y="139804"/>
                  <a:pt x="461446" y="104879"/>
                </a:cubicBezTo>
                <a:cubicBezTo>
                  <a:pt x="438692" y="69954"/>
                  <a:pt x="418584" y="3279"/>
                  <a:pt x="410646" y="104"/>
                </a:cubicBezTo>
                <a:cubicBezTo>
                  <a:pt x="402708" y="-3071"/>
                  <a:pt x="432871" y="67308"/>
                  <a:pt x="413821" y="85829"/>
                </a:cubicBezTo>
                <a:cubicBezTo>
                  <a:pt x="394771" y="104350"/>
                  <a:pt x="339208" y="110171"/>
                  <a:pt x="296346" y="111229"/>
                </a:cubicBezTo>
                <a:cubicBezTo>
                  <a:pt x="253484" y="112287"/>
                  <a:pt x="147650" y="90592"/>
                  <a:pt x="156646" y="92179"/>
                </a:cubicBezTo>
                <a:cubicBezTo>
                  <a:pt x="165642" y="93766"/>
                  <a:pt x="367783" y="124458"/>
                  <a:pt x="350321" y="120754"/>
                </a:cubicBezTo>
                <a:cubicBezTo>
                  <a:pt x="332859" y="117050"/>
                  <a:pt x="105317" y="80008"/>
                  <a:pt x="51871" y="69954"/>
                </a:cubicBezTo>
                <a:cubicBezTo>
                  <a:pt x="-1575" y="59900"/>
                  <a:pt x="-2104" y="51433"/>
                  <a:pt x="1071" y="50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95D30968-C290-B6D3-2360-D6841F999373}"/>
              </a:ext>
            </a:extLst>
          </p:cNvPr>
          <p:cNvSpPr/>
          <p:nvPr/>
        </p:nvSpPr>
        <p:spPr>
          <a:xfrm>
            <a:off x="5279746" y="4738464"/>
            <a:ext cx="66970" cy="334381"/>
          </a:xfrm>
          <a:custGeom>
            <a:avLst/>
            <a:gdLst>
              <a:gd name="connsiteX0" fmla="*/ 66954 w 66970"/>
              <a:gd name="connsiteY0" fmla="*/ 1811 h 334381"/>
              <a:gd name="connsiteX1" fmla="*/ 9804 w 66970"/>
              <a:gd name="connsiteY1" fmla="*/ 265336 h 334381"/>
              <a:gd name="connsiteX2" fmla="*/ 16154 w 66970"/>
              <a:gd name="connsiteY2" fmla="*/ 328836 h 334381"/>
              <a:gd name="connsiteX3" fmla="*/ 3454 w 66970"/>
              <a:gd name="connsiteY3" fmla="*/ 157386 h 334381"/>
              <a:gd name="connsiteX4" fmla="*/ 66954 w 66970"/>
              <a:gd name="connsiteY4" fmla="*/ 1811 h 33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70" h="334381">
                <a:moveTo>
                  <a:pt x="66954" y="1811"/>
                </a:moveTo>
                <a:cubicBezTo>
                  <a:pt x="68012" y="19802"/>
                  <a:pt x="18271" y="210832"/>
                  <a:pt x="9804" y="265336"/>
                </a:cubicBezTo>
                <a:cubicBezTo>
                  <a:pt x="1337" y="319840"/>
                  <a:pt x="17212" y="346827"/>
                  <a:pt x="16154" y="328836"/>
                </a:cubicBezTo>
                <a:cubicBezTo>
                  <a:pt x="15096" y="310845"/>
                  <a:pt x="-8717" y="210303"/>
                  <a:pt x="3454" y="157386"/>
                </a:cubicBezTo>
                <a:cubicBezTo>
                  <a:pt x="15625" y="104469"/>
                  <a:pt x="65896" y="-16180"/>
                  <a:pt x="66954" y="1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162E1C09-8B9A-158E-783B-5BB13E4C0F11}"/>
              </a:ext>
            </a:extLst>
          </p:cNvPr>
          <p:cNvSpPr/>
          <p:nvPr/>
        </p:nvSpPr>
        <p:spPr>
          <a:xfrm>
            <a:off x="5343117" y="5099630"/>
            <a:ext cx="282194" cy="603204"/>
          </a:xfrm>
          <a:custGeom>
            <a:avLst/>
            <a:gdLst>
              <a:gd name="connsiteX0" fmla="*/ 3583 w 282194"/>
              <a:gd name="connsiteY0" fmla="*/ 21645 h 603204"/>
              <a:gd name="connsiteX1" fmla="*/ 152808 w 282194"/>
              <a:gd name="connsiteY1" fmla="*/ 367720 h 603204"/>
              <a:gd name="connsiteX2" fmla="*/ 159158 w 282194"/>
              <a:gd name="connsiteY2" fmla="*/ 243895 h 603204"/>
              <a:gd name="connsiteX3" fmla="*/ 213133 w 282194"/>
              <a:gd name="connsiteY3" fmla="*/ 472495 h 603204"/>
              <a:gd name="connsiteX4" fmla="*/ 213133 w 282194"/>
              <a:gd name="connsiteY4" fmla="*/ 412170 h 603204"/>
              <a:gd name="connsiteX5" fmla="*/ 273458 w 282194"/>
              <a:gd name="connsiteY5" fmla="*/ 577270 h 603204"/>
              <a:gd name="connsiteX6" fmla="*/ 279808 w 282194"/>
              <a:gd name="connsiteY6" fmla="*/ 443920 h 603204"/>
              <a:gd name="connsiteX7" fmla="*/ 270283 w 282194"/>
              <a:gd name="connsiteY7" fmla="*/ 602670 h 603204"/>
              <a:gd name="connsiteX8" fmla="*/ 162333 w 282194"/>
              <a:gd name="connsiteY8" fmla="*/ 377245 h 603204"/>
              <a:gd name="connsiteX9" fmla="*/ 54383 w 282194"/>
              <a:gd name="connsiteY9" fmla="*/ 72445 h 603204"/>
              <a:gd name="connsiteX10" fmla="*/ 3583 w 282194"/>
              <a:gd name="connsiteY10" fmla="*/ 21645 h 60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2194" h="603204">
                <a:moveTo>
                  <a:pt x="3583" y="21645"/>
                </a:moveTo>
                <a:cubicBezTo>
                  <a:pt x="19987" y="70858"/>
                  <a:pt x="126879" y="330678"/>
                  <a:pt x="152808" y="367720"/>
                </a:cubicBezTo>
                <a:cubicBezTo>
                  <a:pt x="178737" y="404762"/>
                  <a:pt x="149104" y="226433"/>
                  <a:pt x="159158" y="243895"/>
                </a:cubicBezTo>
                <a:cubicBezTo>
                  <a:pt x="169212" y="261357"/>
                  <a:pt x="204137" y="444449"/>
                  <a:pt x="213133" y="472495"/>
                </a:cubicBezTo>
                <a:cubicBezTo>
                  <a:pt x="222129" y="500541"/>
                  <a:pt x="203079" y="394708"/>
                  <a:pt x="213133" y="412170"/>
                </a:cubicBezTo>
                <a:cubicBezTo>
                  <a:pt x="223187" y="429632"/>
                  <a:pt x="262346" y="571978"/>
                  <a:pt x="273458" y="577270"/>
                </a:cubicBezTo>
                <a:cubicBezTo>
                  <a:pt x="284571" y="582562"/>
                  <a:pt x="280337" y="439687"/>
                  <a:pt x="279808" y="443920"/>
                </a:cubicBezTo>
                <a:cubicBezTo>
                  <a:pt x="279279" y="448153"/>
                  <a:pt x="289862" y="613782"/>
                  <a:pt x="270283" y="602670"/>
                </a:cubicBezTo>
                <a:cubicBezTo>
                  <a:pt x="250704" y="591558"/>
                  <a:pt x="198316" y="465616"/>
                  <a:pt x="162333" y="377245"/>
                </a:cubicBezTo>
                <a:cubicBezTo>
                  <a:pt x="126350" y="288874"/>
                  <a:pt x="77666" y="130124"/>
                  <a:pt x="54383" y="72445"/>
                </a:cubicBezTo>
                <a:cubicBezTo>
                  <a:pt x="31100" y="14766"/>
                  <a:pt x="-12821" y="-27568"/>
                  <a:pt x="3583" y="21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33FD46E4-7220-274E-652E-668FDEA4ADCC}"/>
              </a:ext>
            </a:extLst>
          </p:cNvPr>
          <p:cNvSpPr/>
          <p:nvPr/>
        </p:nvSpPr>
        <p:spPr>
          <a:xfrm>
            <a:off x="5770613" y="5356186"/>
            <a:ext cx="77771" cy="211764"/>
          </a:xfrm>
          <a:custGeom>
            <a:avLst/>
            <a:gdLst>
              <a:gd name="connsiteX0" fmla="*/ 77737 w 77771"/>
              <a:gd name="connsiteY0" fmla="*/ 39 h 211764"/>
              <a:gd name="connsiteX1" fmla="*/ 14237 w 77771"/>
              <a:gd name="connsiteY1" fmla="*/ 76239 h 211764"/>
              <a:gd name="connsiteX2" fmla="*/ 11062 w 77771"/>
              <a:gd name="connsiteY2" fmla="*/ 209589 h 211764"/>
              <a:gd name="connsiteX3" fmla="*/ 4712 w 77771"/>
              <a:gd name="connsiteY3" fmla="*/ 152439 h 211764"/>
              <a:gd name="connsiteX4" fmla="*/ 4712 w 77771"/>
              <a:gd name="connsiteY4" fmla="*/ 66714 h 211764"/>
              <a:gd name="connsiteX5" fmla="*/ 77737 w 77771"/>
              <a:gd name="connsiteY5" fmla="*/ 39 h 21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71" h="211764">
                <a:moveTo>
                  <a:pt x="77737" y="39"/>
                </a:moveTo>
                <a:cubicBezTo>
                  <a:pt x="79324" y="1626"/>
                  <a:pt x="25349" y="41314"/>
                  <a:pt x="14237" y="76239"/>
                </a:cubicBezTo>
                <a:cubicBezTo>
                  <a:pt x="3124" y="111164"/>
                  <a:pt x="12649" y="196889"/>
                  <a:pt x="11062" y="209589"/>
                </a:cubicBezTo>
                <a:cubicBezTo>
                  <a:pt x="9475" y="222289"/>
                  <a:pt x="5770" y="176251"/>
                  <a:pt x="4712" y="152439"/>
                </a:cubicBezTo>
                <a:cubicBezTo>
                  <a:pt x="3654" y="128627"/>
                  <a:pt x="-5342" y="88410"/>
                  <a:pt x="4712" y="66714"/>
                </a:cubicBezTo>
                <a:cubicBezTo>
                  <a:pt x="14766" y="45018"/>
                  <a:pt x="76150" y="-1548"/>
                  <a:pt x="77737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D6C5E851-354D-B1CB-E9D2-F00DEDD3C409}"/>
              </a:ext>
            </a:extLst>
          </p:cNvPr>
          <p:cNvSpPr/>
          <p:nvPr/>
        </p:nvSpPr>
        <p:spPr>
          <a:xfrm>
            <a:off x="5628742" y="5254153"/>
            <a:ext cx="64378" cy="127587"/>
          </a:xfrm>
          <a:custGeom>
            <a:avLst/>
            <a:gdLst>
              <a:gd name="connsiteX0" fmla="*/ 64033 w 64378"/>
              <a:gd name="connsiteY0" fmla="*/ 472 h 127587"/>
              <a:gd name="connsiteX1" fmla="*/ 25933 w 64378"/>
              <a:gd name="connsiteY1" fmla="*/ 54447 h 127587"/>
              <a:gd name="connsiteX2" fmla="*/ 25933 w 64378"/>
              <a:gd name="connsiteY2" fmla="*/ 127472 h 127587"/>
              <a:gd name="connsiteX3" fmla="*/ 22758 w 64378"/>
              <a:gd name="connsiteY3" fmla="*/ 70322 h 127587"/>
              <a:gd name="connsiteX4" fmla="*/ 533 w 64378"/>
              <a:gd name="connsiteY4" fmla="*/ 29047 h 127587"/>
              <a:gd name="connsiteX5" fmla="*/ 64033 w 64378"/>
              <a:gd name="connsiteY5" fmla="*/ 472 h 12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78" h="127587">
                <a:moveTo>
                  <a:pt x="64033" y="472"/>
                </a:moveTo>
                <a:cubicBezTo>
                  <a:pt x="68266" y="4705"/>
                  <a:pt x="32283" y="33280"/>
                  <a:pt x="25933" y="54447"/>
                </a:cubicBezTo>
                <a:cubicBezTo>
                  <a:pt x="19583" y="75614"/>
                  <a:pt x="26462" y="124826"/>
                  <a:pt x="25933" y="127472"/>
                </a:cubicBezTo>
                <a:cubicBezTo>
                  <a:pt x="25404" y="130118"/>
                  <a:pt x="26991" y="86726"/>
                  <a:pt x="22758" y="70322"/>
                </a:cubicBezTo>
                <a:cubicBezTo>
                  <a:pt x="18525" y="53918"/>
                  <a:pt x="-3700" y="36455"/>
                  <a:pt x="533" y="29047"/>
                </a:cubicBezTo>
                <a:cubicBezTo>
                  <a:pt x="4766" y="21639"/>
                  <a:pt x="59800" y="-3761"/>
                  <a:pt x="64033" y="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5293469C-5111-13CA-CE8F-D892D57095F9}"/>
              </a:ext>
            </a:extLst>
          </p:cNvPr>
          <p:cNvSpPr/>
          <p:nvPr/>
        </p:nvSpPr>
        <p:spPr>
          <a:xfrm>
            <a:off x="6035626" y="5219415"/>
            <a:ext cx="187374" cy="186272"/>
          </a:xfrm>
          <a:custGeom>
            <a:avLst/>
            <a:gdLst>
              <a:gd name="connsiteX0" fmla="*/ 49 w 187374"/>
              <a:gd name="connsiteY0" fmla="*/ 285 h 186272"/>
              <a:gd name="connsiteX1" fmla="*/ 82599 w 187374"/>
              <a:gd name="connsiteY1" fmla="*/ 41560 h 186272"/>
              <a:gd name="connsiteX2" fmla="*/ 107999 w 187374"/>
              <a:gd name="connsiteY2" fmla="*/ 168560 h 186272"/>
              <a:gd name="connsiteX3" fmla="*/ 114349 w 187374"/>
              <a:gd name="connsiteY3" fmla="*/ 111410 h 186272"/>
              <a:gd name="connsiteX4" fmla="*/ 117524 w 187374"/>
              <a:gd name="connsiteY4" fmla="*/ 184435 h 186272"/>
              <a:gd name="connsiteX5" fmla="*/ 187374 w 187374"/>
              <a:gd name="connsiteY5" fmla="*/ 19335 h 186272"/>
              <a:gd name="connsiteX6" fmla="*/ 117524 w 187374"/>
              <a:gd name="connsiteY6" fmla="*/ 146335 h 186272"/>
              <a:gd name="connsiteX7" fmla="*/ 95299 w 187374"/>
              <a:gd name="connsiteY7" fmla="*/ 57435 h 186272"/>
              <a:gd name="connsiteX8" fmla="*/ 49 w 187374"/>
              <a:gd name="connsiteY8" fmla="*/ 285 h 18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374" h="186272">
                <a:moveTo>
                  <a:pt x="49" y="285"/>
                </a:moveTo>
                <a:cubicBezTo>
                  <a:pt x="-2068" y="-2361"/>
                  <a:pt x="64607" y="13514"/>
                  <a:pt x="82599" y="41560"/>
                </a:cubicBezTo>
                <a:cubicBezTo>
                  <a:pt x="100591" y="69606"/>
                  <a:pt x="102707" y="156918"/>
                  <a:pt x="107999" y="168560"/>
                </a:cubicBezTo>
                <a:cubicBezTo>
                  <a:pt x="113291" y="180202"/>
                  <a:pt x="112762" y="108764"/>
                  <a:pt x="114349" y="111410"/>
                </a:cubicBezTo>
                <a:cubicBezTo>
                  <a:pt x="115937" y="114056"/>
                  <a:pt x="105353" y="199781"/>
                  <a:pt x="117524" y="184435"/>
                </a:cubicBezTo>
                <a:cubicBezTo>
                  <a:pt x="129695" y="169089"/>
                  <a:pt x="187374" y="25685"/>
                  <a:pt x="187374" y="19335"/>
                </a:cubicBezTo>
                <a:cubicBezTo>
                  <a:pt x="187374" y="12985"/>
                  <a:pt x="132870" y="139985"/>
                  <a:pt x="117524" y="146335"/>
                </a:cubicBezTo>
                <a:cubicBezTo>
                  <a:pt x="102178" y="152685"/>
                  <a:pt x="108528" y="79660"/>
                  <a:pt x="95299" y="57435"/>
                </a:cubicBezTo>
                <a:cubicBezTo>
                  <a:pt x="82070" y="35210"/>
                  <a:pt x="2166" y="2931"/>
                  <a:pt x="49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B99798DC-A92B-356A-8D41-27C787FE3436}"/>
              </a:ext>
            </a:extLst>
          </p:cNvPr>
          <p:cNvSpPr/>
          <p:nvPr/>
        </p:nvSpPr>
        <p:spPr>
          <a:xfrm>
            <a:off x="5701825" y="5190076"/>
            <a:ext cx="119533" cy="77376"/>
          </a:xfrm>
          <a:custGeom>
            <a:avLst/>
            <a:gdLst>
              <a:gd name="connsiteX0" fmla="*/ 475 w 119533"/>
              <a:gd name="connsiteY0" fmla="*/ 4224 h 77376"/>
              <a:gd name="connsiteX1" fmla="*/ 86200 w 119533"/>
              <a:gd name="connsiteY1" fmla="*/ 29624 h 77376"/>
              <a:gd name="connsiteX2" fmla="*/ 117950 w 119533"/>
              <a:gd name="connsiteY2" fmla="*/ 77249 h 77376"/>
              <a:gd name="connsiteX3" fmla="*/ 108425 w 119533"/>
              <a:gd name="connsiteY3" fmla="*/ 42324 h 77376"/>
              <a:gd name="connsiteX4" fmla="*/ 54450 w 119533"/>
              <a:gd name="connsiteY4" fmla="*/ 4224 h 77376"/>
              <a:gd name="connsiteX5" fmla="*/ 475 w 119533"/>
              <a:gd name="connsiteY5" fmla="*/ 4224 h 7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533" h="77376">
                <a:moveTo>
                  <a:pt x="475" y="4224"/>
                </a:moveTo>
                <a:cubicBezTo>
                  <a:pt x="5767" y="8457"/>
                  <a:pt x="66621" y="17453"/>
                  <a:pt x="86200" y="29624"/>
                </a:cubicBezTo>
                <a:cubicBezTo>
                  <a:pt x="105779" y="41795"/>
                  <a:pt x="114246" y="75132"/>
                  <a:pt x="117950" y="77249"/>
                </a:cubicBezTo>
                <a:cubicBezTo>
                  <a:pt x="121654" y="79366"/>
                  <a:pt x="119008" y="54495"/>
                  <a:pt x="108425" y="42324"/>
                </a:cubicBezTo>
                <a:cubicBezTo>
                  <a:pt x="97842" y="30153"/>
                  <a:pt x="73500" y="11103"/>
                  <a:pt x="54450" y="4224"/>
                </a:cubicBezTo>
                <a:cubicBezTo>
                  <a:pt x="35400" y="-2655"/>
                  <a:pt x="-4817" y="-9"/>
                  <a:pt x="475" y="4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50D05085-501D-1946-00DB-91F111DE7DC3}"/>
              </a:ext>
            </a:extLst>
          </p:cNvPr>
          <p:cNvSpPr/>
          <p:nvPr/>
        </p:nvSpPr>
        <p:spPr>
          <a:xfrm>
            <a:off x="4968488" y="5791072"/>
            <a:ext cx="98812" cy="463689"/>
          </a:xfrm>
          <a:custGeom>
            <a:avLst/>
            <a:gdLst>
              <a:gd name="connsiteX0" fmla="*/ 98812 w 98812"/>
              <a:gd name="connsiteY0" fmla="*/ 3303 h 463689"/>
              <a:gd name="connsiteX1" fmla="*/ 32137 w 98812"/>
              <a:gd name="connsiteY1" fmla="*/ 123953 h 463689"/>
              <a:gd name="connsiteX2" fmla="*/ 13087 w 98812"/>
              <a:gd name="connsiteY2" fmla="*/ 231903 h 463689"/>
              <a:gd name="connsiteX3" fmla="*/ 9912 w 98812"/>
              <a:gd name="connsiteY3" fmla="*/ 206503 h 463689"/>
              <a:gd name="connsiteX4" fmla="*/ 13087 w 98812"/>
              <a:gd name="connsiteY4" fmla="*/ 346203 h 463689"/>
              <a:gd name="connsiteX5" fmla="*/ 3562 w 98812"/>
              <a:gd name="connsiteY5" fmla="*/ 289053 h 463689"/>
              <a:gd name="connsiteX6" fmla="*/ 28962 w 98812"/>
              <a:gd name="connsiteY6" fmla="*/ 463678 h 463689"/>
              <a:gd name="connsiteX7" fmla="*/ 387 w 98812"/>
              <a:gd name="connsiteY7" fmla="*/ 279528 h 463689"/>
              <a:gd name="connsiteX8" fmla="*/ 13087 w 98812"/>
              <a:gd name="connsiteY8" fmla="*/ 89028 h 463689"/>
              <a:gd name="connsiteX9" fmla="*/ 22612 w 98812"/>
              <a:gd name="connsiteY9" fmla="*/ 174753 h 463689"/>
              <a:gd name="connsiteX10" fmla="*/ 32137 w 98812"/>
              <a:gd name="connsiteY10" fmla="*/ 44578 h 463689"/>
              <a:gd name="connsiteX11" fmla="*/ 98812 w 98812"/>
              <a:gd name="connsiteY11" fmla="*/ 3303 h 46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812" h="463689">
                <a:moveTo>
                  <a:pt x="98812" y="3303"/>
                </a:moveTo>
                <a:cubicBezTo>
                  <a:pt x="98812" y="16532"/>
                  <a:pt x="46424" y="85853"/>
                  <a:pt x="32137" y="123953"/>
                </a:cubicBezTo>
                <a:cubicBezTo>
                  <a:pt x="17850" y="162053"/>
                  <a:pt x="16791" y="218145"/>
                  <a:pt x="13087" y="231903"/>
                </a:cubicBezTo>
                <a:cubicBezTo>
                  <a:pt x="9383" y="245661"/>
                  <a:pt x="9912" y="187453"/>
                  <a:pt x="9912" y="206503"/>
                </a:cubicBezTo>
                <a:cubicBezTo>
                  <a:pt x="9912" y="225553"/>
                  <a:pt x="14145" y="332445"/>
                  <a:pt x="13087" y="346203"/>
                </a:cubicBezTo>
                <a:cubicBezTo>
                  <a:pt x="12029" y="359961"/>
                  <a:pt x="916" y="269474"/>
                  <a:pt x="3562" y="289053"/>
                </a:cubicBezTo>
                <a:cubicBezTo>
                  <a:pt x="6208" y="308632"/>
                  <a:pt x="29491" y="465265"/>
                  <a:pt x="28962" y="463678"/>
                </a:cubicBezTo>
                <a:cubicBezTo>
                  <a:pt x="28433" y="462091"/>
                  <a:pt x="3033" y="341970"/>
                  <a:pt x="387" y="279528"/>
                </a:cubicBezTo>
                <a:cubicBezTo>
                  <a:pt x="-2259" y="217086"/>
                  <a:pt x="9383" y="106490"/>
                  <a:pt x="13087" y="89028"/>
                </a:cubicBezTo>
                <a:cubicBezTo>
                  <a:pt x="16791" y="71566"/>
                  <a:pt x="19437" y="182161"/>
                  <a:pt x="22612" y="174753"/>
                </a:cubicBezTo>
                <a:cubicBezTo>
                  <a:pt x="25787" y="167345"/>
                  <a:pt x="18908" y="69978"/>
                  <a:pt x="32137" y="44578"/>
                </a:cubicBezTo>
                <a:cubicBezTo>
                  <a:pt x="45366" y="19178"/>
                  <a:pt x="98812" y="-9926"/>
                  <a:pt x="98812" y="3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70AC5C51-2318-3670-EE04-6EEB61EACC00}"/>
              </a:ext>
            </a:extLst>
          </p:cNvPr>
          <p:cNvSpPr/>
          <p:nvPr/>
        </p:nvSpPr>
        <p:spPr>
          <a:xfrm>
            <a:off x="4984273" y="5400604"/>
            <a:ext cx="143016" cy="381358"/>
          </a:xfrm>
          <a:custGeom>
            <a:avLst/>
            <a:gdLst>
              <a:gd name="connsiteX0" fmla="*/ 86202 w 143016"/>
              <a:gd name="connsiteY0" fmla="*/ 71 h 381358"/>
              <a:gd name="connsiteX1" fmla="*/ 60802 w 143016"/>
              <a:gd name="connsiteY1" fmla="*/ 187396 h 381358"/>
              <a:gd name="connsiteX2" fmla="*/ 102077 w 143016"/>
              <a:gd name="connsiteY2" fmla="*/ 295346 h 381358"/>
              <a:gd name="connsiteX3" fmla="*/ 95727 w 143016"/>
              <a:gd name="connsiteY3" fmla="*/ 266771 h 381358"/>
              <a:gd name="connsiteX4" fmla="*/ 130652 w 143016"/>
              <a:gd name="connsiteY4" fmla="*/ 377896 h 381358"/>
              <a:gd name="connsiteX5" fmla="*/ 95727 w 143016"/>
              <a:gd name="connsiteY5" fmla="*/ 355671 h 381358"/>
              <a:gd name="connsiteX6" fmla="*/ 477 w 143016"/>
              <a:gd name="connsiteY6" fmla="*/ 381071 h 381358"/>
              <a:gd name="connsiteX7" fmla="*/ 140177 w 143016"/>
              <a:gd name="connsiteY7" fmla="*/ 352496 h 381358"/>
              <a:gd name="connsiteX8" fmla="*/ 89377 w 143016"/>
              <a:gd name="connsiteY8" fmla="*/ 260421 h 381358"/>
              <a:gd name="connsiteX9" fmla="*/ 29052 w 143016"/>
              <a:gd name="connsiteY9" fmla="*/ 193746 h 381358"/>
              <a:gd name="connsiteX10" fmla="*/ 57627 w 143016"/>
              <a:gd name="connsiteY10" fmla="*/ 209621 h 381358"/>
              <a:gd name="connsiteX11" fmla="*/ 86202 w 143016"/>
              <a:gd name="connsiteY11" fmla="*/ 71 h 38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016" h="381358">
                <a:moveTo>
                  <a:pt x="86202" y="71"/>
                </a:moveTo>
                <a:cubicBezTo>
                  <a:pt x="86731" y="-3633"/>
                  <a:pt x="58156" y="138184"/>
                  <a:pt x="60802" y="187396"/>
                </a:cubicBezTo>
                <a:cubicBezTo>
                  <a:pt x="63448" y="236609"/>
                  <a:pt x="96256" y="282117"/>
                  <a:pt x="102077" y="295346"/>
                </a:cubicBezTo>
                <a:cubicBezTo>
                  <a:pt x="107898" y="308575"/>
                  <a:pt x="90965" y="253013"/>
                  <a:pt x="95727" y="266771"/>
                </a:cubicBezTo>
                <a:cubicBezTo>
                  <a:pt x="100489" y="280529"/>
                  <a:pt x="130652" y="363079"/>
                  <a:pt x="130652" y="377896"/>
                </a:cubicBezTo>
                <a:cubicBezTo>
                  <a:pt x="130652" y="392713"/>
                  <a:pt x="117423" y="355142"/>
                  <a:pt x="95727" y="355671"/>
                </a:cubicBezTo>
                <a:cubicBezTo>
                  <a:pt x="74031" y="356200"/>
                  <a:pt x="-6931" y="381600"/>
                  <a:pt x="477" y="381071"/>
                </a:cubicBezTo>
                <a:cubicBezTo>
                  <a:pt x="7885" y="380542"/>
                  <a:pt x="125360" y="372604"/>
                  <a:pt x="140177" y="352496"/>
                </a:cubicBezTo>
                <a:cubicBezTo>
                  <a:pt x="154994" y="332388"/>
                  <a:pt x="107898" y="286879"/>
                  <a:pt x="89377" y="260421"/>
                </a:cubicBezTo>
                <a:cubicBezTo>
                  <a:pt x="70856" y="233963"/>
                  <a:pt x="34344" y="202213"/>
                  <a:pt x="29052" y="193746"/>
                </a:cubicBezTo>
                <a:cubicBezTo>
                  <a:pt x="23760" y="185279"/>
                  <a:pt x="47044" y="238196"/>
                  <a:pt x="57627" y="209621"/>
                </a:cubicBezTo>
                <a:cubicBezTo>
                  <a:pt x="68210" y="181046"/>
                  <a:pt x="85673" y="3775"/>
                  <a:pt x="86202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4B91ECC3-5E32-2839-07D8-9EA3581A13E2}"/>
              </a:ext>
            </a:extLst>
          </p:cNvPr>
          <p:cNvSpPr/>
          <p:nvPr/>
        </p:nvSpPr>
        <p:spPr>
          <a:xfrm>
            <a:off x="4861388" y="6622091"/>
            <a:ext cx="392667" cy="57322"/>
          </a:xfrm>
          <a:custGeom>
            <a:avLst/>
            <a:gdLst>
              <a:gd name="connsiteX0" fmla="*/ 267 w 392667"/>
              <a:gd name="connsiteY0" fmla="*/ 57005 h 57322"/>
              <a:gd name="connsiteX1" fmla="*/ 159293 w 392667"/>
              <a:gd name="connsiteY1" fmla="*/ 210 h 57322"/>
              <a:gd name="connsiteX2" fmla="*/ 136575 w 392667"/>
              <a:gd name="connsiteY2" fmla="*/ 45646 h 57322"/>
              <a:gd name="connsiteX3" fmla="*/ 255844 w 392667"/>
              <a:gd name="connsiteY3" fmla="*/ 5889 h 57322"/>
              <a:gd name="connsiteX4" fmla="*/ 392152 w 392667"/>
              <a:gd name="connsiteY4" fmla="*/ 210 h 57322"/>
              <a:gd name="connsiteX5" fmla="*/ 295601 w 392667"/>
              <a:gd name="connsiteY5" fmla="*/ 5889 h 57322"/>
              <a:gd name="connsiteX6" fmla="*/ 125216 w 392667"/>
              <a:gd name="connsiteY6" fmla="*/ 22928 h 57322"/>
              <a:gd name="connsiteX7" fmla="*/ 267 w 392667"/>
              <a:gd name="connsiteY7" fmla="*/ 57005 h 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667" h="57322">
                <a:moveTo>
                  <a:pt x="267" y="57005"/>
                </a:moveTo>
                <a:cubicBezTo>
                  <a:pt x="5947" y="53219"/>
                  <a:pt x="136575" y="2103"/>
                  <a:pt x="159293" y="210"/>
                </a:cubicBezTo>
                <a:cubicBezTo>
                  <a:pt x="182011" y="-1683"/>
                  <a:pt x="120483" y="44700"/>
                  <a:pt x="136575" y="45646"/>
                </a:cubicBezTo>
                <a:cubicBezTo>
                  <a:pt x="152667" y="46592"/>
                  <a:pt x="213248" y="13462"/>
                  <a:pt x="255844" y="5889"/>
                </a:cubicBezTo>
                <a:cubicBezTo>
                  <a:pt x="298440" y="-1684"/>
                  <a:pt x="385526" y="210"/>
                  <a:pt x="392152" y="210"/>
                </a:cubicBezTo>
                <a:cubicBezTo>
                  <a:pt x="398778" y="210"/>
                  <a:pt x="340090" y="2103"/>
                  <a:pt x="295601" y="5889"/>
                </a:cubicBezTo>
                <a:cubicBezTo>
                  <a:pt x="251112" y="9675"/>
                  <a:pt x="169706" y="16302"/>
                  <a:pt x="125216" y="22928"/>
                </a:cubicBezTo>
                <a:cubicBezTo>
                  <a:pt x="80727" y="29554"/>
                  <a:pt x="-5413" y="60791"/>
                  <a:pt x="267" y="57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605DED0B-E6F9-43D9-6441-97CD476A288E}"/>
              </a:ext>
            </a:extLst>
          </p:cNvPr>
          <p:cNvSpPr/>
          <p:nvPr/>
        </p:nvSpPr>
        <p:spPr>
          <a:xfrm>
            <a:off x="4168716" y="6451757"/>
            <a:ext cx="189264" cy="74029"/>
          </a:xfrm>
          <a:custGeom>
            <a:avLst/>
            <a:gdLst>
              <a:gd name="connsiteX0" fmla="*/ 39 w 189264"/>
              <a:gd name="connsiteY0" fmla="*/ 28556 h 74029"/>
              <a:gd name="connsiteX1" fmla="*/ 96591 w 189264"/>
              <a:gd name="connsiteY1" fmla="*/ 62633 h 74029"/>
              <a:gd name="connsiteX2" fmla="*/ 187463 w 189264"/>
              <a:gd name="connsiteY2" fmla="*/ 159 h 74029"/>
              <a:gd name="connsiteX3" fmla="*/ 153386 w 189264"/>
              <a:gd name="connsiteY3" fmla="*/ 45595 h 74029"/>
              <a:gd name="connsiteX4" fmla="*/ 107950 w 189264"/>
              <a:gd name="connsiteY4" fmla="*/ 73992 h 74029"/>
              <a:gd name="connsiteX5" fmla="*/ 39 w 189264"/>
              <a:gd name="connsiteY5" fmla="*/ 28556 h 7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64" h="74029">
                <a:moveTo>
                  <a:pt x="39" y="28556"/>
                </a:moveTo>
                <a:cubicBezTo>
                  <a:pt x="-1854" y="26663"/>
                  <a:pt x="65354" y="67366"/>
                  <a:pt x="96591" y="62633"/>
                </a:cubicBezTo>
                <a:cubicBezTo>
                  <a:pt x="127828" y="57900"/>
                  <a:pt x="187463" y="159"/>
                  <a:pt x="187463" y="159"/>
                </a:cubicBezTo>
                <a:cubicBezTo>
                  <a:pt x="196929" y="-2681"/>
                  <a:pt x="166638" y="33290"/>
                  <a:pt x="153386" y="45595"/>
                </a:cubicBezTo>
                <a:cubicBezTo>
                  <a:pt x="140134" y="57900"/>
                  <a:pt x="127828" y="74939"/>
                  <a:pt x="107950" y="73992"/>
                </a:cubicBezTo>
                <a:cubicBezTo>
                  <a:pt x="88072" y="73045"/>
                  <a:pt x="1932" y="30449"/>
                  <a:pt x="39" y="28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76C52267-9F84-B615-B9A5-6A839029B294}"/>
              </a:ext>
            </a:extLst>
          </p:cNvPr>
          <p:cNvSpPr/>
          <p:nvPr/>
        </p:nvSpPr>
        <p:spPr>
          <a:xfrm>
            <a:off x="4531377" y="6735001"/>
            <a:ext cx="92814" cy="132695"/>
          </a:xfrm>
          <a:custGeom>
            <a:avLst/>
            <a:gdLst>
              <a:gd name="connsiteX0" fmla="*/ 40623 w 92814"/>
              <a:gd name="connsiteY0" fmla="*/ 890 h 132695"/>
              <a:gd name="connsiteX1" fmla="*/ 17905 w 92814"/>
              <a:gd name="connsiteY1" fmla="*/ 57685 h 132695"/>
              <a:gd name="connsiteX2" fmla="*/ 91739 w 92814"/>
              <a:gd name="connsiteY2" fmla="*/ 131518 h 132695"/>
              <a:gd name="connsiteX3" fmla="*/ 57662 w 92814"/>
              <a:gd name="connsiteY3" fmla="*/ 103121 h 132695"/>
              <a:gd name="connsiteX4" fmla="*/ 866 w 92814"/>
              <a:gd name="connsiteY4" fmla="*/ 103121 h 132695"/>
              <a:gd name="connsiteX5" fmla="*/ 40623 w 92814"/>
              <a:gd name="connsiteY5" fmla="*/ 890 h 13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814" h="132695">
                <a:moveTo>
                  <a:pt x="40623" y="890"/>
                </a:moveTo>
                <a:cubicBezTo>
                  <a:pt x="43463" y="-6683"/>
                  <a:pt x="9386" y="35914"/>
                  <a:pt x="17905" y="57685"/>
                </a:cubicBezTo>
                <a:cubicBezTo>
                  <a:pt x="26424" y="79456"/>
                  <a:pt x="91739" y="131518"/>
                  <a:pt x="91739" y="131518"/>
                </a:cubicBezTo>
                <a:cubicBezTo>
                  <a:pt x="98365" y="139091"/>
                  <a:pt x="72807" y="107854"/>
                  <a:pt x="57662" y="103121"/>
                </a:cubicBezTo>
                <a:cubicBezTo>
                  <a:pt x="42517" y="98388"/>
                  <a:pt x="8439" y="120160"/>
                  <a:pt x="866" y="103121"/>
                </a:cubicBezTo>
                <a:cubicBezTo>
                  <a:pt x="-6707" y="86083"/>
                  <a:pt x="37783" y="8463"/>
                  <a:pt x="40623" y="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E82FE55A-B5EA-DEE8-F13E-64331BC4FAD5}"/>
              </a:ext>
            </a:extLst>
          </p:cNvPr>
          <p:cNvSpPr/>
          <p:nvPr/>
        </p:nvSpPr>
        <p:spPr>
          <a:xfrm>
            <a:off x="4025880" y="6974393"/>
            <a:ext cx="116150" cy="137893"/>
          </a:xfrm>
          <a:custGeom>
            <a:avLst/>
            <a:gdLst>
              <a:gd name="connsiteX0" fmla="*/ 888 w 116150"/>
              <a:gd name="connsiteY0" fmla="*/ 37 h 137893"/>
              <a:gd name="connsiteX1" fmla="*/ 52003 w 116150"/>
              <a:gd name="connsiteY1" fmla="*/ 90909 h 137893"/>
              <a:gd name="connsiteX2" fmla="*/ 114478 w 116150"/>
              <a:gd name="connsiteY2" fmla="*/ 136345 h 137893"/>
              <a:gd name="connsiteX3" fmla="*/ 91760 w 116150"/>
              <a:gd name="connsiteY3" fmla="*/ 124986 h 137893"/>
              <a:gd name="connsiteX4" fmla="*/ 23606 w 116150"/>
              <a:gd name="connsiteY4" fmla="*/ 102268 h 137893"/>
              <a:gd name="connsiteX5" fmla="*/ 888 w 116150"/>
              <a:gd name="connsiteY5" fmla="*/ 37 h 137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50" h="137893">
                <a:moveTo>
                  <a:pt x="888" y="37"/>
                </a:moveTo>
                <a:cubicBezTo>
                  <a:pt x="5621" y="-1856"/>
                  <a:pt x="33071" y="68191"/>
                  <a:pt x="52003" y="90909"/>
                </a:cubicBezTo>
                <a:cubicBezTo>
                  <a:pt x="70935" y="113627"/>
                  <a:pt x="114478" y="136345"/>
                  <a:pt x="114478" y="136345"/>
                </a:cubicBezTo>
                <a:cubicBezTo>
                  <a:pt x="121104" y="142025"/>
                  <a:pt x="106905" y="130665"/>
                  <a:pt x="91760" y="124986"/>
                </a:cubicBezTo>
                <a:cubicBezTo>
                  <a:pt x="76615" y="119307"/>
                  <a:pt x="35912" y="118360"/>
                  <a:pt x="23606" y="102268"/>
                </a:cubicBezTo>
                <a:cubicBezTo>
                  <a:pt x="11300" y="86176"/>
                  <a:pt x="-3845" y="1930"/>
                  <a:pt x="888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B5280866-B163-D33B-A3F4-97794F8DD22F}"/>
              </a:ext>
            </a:extLst>
          </p:cNvPr>
          <p:cNvSpPr/>
          <p:nvPr/>
        </p:nvSpPr>
        <p:spPr>
          <a:xfrm>
            <a:off x="4651507" y="7127687"/>
            <a:ext cx="266952" cy="109070"/>
          </a:xfrm>
          <a:custGeom>
            <a:avLst/>
            <a:gdLst>
              <a:gd name="connsiteX0" fmla="*/ 6 w 266952"/>
              <a:gd name="connsiteY0" fmla="*/ 89 h 109070"/>
              <a:gd name="connsiteX1" fmla="*/ 153353 w 266952"/>
              <a:gd name="connsiteY1" fmla="*/ 90961 h 109070"/>
              <a:gd name="connsiteX2" fmla="*/ 266943 w 266952"/>
              <a:gd name="connsiteY2" fmla="*/ 108000 h 109070"/>
              <a:gd name="connsiteX3" fmla="*/ 147673 w 266952"/>
              <a:gd name="connsiteY3" fmla="*/ 73923 h 109070"/>
              <a:gd name="connsiteX4" fmla="*/ 6 w 266952"/>
              <a:gd name="connsiteY4" fmla="*/ 89 h 10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952" h="109070">
                <a:moveTo>
                  <a:pt x="6" y="89"/>
                </a:moveTo>
                <a:cubicBezTo>
                  <a:pt x="953" y="2929"/>
                  <a:pt x="108863" y="72976"/>
                  <a:pt x="153353" y="90961"/>
                </a:cubicBezTo>
                <a:cubicBezTo>
                  <a:pt x="197843" y="108946"/>
                  <a:pt x="267890" y="110840"/>
                  <a:pt x="266943" y="108000"/>
                </a:cubicBezTo>
                <a:cubicBezTo>
                  <a:pt x="265996" y="105160"/>
                  <a:pt x="190269" y="85282"/>
                  <a:pt x="147673" y="73923"/>
                </a:cubicBezTo>
                <a:cubicBezTo>
                  <a:pt x="105077" y="62564"/>
                  <a:pt x="-941" y="-2751"/>
                  <a:pt x="6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E2E52860-D451-85C5-0EAF-2C494B0FB08C}"/>
              </a:ext>
            </a:extLst>
          </p:cNvPr>
          <p:cNvSpPr/>
          <p:nvPr/>
        </p:nvSpPr>
        <p:spPr>
          <a:xfrm>
            <a:off x="5151304" y="7229997"/>
            <a:ext cx="579476" cy="178873"/>
          </a:xfrm>
          <a:custGeom>
            <a:avLst/>
            <a:gdLst>
              <a:gd name="connsiteX0" fmla="*/ 5 w 579476"/>
              <a:gd name="connsiteY0" fmla="*/ 176075 h 178873"/>
              <a:gd name="connsiteX1" fmla="*/ 164711 w 579476"/>
              <a:gd name="connsiteY1" fmla="*/ 164716 h 178873"/>
              <a:gd name="connsiteX2" fmla="*/ 204467 w 579476"/>
              <a:gd name="connsiteY2" fmla="*/ 102242 h 178873"/>
              <a:gd name="connsiteX3" fmla="*/ 357814 w 579476"/>
              <a:gd name="connsiteY3" fmla="*/ 102242 h 178873"/>
              <a:gd name="connsiteX4" fmla="*/ 210147 w 579476"/>
              <a:gd name="connsiteY4" fmla="*/ 56805 h 178873"/>
              <a:gd name="connsiteX5" fmla="*/ 505481 w 579476"/>
              <a:gd name="connsiteY5" fmla="*/ 73844 h 178873"/>
              <a:gd name="connsiteX6" fmla="*/ 579315 w 579476"/>
              <a:gd name="connsiteY6" fmla="*/ 10 h 178873"/>
              <a:gd name="connsiteX7" fmla="*/ 494122 w 579476"/>
              <a:gd name="connsiteY7" fmla="*/ 79523 h 178873"/>
              <a:gd name="connsiteX8" fmla="*/ 272621 w 579476"/>
              <a:gd name="connsiteY8" fmla="*/ 90883 h 178873"/>
              <a:gd name="connsiteX9" fmla="*/ 170390 w 579476"/>
              <a:gd name="connsiteY9" fmla="*/ 124960 h 178873"/>
              <a:gd name="connsiteX10" fmla="*/ 5 w 579476"/>
              <a:gd name="connsiteY10" fmla="*/ 176075 h 17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9476" h="178873">
                <a:moveTo>
                  <a:pt x="5" y="176075"/>
                </a:moveTo>
                <a:cubicBezTo>
                  <a:pt x="-941" y="182701"/>
                  <a:pt x="130634" y="177021"/>
                  <a:pt x="164711" y="164716"/>
                </a:cubicBezTo>
                <a:cubicBezTo>
                  <a:pt x="198788" y="152411"/>
                  <a:pt x="172283" y="112654"/>
                  <a:pt x="204467" y="102242"/>
                </a:cubicBezTo>
                <a:cubicBezTo>
                  <a:pt x="236651" y="91830"/>
                  <a:pt x="356867" y="109815"/>
                  <a:pt x="357814" y="102242"/>
                </a:cubicBezTo>
                <a:cubicBezTo>
                  <a:pt x="358761" y="94669"/>
                  <a:pt x="185536" y="61538"/>
                  <a:pt x="210147" y="56805"/>
                </a:cubicBezTo>
                <a:cubicBezTo>
                  <a:pt x="234758" y="52072"/>
                  <a:pt x="443953" y="83310"/>
                  <a:pt x="505481" y="73844"/>
                </a:cubicBezTo>
                <a:cubicBezTo>
                  <a:pt x="567009" y="64378"/>
                  <a:pt x="581208" y="-936"/>
                  <a:pt x="579315" y="10"/>
                </a:cubicBezTo>
                <a:cubicBezTo>
                  <a:pt x="577422" y="956"/>
                  <a:pt x="545238" y="64378"/>
                  <a:pt x="494122" y="79523"/>
                </a:cubicBezTo>
                <a:cubicBezTo>
                  <a:pt x="443006" y="94668"/>
                  <a:pt x="326576" y="83310"/>
                  <a:pt x="272621" y="90883"/>
                </a:cubicBezTo>
                <a:cubicBezTo>
                  <a:pt x="218666" y="98456"/>
                  <a:pt x="210147" y="110761"/>
                  <a:pt x="170390" y="124960"/>
                </a:cubicBezTo>
                <a:cubicBezTo>
                  <a:pt x="130634" y="139159"/>
                  <a:pt x="951" y="169449"/>
                  <a:pt x="5" y="176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B6F4878F-9075-A8E4-62D2-991EB3545383}"/>
              </a:ext>
            </a:extLst>
          </p:cNvPr>
          <p:cNvSpPr/>
          <p:nvPr/>
        </p:nvSpPr>
        <p:spPr>
          <a:xfrm>
            <a:off x="4895565" y="6326936"/>
            <a:ext cx="58256" cy="170526"/>
          </a:xfrm>
          <a:custGeom>
            <a:avLst/>
            <a:gdLst>
              <a:gd name="connsiteX0" fmla="*/ 39923 w 58256"/>
              <a:gd name="connsiteY0" fmla="*/ 30 h 170526"/>
              <a:gd name="connsiteX1" fmla="*/ 56962 w 58256"/>
              <a:gd name="connsiteY1" fmla="*/ 113621 h 170526"/>
              <a:gd name="connsiteX2" fmla="*/ 167 w 58256"/>
              <a:gd name="connsiteY2" fmla="*/ 170416 h 170526"/>
              <a:gd name="connsiteX3" fmla="*/ 39923 w 58256"/>
              <a:gd name="connsiteY3" fmla="*/ 124980 h 170526"/>
              <a:gd name="connsiteX4" fmla="*/ 39923 w 58256"/>
              <a:gd name="connsiteY4" fmla="*/ 30 h 17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56" h="170526">
                <a:moveTo>
                  <a:pt x="39923" y="30"/>
                </a:moveTo>
                <a:cubicBezTo>
                  <a:pt x="42763" y="-1863"/>
                  <a:pt x="63588" y="85223"/>
                  <a:pt x="56962" y="113621"/>
                </a:cubicBezTo>
                <a:cubicBezTo>
                  <a:pt x="50336" y="142019"/>
                  <a:pt x="3007" y="168523"/>
                  <a:pt x="167" y="170416"/>
                </a:cubicBezTo>
                <a:cubicBezTo>
                  <a:pt x="-2673" y="172309"/>
                  <a:pt x="31404" y="149591"/>
                  <a:pt x="39923" y="124980"/>
                </a:cubicBezTo>
                <a:cubicBezTo>
                  <a:pt x="48442" y="100369"/>
                  <a:pt x="37083" y="1923"/>
                  <a:pt x="39923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1E3F894F-9699-E696-C1E4-AD10A67E3F43}"/>
              </a:ext>
            </a:extLst>
          </p:cNvPr>
          <p:cNvSpPr/>
          <p:nvPr/>
        </p:nvSpPr>
        <p:spPr>
          <a:xfrm>
            <a:off x="5990298" y="5854639"/>
            <a:ext cx="167070" cy="205540"/>
          </a:xfrm>
          <a:custGeom>
            <a:avLst/>
            <a:gdLst>
              <a:gd name="connsiteX0" fmla="*/ 1578 w 167070"/>
              <a:gd name="connsiteY0" fmla="*/ 929 h 205540"/>
              <a:gd name="connsiteX1" fmla="*/ 35655 w 167070"/>
              <a:gd name="connsiteY1" fmla="*/ 86121 h 205540"/>
              <a:gd name="connsiteX2" fmla="*/ 69732 w 167070"/>
              <a:gd name="connsiteY2" fmla="*/ 86121 h 205540"/>
              <a:gd name="connsiteX3" fmla="*/ 81091 w 167070"/>
              <a:gd name="connsiteY3" fmla="*/ 205391 h 205540"/>
              <a:gd name="connsiteX4" fmla="*/ 120847 w 167070"/>
              <a:gd name="connsiteY4" fmla="*/ 108839 h 205540"/>
              <a:gd name="connsiteX5" fmla="*/ 160604 w 167070"/>
              <a:gd name="connsiteY5" fmla="*/ 17967 h 205540"/>
              <a:gd name="connsiteX6" fmla="*/ 160604 w 167070"/>
              <a:gd name="connsiteY6" fmla="*/ 114519 h 205540"/>
              <a:gd name="connsiteX7" fmla="*/ 98129 w 167070"/>
              <a:gd name="connsiteY7" fmla="*/ 154275 h 205540"/>
              <a:gd name="connsiteX8" fmla="*/ 1578 w 167070"/>
              <a:gd name="connsiteY8" fmla="*/ 929 h 20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070" h="205540">
                <a:moveTo>
                  <a:pt x="1578" y="929"/>
                </a:moveTo>
                <a:cubicBezTo>
                  <a:pt x="-8834" y="-10430"/>
                  <a:pt x="35655" y="86121"/>
                  <a:pt x="35655" y="86121"/>
                </a:cubicBezTo>
                <a:cubicBezTo>
                  <a:pt x="47014" y="100320"/>
                  <a:pt x="62159" y="66243"/>
                  <a:pt x="69732" y="86121"/>
                </a:cubicBezTo>
                <a:cubicBezTo>
                  <a:pt x="77305" y="105999"/>
                  <a:pt x="72572" y="201605"/>
                  <a:pt x="81091" y="205391"/>
                </a:cubicBezTo>
                <a:cubicBezTo>
                  <a:pt x="89610" y="209177"/>
                  <a:pt x="107595" y="140076"/>
                  <a:pt x="120847" y="108839"/>
                </a:cubicBezTo>
                <a:cubicBezTo>
                  <a:pt x="134099" y="77602"/>
                  <a:pt x="153978" y="17020"/>
                  <a:pt x="160604" y="17967"/>
                </a:cubicBezTo>
                <a:cubicBezTo>
                  <a:pt x="167230" y="18914"/>
                  <a:pt x="171016" y="91801"/>
                  <a:pt x="160604" y="114519"/>
                </a:cubicBezTo>
                <a:cubicBezTo>
                  <a:pt x="150192" y="137237"/>
                  <a:pt x="120847" y="166581"/>
                  <a:pt x="98129" y="154275"/>
                </a:cubicBezTo>
                <a:cubicBezTo>
                  <a:pt x="75411" y="141969"/>
                  <a:pt x="11990" y="12288"/>
                  <a:pt x="1578" y="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33EC7722-E04B-08F8-A524-74F91C3727DA}"/>
              </a:ext>
            </a:extLst>
          </p:cNvPr>
          <p:cNvSpPr/>
          <p:nvPr/>
        </p:nvSpPr>
        <p:spPr>
          <a:xfrm>
            <a:off x="5832841" y="6241749"/>
            <a:ext cx="119365" cy="124986"/>
          </a:xfrm>
          <a:custGeom>
            <a:avLst/>
            <a:gdLst>
              <a:gd name="connsiteX0" fmla="*/ 9 w 119365"/>
              <a:gd name="connsiteY0" fmla="*/ 25 h 124986"/>
              <a:gd name="connsiteX1" fmla="*/ 90881 w 119365"/>
              <a:gd name="connsiteY1" fmla="*/ 51140 h 124986"/>
              <a:gd name="connsiteX2" fmla="*/ 119278 w 119365"/>
              <a:gd name="connsiteY2" fmla="*/ 124974 h 124986"/>
              <a:gd name="connsiteX3" fmla="*/ 96560 w 119365"/>
              <a:gd name="connsiteY3" fmla="*/ 45461 h 124986"/>
              <a:gd name="connsiteX4" fmla="*/ 9 w 119365"/>
              <a:gd name="connsiteY4" fmla="*/ 25 h 12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65" h="124986">
                <a:moveTo>
                  <a:pt x="9" y="25"/>
                </a:moveTo>
                <a:cubicBezTo>
                  <a:pt x="-937" y="971"/>
                  <a:pt x="71003" y="30315"/>
                  <a:pt x="90881" y="51140"/>
                </a:cubicBezTo>
                <a:cubicBezTo>
                  <a:pt x="110759" y="71965"/>
                  <a:pt x="118332" y="125920"/>
                  <a:pt x="119278" y="124974"/>
                </a:cubicBezTo>
                <a:cubicBezTo>
                  <a:pt x="120224" y="124028"/>
                  <a:pt x="113598" y="66286"/>
                  <a:pt x="96560" y="45461"/>
                </a:cubicBezTo>
                <a:cubicBezTo>
                  <a:pt x="79522" y="24636"/>
                  <a:pt x="955" y="-921"/>
                  <a:pt x="9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488AC19F-0000-9B9E-E670-BD46B873ADCF}"/>
              </a:ext>
            </a:extLst>
          </p:cNvPr>
          <p:cNvSpPr/>
          <p:nvPr/>
        </p:nvSpPr>
        <p:spPr>
          <a:xfrm>
            <a:off x="4736997" y="4168768"/>
            <a:ext cx="346422" cy="612800"/>
          </a:xfrm>
          <a:custGeom>
            <a:avLst/>
            <a:gdLst>
              <a:gd name="connsiteX0" fmla="*/ 82653 w 346422"/>
              <a:gd name="connsiteY0" fmla="*/ 7 h 612800"/>
              <a:gd name="connsiteX1" fmla="*/ 101703 w 346422"/>
              <a:gd name="connsiteY1" fmla="*/ 158757 h 612800"/>
              <a:gd name="connsiteX2" fmla="*/ 193778 w 346422"/>
              <a:gd name="connsiteY2" fmla="*/ 244482 h 612800"/>
              <a:gd name="connsiteX3" fmla="*/ 196953 w 346422"/>
              <a:gd name="connsiteY3" fmla="*/ 327032 h 612800"/>
              <a:gd name="connsiteX4" fmla="*/ 231878 w 346422"/>
              <a:gd name="connsiteY4" fmla="*/ 279407 h 612800"/>
              <a:gd name="connsiteX5" fmla="*/ 193778 w 346422"/>
              <a:gd name="connsiteY5" fmla="*/ 387357 h 612800"/>
              <a:gd name="connsiteX6" fmla="*/ 206478 w 346422"/>
              <a:gd name="connsiteY6" fmla="*/ 457207 h 612800"/>
              <a:gd name="connsiteX7" fmla="*/ 187428 w 346422"/>
              <a:gd name="connsiteY7" fmla="*/ 409582 h 612800"/>
              <a:gd name="connsiteX8" fmla="*/ 193778 w 346422"/>
              <a:gd name="connsiteY8" fmla="*/ 612782 h 612800"/>
              <a:gd name="connsiteX9" fmla="*/ 177903 w 346422"/>
              <a:gd name="connsiteY9" fmla="*/ 396882 h 612800"/>
              <a:gd name="connsiteX10" fmla="*/ 231878 w 346422"/>
              <a:gd name="connsiteY10" fmla="*/ 279407 h 612800"/>
              <a:gd name="connsiteX11" fmla="*/ 346178 w 346422"/>
              <a:gd name="connsiteY11" fmla="*/ 136532 h 612800"/>
              <a:gd name="connsiteX12" fmla="*/ 260453 w 346422"/>
              <a:gd name="connsiteY12" fmla="*/ 241307 h 612800"/>
              <a:gd name="connsiteX13" fmla="*/ 200128 w 346422"/>
              <a:gd name="connsiteY13" fmla="*/ 247657 h 612800"/>
              <a:gd name="connsiteX14" fmla="*/ 79478 w 346422"/>
              <a:gd name="connsiteY14" fmla="*/ 231782 h 612800"/>
              <a:gd name="connsiteX15" fmla="*/ 103 w 346422"/>
              <a:gd name="connsiteY15" fmla="*/ 219082 h 612800"/>
              <a:gd name="connsiteX16" fmla="*/ 95353 w 346422"/>
              <a:gd name="connsiteY16" fmla="*/ 231782 h 612800"/>
              <a:gd name="connsiteX17" fmla="*/ 82653 w 346422"/>
              <a:gd name="connsiteY17" fmla="*/ 165107 h 612800"/>
              <a:gd name="connsiteX18" fmla="*/ 82653 w 346422"/>
              <a:gd name="connsiteY18" fmla="*/ 7 h 6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6422" h="612800">
                <a:moveTo>
                  <a:pt x="82653" y="7"/>
                </a:moveTo>
                <a:cubicBezTo>
                  <a:pt x="85828" y="-1051"/>
                  <a:pt x="83182" y="118011"/>
                  <a:pt x="101703" y="158757"/>
                </a:cubicBezTo>
                <a:cubicBezTo>
                  <a:pt x="120224" y="199503"/>
                  <a:pt x="177903" y="216436"/>
                  <a:pt x="193778" y="244482"/>
                </a:cubicBezTo>
                <a:cubicBezTo>
                  <a:pt x="209653" y="272528"/>
                  <a:pt x="190603" y="321211"/>
                  <a:pt x="196953" y="327032"/>
                </a:cubicBezTo>
                <a:cubicBezTo>
                  <a:pt x="203303" y="332853"/>
                  <a:pt x="232407" y="269353"/>
                  <a:pt x="231878" y="279407"/>
                </a:cubicBezTo>
                <a:cubicBezTo>
                  <a:pt x="231349" y="289461"/>
                  <a:pt x="198011" y="357724"/>
                  <a:pt x="193778" y="387357"/>
                </a:cubicBezTo>
                <a:cubicBezTo>
                  <a:pt x="189545" y="416990"/>
                  <a:pt x="207536" y="453503"/>
                  <a:pt x="206478" y="457207"/>
                </a:cubicBezTo>
                <a:cubicBezTo>
                  <a:pt x="205420" y="460911"/>
                  <a:pt x="189545" y="383653"/>
                  <a:pt x="187428" y="409582"/>
                </a:cubicBezTo>
                <a:cubicBezTo>
                  <a:pt x="185311" y="435511"/>
                  <a:pt x="195366" y="614899"/>
                  <a:pt x="193778" y="612782"/>
                </a:cubicBezTo>
                <a:cubicBezTo>
                  <a:pt x="192190" y="610665"/>
                  <a:pt x="171553" y="452444"/>
                  <a:pt x="177903" y="396882"/>
                </a:cubicBezTo>
                <a:cubicBezTo>
                  <a:pt x="184253" y="341320"/>
                  <a:pt x="203832" y="322799"/>
                  <a:pt x="231878" y="279407"/>
                </a:cubicBezTo>
                <a:cubicBezTo>
                  <a:pt x="259924" y="236015"/>
                  <a:pt x="341416" y="142882"/>
                  <a:pt x="346178" y="136532"/>
                </a:cubicBezTo>
                <a:cubicBezTo>
                  <a:pt x="350940" y="130182"/>
                  <a:pt x="284795" y="222786"/>
                  <a:pt x="260453" y="241307"/>
                </a:cubicBezTo>
                <a:cubicBezTo>
                  <a:pt x="236111" y="259828"/>
                  <a:pt x="230290" y="249244"/>
                  <a:pt x="200128" y="247657"/>
                </a:cubicBezTo>
                <a:cubicBezTo>
                  <a:pt x="169966" y="246070"/>
                  <a:pt x="112815" y="236544"/>
                  <a:pt x="79478" y="231782"/>
                </a:cubicBezTo>
                <a:cubicBezTo>
                  <a:pt x="46141" y="227020"/>
                  <a:pt x="-2543" y="219082"/>
                  <a:pt x="103" y="219082"/>
                </a:cubicBezTo>
                <a:cubicBezTo>
                  <a:pt x="2749" y="219082"/>
                  <a:pt x="81595" y="240778"/>
                  <a:pt x="95353" y="231782"/>
                </a:cubicBezTo>
                <a:cubicBezTo>
                  <a:pt x="109111" y="222786"/>
                  <a:pt x="83182" y="198974"/>
                  <a:pt x="82653" y="165107"/>
                </a:cubicBezTo>
                <a:cubicBezTo>
                  <a:pt x="82124" y="131240"/>
                  <a:pt x="79478" y="1065"/>
                  <a:pt x="8265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A2C9C54D-C52F-394C-EFD6-830D94650173}"/>
              </a:ext>
            </a:extLst>
          </p:cNvPr>
          <p:cNvSpPr/>
          <p:nvPr/>
        </p:nvSpPr>
        <p:spPr>
          <a:xfrm>
            <a:off x="4708519" y="6105265"/>
            <a:ext cx="42817" cy="98819"/>
          </a:xfrm>
          <a:custGeom>
            <a:avLst/>
            <a:gdLst>
              <a:gd name="connsiteX0" fmla="*/ 6 w 42817"/>
              <a:gd name="connsiteY0" fmla="*/ 260 h 98819"/>
              <a:gd name="connsiteX1" fmla="*/ 38106 w 42817"/>
              <a:gd name="connsiteY1" fmla="*/ 47885 h 98819"/>
              <a:gd name="connsiteX2" fmla="*/ 41281 w 42817"/>
              <a:gd name="connsiteY2" fmla="*/ 98685 h 98819"/>
              <a:gd name="connsiteX3" fmla="*/ 41281 w 42817"/>
              <a:gd name="connsiteY3" fmla="*/ 32010 h 98819"/>
              <a:gd name="connsiteX4" fmla="*/ 6 w 42817"/>
              <a:gd name="connsiteY4" fmla="*/ 260 h 9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17" h="98819">
                <a:moveTo>
                  <a:pt x="6" y="260"/>
                </a:moveTo>
                <a:cubicBezTo>
                  <a:pt x="-523" y="2906"/>
                  <a:pt x="31227" y="31481"/>
                  <a:pt x="38106" y="47885"/>
                </a:cubicBezTo>
                <a:cubicBezTo>
                  <a:pt x="44985" y="64289"/>
                  <a:pt x="40752" y="101331"/>
                  <a:pt x="41281" y="98685"/>
                </a:cubicBezTo>
                <a:cubicBezTo>
                  <a:pt x="41810" y="96039"/>
                  <a:pt x="44456" y="48414"/>
                  <a:pt x="41281" y="32010"/>
                </a:cubicBezTo>
                <a:cubicBezTo>
                  <a:pt x="38106" y="15606"/>
                  <a:pt x="535" y="-2386"/>
                  <a:pt x="6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EBC0D10E-BA0A-5925-0C54-F403E693FCBA}"/>
              </a:ext>
            </a:extLst>
          </p:cNvPr>
          <p:cNvSpPr/>
          <p:nvPr/>
        </p:nvSpPr>
        <p:spPr>
          <a:xfrm>
            <a:off x="4257159" y="6456723"/>
            <a:ext cx="296676" cy="122916"/>
          </a:xfrm>
          <a:custGeom>
            <a:avLst/>
            <a:gdLst>
              <a:gd name="connsiteX0" fmla="*/ 516 w 296676"/>
              <a:gd name="connsiteY0" fmla="*/ 106002 h 122916"/>
              <a:gd name="connsiteX1" fmla="*/ 92591 w 296676"/>
              <a:gd name="connsiteY1" fmla="*/ 121877 h 122916"/>
              <a:gd name="connsiteX2" fmla="*/ 213241 w 296676"/>
              <a:gd name="connsiteY2" fmla="*/ 74252 h 122916"/>
              <a:gd name="connsiteX3" fmla="*/ 191016 w 296676"/>
              <a:gd name="connsiteY3" fmla="*/ 96477 h 122916"/>
              <a:gd name="connsiteX4" fmla="*/ 295791 w 296676"/>
              <a:gd name="connsiteY4" fmla="*/ 1227 h 122916"/>
              <a:gd name="connsiteX5" fmla="*/ 235466 w 296676"/>
              <a:gd name="connsiteY5" fmla="*/ 45677 h 122916"/>
              <a:gd name="connsiteX6" fmla="*/ 133866 w 296676"/>
              <a:gd name="connsiteY6" fmla="*/ 93302 h 122916"/>
              <a:gd name="connsiteX7" fmla="*/ 516 w 296676"/>
              <a:gd name="connsiteY7" fmla="*/ 106002 h 12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676" h="122916">
                <a:moveTo>
                  <a:pt x="516" y="106002"/>
                </a:moveTo>
                <a:cubicBezTo>
                  <a:pt x="-6363" y="110764"/>
                  <a:pt x="57137" y="127169"/>
                  <a:pt x="92591" y="121877"/>
                </a:cubicBezTo>
                <a:cubicBezTo>
                  <a:pt x="128045" y="116585"/>
                  <a:pt x="196837" y="78485"/>
                  <a:pt x="213241" y="74252"/>
                </a:cubicBezTo>
                <a:cubicBezTo>
                  <a:pt x="229645" y="70019"/>
                  <a:pt x="177258" y="108648"/>
                  <a:pt x="191016" y="96477"/>
                </a:cubicBezTo>
                <a:cubicBezTo>
                  <a:pt x="204774" y="84306"/>
                  <a:pt x="288383" y="9694"/>
                  <a:pt x="295791" y="1227"/>
                </a:cubicBezTo>
                <a:cubicBezTo>
                  <a:pt x="303199" y="-7240"/>
                  <a:pt x="262453" y="30331"/>
                  <a:pt x="235466" y="45677"/>
                </a:cubicBezTo>
                <a:cubicBezTo>
                  <a:pt x="208479" y="61023"/>
                  <a:pt x="170908" y="80073"/>
                  <a:pt x="133866" y="93302"/>
                </a:cubicBezTo>
                <a:cubicBezTo>
                  <a:pt x="96824" y="106531"/>
                  <a:pt x="7395" y="101240"/>
                  <a:pt x="516" y="106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92D845FE-982C-1FAF-C66B-75C8D5FE458A}"/>
              </a:ext>
            </a:extLst>
          </p:cNvPr>
          <p:cNvSpPr/>
          <p:nvPr/>
        </p:nvSpPr>
        <p:spPr>
          <a:xfrm>
            <a:off x="5936797" y="5962650"/>
            <a:ext cx="109664" cy="128192"/>
          </a:xfrm>
          <a:custGeom>
            <a:avLst/>
            <a:gdLst>
              <a:gd name="connsiteX0" fmla="*/ 453 w 109664"/>
              <a:gd name="connsiteY0" fmla="*/ 0 h 128192"/>
              <a:gd name="connsiteX1" fmla="*/ 29028 w 109664"/>
              <a:gd name="connsiteY1" fmla="*/ 85725 h 128192"/>
              <a:gd name="connsiteX2" fmla="*/ 108403 w 109664"/>
              <a:gd name="connsiteY2" fmla="*/ 127000 h 128192"/>
              <a:gd name="connsiteX3" fmla="*/ 73478 w 109664"/>
              <a:gd name="connsiteY3" fmla="*/ 114300 h 128192"/>
              <a:gd name="connsiteX4" fmla="*/ 16328 w 109664"/>
              <a:gd name="connsiteY4" fmla="*/ 85725 h 128192"/>
              <a:gd name="connsiteX5" fmla="*/ 453 w 109664"/>
              <a:gd name="connsiteY5" fmla="*/ 0 h 12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664" h="128192">
                <a:moveTo>
                  <a:pt x="453" y="0"/>
                </a:moveTo>
                <a:cubicBezTo>
                  <a:pt x="2570" y="0"/>
                  <a:pt x="11036" y="64558"/>
                  <a:pt x="29028" y="85725"/>
                </a:cubicBezTo>
                <a:cubicBezTo>
                  <a:pt x="47020" y="106892"/>
                  <a:pt x="100995" y="122238"/>
                  <a:pt x="108403" y="127000"/>
                </a:cubicBezTo>
                <a:cubicBezTo>
                  <a:pt x="115811" y="131763"/>
                  <a:pt x="88824" y="121179"/>
                  <a:pt x="73478" y="114300"/>
                </a:cubicBezTo>
                <a:cubicBezTo>
                  <a:pt x="58132" y="107421"/>
                  <a:pt x="29028" y="103717"/>
                  <a:pt x="16328" y="85725"/>
                </a:cubicBezTo>
                <a:cubicBezTo>
                  <a:pt x="3628" y="67733"/>
                  <a:pt x="-1664" y="0"/>
                  <a:pt x="45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97E247D5-B31B-45A9-A76D-8D9C0B8D1B61}"/>
              </a:ext>
            </a:extLst>
          </p:cNvPr>
          <p:cNvSpPr/>
          <p:nvPr/>
        </p:nvSpPr>
        <p:spPr>
          <a:xfrm>
            <a:off x="5937177" y="6235700"/>
            <a:ext cx="65424" cy="152445"/>
          </a:xfrm>
          <a:custGeom>
            <a:avLst/>
            <a:gdLst>
              <a:gd name="connsiteX0" fmla="*/ 73 w 65424"/>
              <a:gd name="connsiteY0" fmla="*/ 0 h 152445"/>
              <a:gd name="connsiteX1" fmla="*/ 50873 w 65424"/>
              <a:gd name="connsiteY1" fmla="*/ 60325 h 152445"/>
              <a:gd name="connsiteX2" fmla="*/ 50873 w 65424"/>
              <a:gd name="connsiteY2" fmla="*/ 98425 h 152445"/>
              <a:gd name="connsiteX3" fmla="*/ 47698 w 65424"/>
              <a:gd name="connsiteY3" fmla="*/ 152400 h 152445"/>
              <a:gd name="connsiteX4" fmla="*/ 57223 w 65424"/>
              <a:gd name="connsiteY4" fmla="*/ 88900 h 152445"/>
              <a:gd name="connsiteX5" fmla="*/ 63573 w 65424"/>
              <a:gd name="connsiteY5" fmla="*/ 60325 h 152445"/>
              <a:gd name="connsiteX6" fmla="*/ 73 w 65424"/>
              <a:gd name="connsiteY6" fmla="*/ 0 h 15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424" h="152445">
                <a:moveTo>
                  <a:pt x="73" y="0"/>
                </a:moveTo>
                <a:cubicBezTo>
                  <a:pt x="-2044" y="0"/>
                  <a:pt x="42406" y="43921"/>
                  <a:pt x="50873" y="60325"/>
                </a:cubicBezTo>
                <a:cubicBezTo>
                  <a:pt x="59340" y="76729"/>
                  <a:pt x="51402" y="83079"/>
                  <a:pt x="50873" y="98425"/>
                </a:cubicBezTo>
                <a:cubicBezTo>
                  <a:pt x="50344" y="113771"/>
                  <a:pt x="46640" y="153988"/>
                  <a:pt x="47698" y="152400"/>
                </a:cubicBezTo>
                <a:cubicBezTo>
                  <a:pt x="48756" y="150812"/>
                  <a:pt x="54577" y="104246"/>
                  <a:pt x="57223" y="88900"/>
                </a:cubicBezTo>
                <a:cubicBezTo>
                  <a:pt x="59869" y="73554"/>
                  <a:pt x="69394" y="74083"/>
                  <a:pt x="63573" y="60325"/>
                </a:cubicBezTo>
                <a:cubicBezTo>
                  <a:pt x="57752" y="46567"/>
                  <a:pt x="2190" y="0"/>
                  <a:pt x="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61D8645B-0967-0501-D565-97AD113597EA}"/>
              </a:ext>
            </a:extLst>
          </p:cNvPr>
          <p:cNvSpPr/>
          <p:nvPr/>
        </p:nvSpPr>
        <p:spPr>
          <a:xfrm>
            <a:off x="4698995" y="5625889"/>
            <a:ext cx="52635" cy="92457"/>
          </a:xfrm>
          <a:custGeom>
            <a:avLst/>
            <a:gdLst>
              <a:gd name="connsiteX0" fmla="*/ 5 w 52635"/>
              <a:gd name="connsiteY0" fmla="*/ 211 h 92457"/>
              <a:gd name="connsiteX1" fmla="*/ 47630 w 52635"/>
              <a:gd name="connsiteY1" fmla="*/ 51011 h 92457"/>
              <a:gd name="connsiteX2" fmla="*/ 44455 w 52635"/>
              <a:gd name="connsiteY2" fmla="*/ 92286 h 92457"/>
              <a:gd name="connsiteX3" fmla="*/ 50805 w 52635"/>
              <a:gd name="connsiteY3" fmla="*/ 35136 h 92457"/>
              <a:gd name="connsiteX4" fmla="*/ 5 w 52635"/>
              <a:gd name="connsiteY4" fmla="*/ 211 h 9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35" h="92457">
                <a:moveTo>
                  <a:pt x="5" y="211"/>
                </a:moveTo>
                <a:cubicBezTo>
                  <a:pt x="-524" y="2857"/>
                  <a:pt x="40222" y="35665"/>
                  <a:pt x="47630" y="51011"/>
                </a:cubicBezTo>
                <a:cubicBezTo>
                  <a:pt x="55038" y="66357"/>
                  <a:pt x="43926" y="94932"/>
                  <a:pt x="44455" y="92286"/>
                </a:cubicBezTo>
                <a:cubicBezTo>
                  <a:pt x="44984" y="89640"/>
                  <a:pt x="57155" y="49953"/>
                  <a:pt x="50805" y="35136"/>
                </a:cubicBezTo>
                <a:cubicBezTo>
                  <a:pt x="44455" y="20319"/>
                  <a:pt x="534" y="-2435"/>
                  <a:pt x="5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E3BB1DA5-6136-F1CD-F1BC-4B8C7772E476}"/>
              </a:ext>
            </a:extLst>
          </p:cNvPr>
          <p:cNvSpPr/>
          <p:nvPr/>
        </p:nvSpPr>
        <p:spPr>
          <a:xfrm>
            <a:off x="4375077" y="5587993"/>
            <a:ext cx="65539" cy="95262"/>
          </a:xfrm>
          <a:custGeom>
            <a:avLst/>
            <a:gdLst>
              <a:gd name="connsiteX0" fmla="*/ 73 w 65539"/>
              <a:gd name="connsiteY0" fmla="*/ 7 h 95262"/>
              <a:gd name="connsiteX1" fmla="*/ 50873 w 65539"/>
              <a:gd name="connsiteY1" fmla="*/ 41282 h 95262"/>
              <a:gd name="connsiteX2" fmla="*/ 50873 w 65539"/>
              <a:gd name="connsiteY2" fmla="*/ 95257 h 95262"/>
              <a:gd name="connsiteX3" fmla="*/ 63573 w 65539"/>
              <a:gd name="connsiteY3" fmla="*/ 44457 h 95262"/>
              <a:gd name="connsiteX4" fmla="*/ 73 w 65539"/>
              <a:gd name="connsiteY4" fmla="*/ 7 h 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9" h="95262">
                <a:moveTo>
                  <a:pt x="73" y="7"/>
                </a:moveTo>
                <a:cubicBezTo>
                  <a:pt x="-2044" y="-522"/>
                  <a:pt x="42406" y="25407"/>
                  <a:pt x="50873" y="41282"/>
                </a:cubicBezTo>
                <a:cubicBezTo>
                  <a:pt x="59340" y="57157"/>
                  <a:pt x="48756" y="94728"/>
                  <a:pt x="50873" y="95257"/>
                </a:cubicBezTo>
                <a:cubicBezTo>
                  <a:pt x="52990" y="95786"/>
                  <a:pt x="71511" y="59274"/>
                  <a:pt x="63573" y="44457"/>
                </a:cubicBezTo>
                <a:cubicBezTo>
                  <a:pt x="55636" y="29640"/>
                  <a:pt x="2190" y="536"/>
                  <a:pt x="7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7716A711-459A-444E-4D34-7673A212748D}"/>
              </a:ext>
            </a:extLst>
          </p:cNvPr>
          <p:cNvSpPr/>
          <p:nvPr/>
        </p:nvSpPr>
        <p:spPr>
          <a:xfrm>
            <a:off x="4851400" y="4536950"/>
            <a:ext cx="44617" cy="232585"/>
          </a:xfrm>
          <a:custGeom>
            <a:avLst/>
            <a:gdLst>
              <a:gd name="connsiteX0" fmla="*/ 34925 w 44617"/>
              <a:gd name="connsiteY0" fmla="*/ 125 h 232585"/>
              <a:gd name="connsiteX1" fmla="*/ 3175 w 44617"/>
              <a:gd name="connsiteY1" fmla="*/ 101725 h 232585"/>
              <a:gd name="connsiteX2" fmla="*/ 19050 w 44617"/>
              <a:gd name="connsiteY2" fmla="*/ 82675 h 232585"/>
              <a:gd name="connsiteX3" fmla="*/ 44450 w 44617"/>
              <a:gd name="connsiteY3" fmla="*/ 228725 h 232585"/>
              <a:gd name="connsiteX4" fmla="*/ 28575 w 44617"/>
              <a:gd name="connsiteY4" fmla="*/ 181100 h 232585"/>
              <a:gd name="connsiteX5" fmla="*/ 0 w 44617"/>
              <a:gd name="connsiteY5" fmla="*/ 82675 h 232585"/>
              <a:gd name="connsiteX6" fmla="*/ 34925 w 44617"/>
              <a:gd name="connsiteY6" fmla="*/ 125 h 23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17" h="232585">
                <a:moveTo>
                  <a:pt x="34925" y="125"/>
                </a:moveTo>
                <a:cubicBezTo>
                  <a:pt x="35454" y="3300"/>
                  <a:pt x="3175" y="101725"/>
                  <a:pt x="3175" y="101725"/>
                </a:cubicBezTo>
                <a:cubicBezTo>
                  <a:pt x="529" y="115483"/>
                  <a:pt x="12171" y="61509"/>
                  <a:pt x="19050" y="82675"/>
                </a:cubicBezTo>
                <a:cubicBezTo>
                  <a:pt x="25929" y="103841"/>
                  <a:pt x="42863" y="212321"/>
                  <a:pt x="44450" y="228725"/>
                </a:cubicBezTo>
                <a:cubicBezTo>
                  <a:pt x="46037" y="245129"/>
                  <a:pt x="35983" y="205442"/>
                  <a:pt x="28575" y="181100"/>
                </a:cubicBezTo>
                <a:cubicBezTo>
                  <a:pt x="21167" y="156758"/>
                  <a:pt x="0" y="110721"/>
                  <a:pt x="0" y="82675"/>
                </a:cubicBezTo>
                <a:cubicBezTo>
                  <a:pt x="0" y="54629"/>
                  <a:pt x="34396" y="-3050"/>
                  <a:pt x="34925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C29E9532-4006-DA0B-CF9E-BDAF0CDDCA45}"/>
              </a:ext>
            </a:extLst>
          </p:cNvPr>
          <p:cNvSpPr/>
          <p:nvPr/>
        </p:nvSpPr>
        <p:spPr>
          <a:xfrm>
            <a:off x="4819010" y="4654423"/>
            <a:ext cx="49916" cy="327347"/>
          </a:xfrm>
          <a:custGeom>
            <a:avLst/>
            <a:gdLst>
              <a:gd name="connsiteX0" fmla="*/ 3815 w 49916"/>
              <a:gd name="connsiteY0" fmla="*/ 127 h 327347"/>
              <a:gd name="connsiteX1" fmla="*/ 3815 w 49916"/>
              <a:gd name="connsiteY1" fmla="*/ 143002 h 327347"/>
              <a:gd name="connsiteX2" fmla="*/ 48265 w 49916"/>
              <a:gd name="connsiteY2" fmla="*/ 104902 h 327347"/>
              <a:gd name="connsiteX3" fmla="*/ 38740 w 49916"/>
              <a:gd name="connsiteY3" fmla="*/ 228727 h 327347"/>
              <a:gd name="connsiteX4" fmla="*/ 22865 w 49916"/>
              <a:gd name="connsiteY4" fmla="*/ 209677 h 327347"/>
              <a:gd name="connsiteX5" fmla="*/ 19690 w 49916"/>
              <a:gd name="connsiteY5" fmla="*/ 327152 h 327347"/>
              <a:gd name="connsiteX6" fmla="*/ 26040 w 49916"/>
              <a:gd name="connsiteY6" fmla="*/ 235077 h 327347"/>
              <a:gd name="connsiteX7" fmla="*/ 29215 w 49916"/>
              <a:gd name="connsiteY7" fmla="*/ 143002 h 327347"/>
              <a:gd name="connsiteX8" fmla="*/ 16515 w 49916"/>
              <a:gd name="connsiteY8" fmla="*/ 171577 h 327347"/>
              <a:gd name="connsiteX9" fmla="*/ 3815 w 49916"/>
              <a:gd name="connsiteY9" fmla="*/ 127 h 32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916" h="327347">
                <a:moveTo>
                  <a:pt x="3815" y="127"/>
                </a:moveTo>
                <a:cubicBezTo>
                  <a:pt x="1698" y="-4635"/>
                  <a:pt x="-3593" y="125540"/>
                  <a:pt x="3815" y="143002"/>
                </a:cubicBezTo>
                <a:cubicBezTo>
                  <a:pt x="11223" y="160464"/>
                  <a:pt x="42444" y="90615"/>
                  <a:pt x="48265" y="104902"/>
                </a:cubicBezTo>
                <a:cubicBezTo>
                  <a:pt x="54086" y="119189"/>
                  <a:pt x="42973" y="211265"/>
                  <a:pt x="38740" y="228727"/>
                </a:cubicBezTo>
                <a:cubicBezTo>
                  <a:pt x="34507" y="246189"/>
                  <a:pt x="26040" y="193273"/>
                  <a:pt x="22865" y="209677"/>
                </a:cubicBezTo>
                <a:cubicBezTo>
                  <a:pt x="19690" y="226081"/>
                  <a:pt x="19161" y="322919"/>
                  <a:pt x="19690" y="327152"/>
                </a:cubicBezTo>
                <a:cubicBezTo>
                  <a:pt x="20219" y="331385"/>
                  <a:pt x="24453" y="265769"/>
                  <a:pt x="26040" y="235077"/>
                </a:cubicBezTo>
                <a:cubicBezTo>
                  <a:pt x="27628" y="204385"/>
                  <a:pt x="30803" y="153585"/>
                  <a:pt x="29215" y="143002"/>
                </a:cubicBezTo>
                <a:cubicBezTo>
                  <a:pt x="27628" y="132419"/>
                  <a:pt x="22336" y="191685"/>
                  <a:pt x="16515" y="171577"/>
                </a:cubicBezTo>
                <a:cubicBezTo>
                  <a:pt x="10694" y="151469"/>
                  <a:pt x="5932" y="4889"/>
                  <a:pt x="3815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539CFA64-068B-022B-1D1F-C9257877D3FD}"/>
              </a:ext>
            </a:extLst>
          </p:cNvPr>
          <p:cNvSpPr/>
          <p:nvPr/>
        </p:nvSpPr>
        <p:spPr>
          <a:xfrm>
            <a:off x="5118098" y="3463924"/>
            <a:ext cx="171455" cy="235141"/>
          </a:xfrm>
          <a:custGeom>
            <a:avLst/>
            <a:gdLst>
              <a:gd name="connsiteX0" fmla="*/ 2 w 171455"/>
              <a:gd name="connsiteY0" fmla="*/ 85726 h 235141"/>
              <a:gd name="connsiteX1" fmla="*/ 88902 w 171455"/>
              <a:gd name="connsiteY1" fmla="*/ 165101 h 235141"/>
              <a:gd name="connsiteX2" fmla="*/ 101602 w 171455"/>
              <a:gd name="connsiteY2" fmla="*/ 142876 h 235141"/>
              <a:gd name="connsiteX3" fmla="*/ 171452 w 171455"/>
              <a:gd name="connsiteY3" fmla="*/ 234951 h 235141"/>
              <a:gd name="connsiteX4" fmla="*/ 98427 w 171455"/>
              <a:gd name="connsiteY4" fmla="*/ 161926 h 235141"/>
              <a:gd name="connsiteX5" fmla="*/ 19052 w 171455"/>
              <a:gd name="connsiteY5" fmla="*/ 1 h 235141"/>
              <a:gd name="connsiteX6" fmla="*/ 92077 w 171455"/>
              <a:gd name="connsiteY6" fmla="*/ 158751 h 235141"/>
              <a:gd name="connsiteX7" fmla="*/ 2 w 171455"/>
              <a:gd name="connsiteY7" fmla="*/ 85726 h 23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455" h="235141">
                <a:moveTo>
                  <a:pt x="2" y="85726"/>
                </a:moveTo>
                <a:cubicBezTo>
                  <a:pt x="-527" y="86784"/>
                  <a:pt x="71969" y="155576"/>
                  <a:pt x="88902" y="165101"/>
                </a:cubicBezTo>
                <a:cubicBezTo>
                  <a:pt x="105835" y="174626"/>
                  <a:pt x="87844" y="131234"/>
                  <a:pt x="101602" y="142876"/>
                </a:cubicBezTo>
                <a:cubicBezTo>
                  <a:pt x="115360" y="154518"/>
                  <a:pt x="171981" y="231776"/>
                  <a:pt x="171452" y="234951"/>
                </a:cubicBezTo>
                <a:cubicBezTo>
                  <a:pt x="170923" y="238126"/>
                  <a:pt x="123827" y="201084"/>
                  <a:pt x="98427" y="161926"/>
                </a:cubicBezTo>
                <a:cubicBezTo>
                  <a:pt x="73027" y="122768"/>
                  <a:pt x="20110" y="530"/>
                  <a:pt x="19052" y="1"/>
                </a:cubicBezTo>
                <a:cubicBezTo>
                  <a:pt x="17994" y="-528"/>
                  <a:pt x="91019" y="141818"/>
                  <a:pt x="92077" y="158751"/>
                </a:cubicBezTo>
                <a:cubicBezTo>
                  <a:pt x="93135" y="175684"/>
                  <a:pt x="531" y="84668"/>
                  <a:pt x="2" y="85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4E5D6C23-A573-D069-D998-A6A88F6FF535}"/>
              </a:ext>
            </a:extLst>
          </p:cNvPr>
          <p:cNvSpPr/>
          <p:nvPr/>
        </p:nvSpPr>
        <p:spPr>
          <a:xfrm>
            <a:off x="3997325" y="3593498"/>
            <a:ext cx="142886" cy="249358"/>
          </a:xfrm>
          <a:custGeom>
            <a:avLst/>
            <a:gdLst>
              <a:gd name="connsiteX0" fmla="*/ 142875 w 142886"/>
              <a:gd name="connsiteY0" fmla="*/ 22827 h 249358"/>
              <a:gd name="connsiteX1" fmla="*/ 50800 w 142886"/>
              <a:gd name="connsiteY1" fmla="*/ 105377 h 249358"/>
              <a:gd name="connsiteX2" fmla="*/ 9525 w 142886"/>
              <a:gd name="connsiteY2" fmla="*/ 248252 h 249358"/>
              <a:gd name="connsiteX3" fmla="*/ 31750 w 142886"/>
              <a:gd name="connsiteY3" fmla="*/ 162527 h 249358"/>
              <a:gd name="connsiteX4" fmla="*/ 0 w 142886"/>
              <a:gd name="connsiteY4" fmla="*/ 602 h 249358"/>
              <a:gd name="connsiteX5" fmla="*/ 31750 w 142886"/>
              <a:gd name="connsiteY5" fmla="*/ 105377 h 249358"/>
              <a:gd name="connsiteX6" fmla="*/ 57150 w 142886"/>
              <a:gd name="connsiteY6" fmla="*/ 48227 h 249358"/>
              <a:gd name="connsiteX7" fmla="*/ 142875 w 142886"/>
              <a:gd name="connsiteY7" fmla="*/ 22827 h 24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86" h="249358">
                <a:moveTo>
                  <a:pt x="142875" y="22827"/>
                </a:moveTo>
                <a:cubicBezTo>
                  <a:pt x="141817" y="32352"/>
                  <a:pt x="73025" y="67806"/>
                  <a:pt x="50800" y="105377"/>
                </a:cubicBezTo>
                <a:cubicBezTo>
                  <a:pt x="28575" y="142948"/>
                  <a:pt x="12700" y="238727"/>
                  <a:pt x="9525" y="248252"/>
                </a:cubicBezTo>
                <a:cubicBezTo>
                  <a:pt x="6350" y="257777"/>
                  <a:pt x="33337" y="203802"/>
                  <a:pt x="31750" y="162527"/>
                </a:cubicBezTo>
                <a:cubicBezTo>
                  <a:pt x="30163" y="121252"/>
                  <a:pt x="0" y="10127"/>
                  <a:pt x="0" y="602"/>
                </a:cubicBezTo>
                <a:cubicBezTo>
                  <a:pt x="0" y="-8923"/>
                  <a:pt x="22225" y="97440"/>
                  <a:pt x="31750" y="105377"/>
                </a:cubicBezTo>
                <a:cubicBezTo>
                  <a:pt x="41275" y="113314"/>
                  <a:pt x="40746" y="58810"/>
                  <a:pt x="57150" y="48227"/>
                </a:cubicBezTo>
                <a:cubicBezTo>
                  <a:pt x="73554" y="37644"/>
                  <a:pt x="143933" y="13302"/>
                  <a:pt x="142875" y="22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6E5DE38E-6C0E-7F3B-9B0A-8661D59F7370}"/>
              </a:ext>
            </a:extLst>
          </p:cNvPr>
          <p:cNvSpPr/>
          <p:nvPr/>
        </p:nvSpPr>
        <p:spPr>
          <a:xfrm>
            <a:off x="3693652" y="4387719"/>
            <a:ext cx="803908" cy="232485"/>
          </a:xfrm>
          <a:custGeom>
            <a:avLst/>
            <a:gdLst>
              <a:gd name="connsiteX0" fmla="*/ 113173 w 803908"/>
              <a:gd name="connsiteY0" fmla="*/ 82681 h 232485"/>
              <a:gd name="connsiteX1" fmla="*/ 357648 w 803908"/>
              <a:gd name="connsiteY1" fmla="*/ 28706 h 232485"/>
              <a:gd name="connsiteX2" fmla="*/ 265573 w 803908"/>
              <a:gd name="connsiteY2" fmla="*/ 50931 h 232485"/>
              <a:gd name="connsiteX3" fmla="*/ 798973 w 803908"/>
              <a:gd name="connsiteY3" fmla="*/ 131 h 232485"/>
              <a:gd name="connsiteX4" fmla="*/ 516398 w 803908"/>
              <a:gd name="connsiteY4" fmla="*/ 38231 h 232485"/>
              <a:gd name="connsiteX5" fmla="*/ 262398 w 803908"/>
              <a:gd name="connsiteY5" fmla="*/ 98556 h 232485"/>
              <a:gd name="connsiteX6" fmla="*/ 2048 w 803908"/>
              <a:gd name="connsiteY6" fmla="*/ 231906 h 232485"/>
              <a:gd name="connsiteX7" fmla="*/ 408448 w 803908"/>
              <a:gd name="connsiteY7" fmla="*/ 41406 h 232485"/>
              <a:gd name="connsiteX8" fmla="*/ 214773 w 803908"/>
              <a:gd name="connsiteY8" fmla="*/ 63631 h 232485"/>
              <a:gd name="connsiteX9" fmla="*/ 113173 w 803908"/>
              <a:gd name="connsiteY9" fmla="*/ 82681 h 23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3908" h="232485">
                <a:moveTo>
                  <a:pt x="113173" y="82681"/>
                </a:moveTo>
                <a:cubicBezTo>
                  <a:pt x="136986" y="76860"/>
                  <a:pt x="332248" y="33998"/>
                  <a:pt x="357648" y="28706"/>
                </a:cubicBezTo>
                <a:cubicBezTo>
                  <a:pt x="383048" y="23414"/>
                  <a:pt x="192019" y="55693"/>
                  <a:pt x="265573" y="50931"/>
                </a:cubicBezTo>
                <a:cubicBezTo>
                  <a:pt x="339127" y="46169"/>
                  <a:pt x="757169" y="2248"/>
                  <a:pt x="798973" y="131"/>
                </a:cubicBezTo>
                <a:cubicBezTo>
                  <a:pt x="840777" y="-1986"/>
                  <a:pt x="605827" y="21827"/>
                  <a:pt x="516398" y="38231"/>
                </a:cubicBezTo>
                <a:cubicBezTo>
                  <a:pt x="426969" y="54635"/>
                  <a:pt x="348123" y="66277"/>
                  <a:pt x="262398" y="98556"/>
                </a:cubicBezTo>
                <a:cubicBezTo>
                  <a:pt x="176673" y="130835"/>
                  <a:pt x="-22294" y="241431"/>
                  <a:pt x="2048" y="231906"/>
                </a:cubicBezTo>
                <a:cubicBezTo>
                  <a:pt x="26390" y="222381"/>
                  <a:pt x="372994" y="69452"/>
                  <a:pt x="408448" y="41406"/>
                </a:cubicBezTo>
                <a:cubicBezTo>
                  <a:pt x="443902" y="13360"/>
                  <a:pt x="260811" y="57281"/>
                  <a:pt x="214773" y="63631"/>
                </a:cubicBezTo>
                <a:cubicBezTo>
                  <a:pt x="168735" y="69981"/>
                  <a:pt x="89360" y="88502"/>
                  <a:pt x="113173" y="82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176FC4C8-A654-37D3-AB15-895251415886}"/>
              </a:ext>
            </a:extLst>
          </p:cNvPr>
          <p:cNvSpPr/>
          <p:nvPr/>
        </p:nvSpPr>
        <p:spPr>
          <a:xfrm>
            <a:off x="5128982" y="7246905"/>
            <a:ext cx="876931" cy="648432"/>
          </a:xfrm>
          <a:custGeom>
            <a:avLst/>
            <a:gdLst>
              <a:gd name="connsiteX0" fmla="*/ 8626 w 876931"/>
              <a:gd name="connsiteY0" fmla="*/ 648043 h 648432"/>
              <a:gd name="connsiteX1" fmla="*/ 621369 w 876931"/>
              <a:gd name="connsiteY1" fmla="*/ 525495 h 648432"/>
              <a:gd name="connsiteX2" fmla="*/ 508247 w 876931"/>
              <a:gd name="connsiteY2" fmla="*/ 567916 h 648432"/>
              <a:gd name="connsiteX3" fmla="*/ 687356 w 876931"/>
              <a:gd name="connsiteY3" fmla="*/ 398233 h 648432"/>
              <a:gd name="connsiteX4" fmla="*/ 654362 w 876931"/>
              <a:gd name="connsiteY4" fmla="*/ 459507 h 648432"/>
              <a:gd name="connsiteX5" fmla="*/ 875892 w 876931"/>
              <a:gd name="connsiteY5" fmla="*/ 2307 h 648432"/>
              <a:gd name="connsiteX6" fmla="*/ 729777 w 876931"/>
              <a:gd name="connsiteY6" fmla="*/ 289825 h 648432"/>
              <a:gd name="connsiteX7" fmla="*/ 550667 w 876931"/>
              <a:gd name="connsiteY7" fmla="*/ 459507 h 648432"/>
              <a:gd name="connsiteX8" fmla="*/ 428119 w 876931"/>
              <a:gd name="connsiteY8" fmla="*/ 539635 h 648432"/>
              <a:gd name="connsiteX9" fmla="*/ 272577 w 876931"/>
              <a:gd name="connsiteY9" fmla="*/ 563202 h 648432"/>
              <a:gd name="connsiteX10" fmla="*/ 8626 w 876931"/>
              <a:gd name="connsiteY10" fmla="*/ 648043 h 64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6931" h="648432">
                <a:moveTo>
                  <a:pt x="8626" y="648043"/>
                </a:moveTo>
                <a:cubicBezTo>
                  <a:pt x="66758" y="641758"/>
                  <a:pt x="538099" y="538849"/>
                  <a:pt x="621369" y="525495"/>
                </a:cubicBezTo>
                <a:cubicBezTo>
                  <a:pt x="704639" y="512141"/>
                  <a:pt x="497249" y="589126"/>
                  <a:pt x="508247" y="567916"/>
                </a:cubicBezTo>
                <a:cubicBezTo>
                  <a:pt x="519245" y="546706"/>
                  <a:pt x="663004" y="416301"/>
                  <a:pt x="687356" y="398233"/>
                </a:cubicBezTo>
                <a:cubicBezTo>
                  <a:pt x="711709" y="380165"/>
                  <a:pt x="622939" y="525495"/>
                  <a:pt x="654362" y="459507"/>
                </a:cubicBezTo>
                <a:cubicBezTo>
                  <a:pt x="685785" y="393519"/>
                  <a:pt x="863323" y="30587"/>
                  <a:pt x="875892" y="2307"/>
                </a:cubicBezTo>
                <a:cubicBezTo>
                  <a:pt x="888461" y="-25973"/>
                  <a:pt x="783981" y="213625"/>
                  <a:pt x="729777" y="289825"/>
                </a:cubicBezTo>
                <a:cubicBezTo>
                  <a:pt x="675573" y="366025"/>
                  <a:pt x="600943" y="417872"/>
                  <a:pt x="550667" y="459507"/>
                </a:cubicBezTo>
                <a:cubicBezTo>
                  <a:pt x="500391" y="501142"/>
                  <a:pt x="474467" y="522352"/>
                  <a:pt x="428119" y="539635"/>
                </a:cubicBezTo>
                <a:cubicBezTo>
                  <a:pt x="381771" y="556917"/>
                  <a:pt x="342493" y="543563"/>
                  <a:pt x="272577" y="563202"/>
                </a:cubicBezTo>
                <a:cubicBezTo>
                  <a:pt x="202662" y="582841"/>
                  <a:pt x="-49506" y="654328"/>
                  <a:pt x="8626" y="648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D7DEDDE6-B587-FC30-5377-6156E92396CE}"/>
              </a:ext>
            </a:extLst>
          </p:cNvPr>
          <p:cNvSpPr/>
          <p:nvPr/>
        </p:nvSpPr>
        <p:spPr>
          <a:xfrm>
            <a:off x="5748573" y="6640413"/>
            <a:ext cx="529801" cy="1145584"/>
          </a:xfrm>
          <a:custGeom>
            <a:avLst/>
            <a:gdLst>
              <a:gd name="connsiteX0" fmla="*/ 529679 w 529801"/>
              <a:gd name="connsiteY0" fmla="*/ 771 h 1145584"/>
              <a:gd name="connsiteX1" fmla="*/ 294008 w 529801"/>
              <a:gd name="connsiteY1" fmla="*/ 604086 h 1145584"/>
              <a:gd name="connsiteX2" fmla="*/ 345856 w 529801"/>
              <a:gd name="connsiteY2" fmla="*/ 533385 h 1145584"/>
              <a:gd name="connsiteX3" fmla="*/ 152606 w 529801"/>
              <a:gd name="connsiteY3" fmla="*/ 901030 h 1145584"/>
              <a:gd name="connsiteX4" fmla="*/ 232734 w 529801"/>
              <a:gd name="connsiteY4" fmla="*/ 806762 h 1145584"/>
              <a:gd name="connsiteX5" fmla="*/ 1778 w 529801"/>
              <a:gd name="connsiteY5" fmla="*/ 1141414 h 1145584"/>
              <a:gd name="connsiteX6" fmla="*/ 138466 w 529801"/>
              <a:gd name="connsiteY6" fmla="*/ 957591 h 1145584"/>
              <a:gd name="connsiteX7" fmla="*/ 364709 w 529801"/>
              <a:gd name="connsiteY7" fmla="*/ 439117 h 1145584"/>
              <a:gd name="connsiteX8" fmla="*/ 327002 w 529801"/>
              <a:gd name="connsiteY8" fmla="*/ 476824 h 1145584"/>
              <a:gd name="connsiteX9" fmla="*/ 529679 w 529801"/>
              <a:gd name="connsiteY9" fmla="*/ 771 h 114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9801" h="1145584">
                <a:moveTo>
                  <a:pt x="529679" y="771"/>
                </a:moveTo>
                <a:cubicBezTo>
                  <a:pt x="524180" y="21981"/>
                  <a:pt x="324645" y="515317"/>
                  <a:pt x="294008" y="604086"/>
                </a:cubicBezTo>
                <a:cubicBezTo>
                  <a:pt x="263371" y="692855"/>
                  <a:pt x="369423" y="483895"/>
                  <a:pt x="345856" y="533385"/>
                </a:cubicBezTo>
                <a:cubicBezTo>
                  <a:pt x="322289" y="582875"/>
                  <a:pt x="171460" y="855467"/>
                  <a:pt x="152606" y="901030"/>
                </a:cubicBezTo>
                <a:cubicBezTo>
                  <a:pt x="133752" y="946593"/>
                  <a:pt x="257872" y="766698"/>
                  <a:pt x="232734" y="806762"/>
                </a:cubicBezTo>
                <a:cubicBezTo>
                  <a:pt x="207596" y="846826"/>
                  <a:pt x="17489" y="1116276"/>
                  <a:pt x="1778" y="1141414"/>
                </a:cubicBezTo>
                <a:cubicBezTo>
                  <a:pt x="-13933" y="1166552"/>
                  <a:pt x="77978" y="1074640"/>
                  <a:pt x="138466" y="957591"/>
                </a:cubicBezTo>
                <a:cubicBezTo>
                  <a:pt x="198954" y="840542"/>
                  <a:pt x="333286" y="519245"/>
                  <a:pt x="364709" y="439117"/>
                </a:cubicBezTo>
                <a:cubicBezTo>
                  <a:pt x="396132" y="358989"/>
                  <a:pt x="299507" y="551453"/>
                  <a:pt x="327002" y="476824"/>
                </a:cubicBezTo>
                <a:cubicBezTo>
                  <a:pt x="354497" y="402195"/>
                  <a:pt x="535178" y="-20439"/>
                  <a:pt x="529679" y="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CCEAE0FB-7331-B37D-6E03-B0956584AACE}"/>
              </a:ext>
            </a:extLst>
          </p:cNvPr>
          <p:cNvSpPr/>
          <p:nvPr/>
        </p:nvSpPr>
        <p:spPr>
          <a:xfrm>
            <a:off x="5320169" y="4406779"/>
            <a:ext cx="584886" cy="587203"/>
          </a:xfrm>
          <a:custGeom>
            <a:avLst/>
            <a:gdLst>
              <a:gd name="connsiteX0" fmla="*/ 1131 w 584886"/>
              <a:gd name="connsiteY0" fmla="*/ 584321 h 587203"/>
              <a:gd name="connsiteX1" fmla="*/ 258306 w 584886"/>
              <a:gd name="connsiteY1" fmla="*/ 60446 h 587203"/>
              <a:gd name="connsiteX2" fmla="*/ 112256 w 584886"/>
              <a:gd name="connsiteY2" fmla="*/ 216021 h 587203"/>
              <a:gd name="connsiteX3" fmla="*/ 283706 w 584886"/>
              <a:gd name="connsiteY3" fmla="*/ 44571 h 587203"/>
              <a:gd name="connsiteX4" fmla="*/ 382131 w 584886"/>
              <a:gd name="connsiteY4" fmla="*/ 25521 h 587203"/>
              <a:gd name="connsiteX5" fmla="*/ 328156 w 584886"/>
              <a:gd name="connsiteY5" fmla="*/ 54096 h 587203"/>
              <a:gd name="connsiteX6" fmla="*/ 423406 w 584886"/>
              <a:gd name="connsiteY6" fmla="*/ 9646 h 587203"/>
              <a:gd name="connsiteX7" fmla="*/ 515481 w 584886"/>
              <a:gd name="connsiteY7" fmla="*/ 31871 h 587203"/>
              <a:gd name="connsiteX8" fmla="*/ 483731 w 584886"/>
              <a:gd name="connsiteY8" fmla="*/ 3296 h 587203"/>
              <a:gd name="connsiteX9" fmla="*/ 582156 w 584886"/>
              <a:gd name="connsiteY9" fmla="*/ 9646 h 587203"/>
              <a:gd name="connsiteX10" fmla="*/ 356731 w 584886"/>
              <a:gd name="connsiteY10" fmla="*/ 9646 h 587203"/>
              <a:gd name="connsiteX11" fmla="*/ 153531 w 584886"/>
              <a:gd name="connsiteY11" fmla="*/ 142996 h 587203"/>
              <a:gd name="connsiteX12" fmla="*/ 153531 w 584886"/>
              <a:gd name="connsiteY12" fmla="*/ 142996 h 587203"/>
              <a:gd name="connsiteX13" fmla="*/ 194806 w 584886"/>
              <a:gd name="connsiteY13" fmla="*/ 120771 h 587203"/>
              <a:gd name="connsiteX14" fmla="*/ 51931 w 584886"/>
              <a:gd name="connsiteY14" fmla="*/ 377946 h 587203"/>
              <a:gd name="connsiteX15" fmla="*/ 159881 w 584886"/>
              <a:gd name="connsiteY15" fmla="*/ 276346 h 587203"/>
              <a:gd name="connsiteX16" fmla="*/ 1131 w 584886"/>
              <a:gd name="connsiteY16" fmla="*/ 584321 h 58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886" h="587203">
                <a:moveTo>
                  <a:pt x="1131" y="584321"/>
                </a:moveTo>
                <a:cubicBezTo>
                  <a:pt x="17535" y="548338"/>
                  <a:pt x="239785" y="121829"/>
                  <a:pt x="258306" y="60446"/>
                </a:cubicBezTo>
                <a:cubicBezTo>
                  <a:pt x="276827" y="-937"/>
                  <a:pt x="108023" y="218667"/>
                  <a:pt x="112256" y="216021"/>
                </a:cubicBezTo>
                <a:cubicBezTo>
                  <a:pt x="116489" y="213375"/>
                  <a:pt x="238727" y="76321"/>
                  <a:pt x="283706" y="44571"/>
                </a:cubicBezTo>
                <a:cubicBezTo>
                  <a:pt x="328685" y="12821"/>
                  <a:pt x="374723" y="23934"/>
                  <a:pt x="382131" y="25521"/>
                </a:cubicBezTo>
                <a:cubicBezTo>
                  <a:pt x="389539" y="27108"/>
                  <a:pt x="321277" y="56742"/>
                  <a:pt x="328156" y="54096"/>
                </a:cubicBezTo>
                <a:cubicBezTo>
                  <a:pt x="335035" y="51450"/>
                  <a:pt x="392185" y="13350"/>
                  <a:pt x="423406" y="9646"/>
                </a:cubicBezTo>
                <a:cubicBezTo>
                  <a:pt x="454627" y="5942"/>
                  <a:pt x="505427" y="32929"/>
                  <a:pt x="515481" y="31871"/>
                </a:cubicBezTo>
                <a:cubicBezTo>
                  <a:pt x="525535" y="30813"/>
                  <a:pt x="472619" y="7000"/>
                  <a:pt x="483731" y="3296"/>
                </a:cubicBezTo>
                <a:cubicBezTo>
                  <a:pt x="494843" y="-408"/>
                  <a:pt x="603323" y="8588"/>
                  <a:pt x="582156" y="9646"/>
                </a:cubicBezTo>
                <a:cubicBezTo>
                  <a:pt x="560989" y="10704"/>
                  <a:pt x="428169" y="-12579"/>
                  <a:pt x="356731" y="9646"/>
                </a:cubicBezTo>
                <a:cubicBezTo>
                  <a:pt x="285294" y="31871"/>
                  <a:pt x="153531" y="142996"/>
                  <a:pt x="153531" y="142996"/>
                </a:cubicBezTo>
                <a:lnTo>
                  <a:pt x="153531" y="142996"/>
                </a:lnTo>
                <a:cubicBezTo>
                  <a:pt x="160410" y="139292"/>
                  <a:pt x="211739" y="81613"/>
                  <a:pt x="194806" y="120771"/>
                </a:cubicBezTo>
                <a:cubicBezTo>
                  <a:pt x="177873" y="159929"/>
                  <a:pt x="57752" y="352017"/>
                  <a:pt x="51931" y="377946"/>
                </a:cubicBezTo>
                <a:cubicBezTo>
                  <a:pt x="46110" y="403875"/>
                  <a:pt x="167818" y="244596"/>
                  <a:pt x="159881" y="276346"/>
                </a:cubicBezTo>
                <a:cubicBezTo>
                  <a:pt x="151944" y="308096"/>
                  <a:pt x="-15273" y="620304"/>
                  <a:pt x="1131" y="584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AB622480-598E-0473-01B9-47C36D51054E}"/>
              </a:ext>
            </a:extLst>
          </p:cNvPr>
          <p:cNvSpPr/>
          <p:nvPr/>
        </p:nvSpPr>
        <p:spPr>
          <a:xfrm>
            <a:off x="4441722" y="4687965"/>
            <a:ext cx="302667" cy="370376"/>
          </a:xfrm>
          <a:custGeom>
            <a:avLst/>
            <a:gdLst>
              <a:gd name="connsiteX0" fmla="*/ 924 w 302667"/>
              <a:gd name="connsiteY0" fmla="*/ 80296 h 370376"/>
              <a:gd name="connsiteX1" fmla="*/ 223948 w 302667"/>
              <a:gd name="connsiteY1" fmla="*/ 312242 h 370376"/>
              <a:gd name="connsiteX2" fmla="*/ 223948 w 302667"/>
              <a:gd name="connsiteY2" fmla="*/ 223032 h 370376"/>
              <a:gd name="connsiteX3" fmla="*/ 299777 w 302667"/>
              <a:gd name="connsiteY3" fmla="*/ 370228 h 370376"/>
              <a:gd name="connsiteX4" fmla="*/ 286395 w 302667"/>
              <a:gd name="connsiteY4" fmla="*/ 245335 h 370376"/>
              <a:gd name="connsiteX5" fmla="*/ 281935 w 302667"/>
              <a:gd name="connsiteY5" fmla="*/ 8 h 370376"/>
              <a:gd name="connsiteX6" fmla="*/ 259632 w 302667"/>
              <a:gd name="connsiteY6" fmla="*/ 236414 h 370376"/>
              <a:gd name="connsiteX7" fmla="*/ 148120 w 302667"/>
              <a:gd name="connsiteY7" fmla="*/ 200730 h 370376"/>
              <a:gd name="connsiteX8" fmla="*/ 924 w 302667"/>
              <a:gd name="connsiteY8" fmla="*/ 80296 h 37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67" h="370376">
                <a:moveTo>
                  <a:pt x="924" y="80296"/>
                </a:moveTo>
                <a:cubicBezTo>
                  <a:pt x="13562" y="98881"/>
                  <a:pt x="186778" y="288453"/>
                  <a:pt x="223948" y="312242"/>
                </a:cubicBezTo>
                <a:cubicBezTo>
                  <a:pt x="261118" y="336031"/>
                  <a:pt x="211310" y="213368"/>
                  <a:pt x="223948" y="223032"/>
                </a:cubicBezTo>
                <a:cubicBezTo>
                  <a:pt x="236586" y="232696"/>
                  <a:pt x="289369" y="366511"/>
                  <a:pt x="299777" y="370228"/>
                </a:cubicBezTo>
                <a:cubicBezTo>
                  <a:pt x="310185" y="373945"/>
                  <a:pt x="289369" y="307038"/>
                  <a:pt x="286395" y="245335"/>
                </a:cubicBezTo>
                <a:cubicBezTo>
                  <a:pt x="283421" y="183632"/>
                  <a:pt x="286395" y="1495"/>
                  <a:pt x="281935" y="8"/>
                </a:cubicBezTo>
                <a:cubicBezTo>
                  <a:pt x="277475" y="-1479"/>
                  <a:pt x="281934" y="202960"/>
                  <a:pt x="259632" y="236414"/>
                </a:cubicBezTo>
                <a:cubicBezTo>
                  <a:pt x="237330" y="269868"/>
                  <a:pt x="187521" y="225263"/>
                  <a:pt x="148120" y="200730"/>
                </a:cubicBezTo>
                <a:cubicBezTo>
                  <a:pt x="108719" y="176197"/>
                  <a:pt x="-11714" y="61711"/>
                  <a:pt x="924" y="80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339A9875-550F-9CAA-B658-2F4224CB968C}"/>
              </a:ext>
            </a:extLst>
          </p:cNvPr>
          <p:cNvSpPr/>
          <p:nvPr/>
        </p:nvSpPr>
        <p:spPr>
          <a:xfrm>
            <a:off x="4785968" y="4498254"/>
            <a:ext cx="55089" cy="863734"/>
          </a:xfrm>
          <a:custGeom>
            <a:avLst/>
            <a:gdLst>
              <a:gd name="connsiteX0" fmla="*/ 44740 w 55089"/>
              <a:gd name="connsiteY0" fmla="*/ 6839 h 863734"/>
              <a:gd name="connsiteX1" fmla="*/ 135 w 55089"/>
              <a:gd name="connsiteY1" fmla="*/ 412743 h 863734"/>
              <a:gd name="connsiteX2" fmla="*/ 31359 w 55089"/>
              <a:gd name="connsiteY2" fmla="*/ 546558 h 863734"/>
              <a:gd name="connsiteX3" fmla="*/ 44740 w 55089"/>
              <a:gd name="connsiteY3" fmla="*/ 385980 h 863734"/>
              <a:gd name="connsiteX4" fmla="*/ 53661 w 55089"/>
              <a:gd name="connsiteY4" fmla="*/ 675912 h 863734"/>
              <a:gd name="connsiteX5" fmla="*/ 13517 w 55089"/>
              <a:gd name="connsiteY5" fmla="*/ 863252 h 863734"/>
              <a:gd name="connsiteX6" fmla="*/ 49201 w 55089"/>
              <a:gd name="connsiteY6" fmla="*/ 622386 h 863734"/>
              <a:gd name="connsiteX7" fmla="*/ 13517 w 55089"/>
              <a:gd name="connsiteY7" fmla="*/ 189719 h 863734"/>
              <a:gd name="connsiteX8" fmla="*/ 44740 w 55089"/>
              <a:gd name="connsiteY8" fmla="*/ 6839 h 86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89" h="863734">
                <a:moveTo>
                  <a:pt x="44740" y="6839"/>
                </a:moveTo>
                <a:cubicBezTo>
                  <a:pt x="42510" y="44010"/>
                  <a:pt x="2365" y="322790"/>
                  <a:pt x="135" y="412743"/>
                </a:cubicBezTo>
                <a:cubicBezTo>
                  <a:pt x="-2095" y="502696"/>
                  <a:pt x="23925" y="551018"/>
                  <a:pt x="31359" y="546558"/>
                </a:cubicBezTo>
                <a:cubicBezTo>
                  <a:pt x="38793" y="542098"/>
                  <a:pt x="41023" y="364421"/>
                  <a:pt x="44740" y="385980"/>
                </a:cubicBezTo>
                <a:cubicBezTo>
                  <a:pt x="48457" y="407539"/>
                  <a:pt x="58865" y="596367"/>
                  <a:pt x="53661" y="675912"/>
                </a:cubicBezTo>
                <a:cubicBezTo>
                  <a:pt x="48457" y="755457"/>
                  <a:pt x="14260" y="872173"/>
                  <a:pt x="13517" y="863252"/>
                </a:cubicBezTo>
                <a:cubicBezTo>
                  <a:pt x="12774" y="854331"/>
                  <a:pt x="49201" y="734641"/>
                  <a:pt x="49201" y="622386"/>
                </a:cubicBezTo>
                <a:cubicBezTo>
                  <a:pt x="49201" y="510131"/>
                  <a:pt x="17977" y="287850"/>
                  <a:pt x="13517" y="189719"/>
                </a:cubicBezTo>
                <a:cubicBezTo>
                  <a:pt x="9057" y="91588"/>
                  <a:pt x="46970" y="-30332"/>
                  <a:pt x="44740" y="6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893C685B-29A9-B518-1A91-1119F21DD6CC}"/>
              </a:ext>
            </a:extLst>
          </p:cNvPr>
          <p:cNvSpPr/>
          <p:nvPr/>
        </p:nvSpPr>
        <p:spPr>
          <a:xfrm>
            <a:off x="4577739" y="5851348"/>
            <a:ext cx="231287" cy="267983"/>
          </a:xfrm>
          <a:custGeom>
            <a:avLst/>
            <a:gdLst>
              <a:gd name="connsiteX0" fmla="*/ 107549 w 231287"/>
              <a:gd name="connsiteY0" fmla="*/ 7286 h 267983"/>
              <a:gd name="connsiteX1" fmla="*/ 228930 w 231287"/>
              <a:gd name="connsiteY1" fmla="*/ 169126 h 267983"/>
              <a:gd name="connsiteX2" fmla="*/ 188470 w 231287"/>
              <a:gd name="connsiteY2" fmla="*/ 266231 h 267983"/>
              <a:gd name="connsiteX3" fmla="*/ 196562 w 231287"/>
              <a:gd name="connsiteY3" fmla="*/ 88206 h 267983"/>
              <a:gd name="connsiteX4" fmla="*/ 204654 w 231287"/>
              <a:gd name="connsiteY4" fmla="*/ 7286 h 267983"/>
              <a:gd name="connsiteX5" fmla="*/ 2353 w 231287"/>
              <a:gd name="connsiteY5" fmla="*/ 23470 h 267983"/>
              <a:gd name="connsiteX6" fmla="*/ 107549 w 231287"/>
              <a:gd name="connsiteY6" fmla="*/ 7286 h 26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287" h="267983">
                <a:moveTo>
                  <a:pt x="107549" y="7286"/>
                </a:moveTo>
                <a:cubicBezTo>
                  <a:pt x="145312" y="31562"/>
                  <a:pt x="215443" y="125969"/>
                  <a:pt x="228930" y="169126"/>
                </a:cubicBezTo>
                <a:cubicBezTo>
                  <a:pt x="242417" y="212284"/>
                  <a:pt x="193865" y="279718"/>
                  <a:pt x="188470" y="266231"/>
                </a:cubicBezTo>
                <a:cubicBezTo>
                  <a:pt x="183075" y="252744"/>
                  <a:pt x="193865" y="131364"/>
                  <a:pt x="196562" y="88206"/>
                </a:cubicBezTo>
                <a:cubicBezTo>
                  <a:pt x="199259" y="45048"/>
                  <a:pt x="237022" y="18075"/>
                  <a:pt x="204654" y="7286"/>
                </a:cubicBezTo>
                <a:cubicBezTo>
                  <a:pt x="172286" y="-3503"/>
                  <a:pt x="19886" y="19424"/>
                  <a:pt x="2353" y="23470"/>
                </a:cubicBezTo>
                <a:cubicBezTo>
                  <a:pt x="-15180" y="27516"/>
                  <a:pt x="69786" y="-16990"/>
                  <a:pt x="107549" y="7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36168573-904A-2013-1010-2CF7D565D6CB}"/>
              </a:ext>
            </a:extLst>
          </p:cNvPr>
          <p:cNvSpPr/>
          <p:nvPr/>
        </p:nvSpPr>
        <p:spPr>
          <a:xfrm>
            <a:off x="2938480" y="6339917"/>
            <a:ext cx="1669866" cy="1605688"/>
          </a:xfrm>
          <a:custGeom>
            <a:avLst/>
            <a:gdLst>
              <a:gd name="connsiteX0" fmla="*/ 15113 w 1669866"/>
              <a:gd name="connsiteY0" fmla="*/ 28515 h 1605688"/>
              <a:gd name="connsiteX1" fmla="*/ 565371 w 1669866"/>
              <a:gd name="connsiteY1" fmla="*/ 918639 h 1605688"/>
              <a:gd name="connsiteX2" fmla="*/ 460175 w 1669866"/>
              <a:gd name="connsiteY2" fmla="*/ 789166 h 1605688"/>
              <a:gd name="connsiteX3" fmla="*/ 945697 w 1669866"/>
              <a:gd name="connsiteY3" fmla="*/ 1282780 h 1605688"/>
              <a:gd name="connsiteX4" fmla="*/ 880961 w 1669866"/>
              <a:gd name="connsiteY4" fmla="*/ 1088571 h 1605688"/>
              <a:gd name="connsiteX5" fmla="*/ 1657796 w 1669866"/>
              <a:gd name="connsiteY5" fmla="*/ 1598370 h 1605688"/>
              <a:gd name="connsiteX6" fmla="*/ 1261286 w 1669866"/>
              <a:gd name="connsiteY6" fmla="*/ 1323241 h 1605688"/>
              <a:gd name="connsiteX7" fmla="*/ 63665 w 1669866"/>
              <a:gd name="connsiteY7" fmla="*/ 441209 h 1605688"/>
              <a:gd name="connsiteX8" fmla="*/ 233598 w 1669866"/>
              <a:gd name="connsiteY8" fmla="*/ 562589 h 1605688"/>
              <a:gd name="connsiteX9" fmla="*/ 160770 w 1669866"/>
              <a:gd name="connsiteY9" fmla="*/ 247000 h 1605688"/>
              <a:gd name="connsiteX10" fmla="*/ 15113 w 1669866"/>
              <a:gd name="connsiteY10" fmla="*/ 28515 h 160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9866" h="1605688">
                <a:moveTo>
                  <a:pt x="15113" y="28515"/>
                </a:moveTo>
                <a:cubicBezTo>
                  <a:pt x="82546" y="140455"/>
                  <a:pt x="491194" y="791864"/>
                  <a:pt x="565371" y="918639"/>
                </a:cubicBezTo>
                <a:cubicBezTo>
                  <a:pt x="639548" y="1045414"/>
                  <a:pt x="396787" y="728476"/>
                  <a:pt x="460175" y="789166"/>
                </a:cubicBezTo>
                <a:cubicBezTo>
                  <a:pt x="523563" y="849856"/>
                  <a:pt x="875566" y="1232879"/>
                  <a:pt x="945697" y="1282780"/>
                </a:cubicBezTo>
                <a:cubicBezTo>
                  <a:pt x="1015828" y="1332681"/>
                  <a:pt x="762278" y="1035973"/>
                  <a:pt x="880961" y="1088571"/>
                </a:cubicBezTo>
                <a:cubicBezTo>
                  <a:pt x="999644" y="1141169"/>
                  <a:pt x="1594409" y="1559258"/>
                  <a:pt x="1657796" y="1598370"/>
                </a:cubicBezTo>
                <a:cubicBezTo>
                  <a:pt x="1721184" y="1637482"/>
                  <a:pt x="1526974" y="1516101"/>
                  <a:pt x="1261286" y="1323241"/>
                </a:cubicBezTo>
                <a:cubicBezTo>
                  <a:pt x="995598" y="1130381"/>
                  <a:pt x="234946" y="567984"/>
                  <a:pt x="63665" y="441209"/>
                </a:cubicBezTo>
                <a:cubicBezTo>
                  <a:pt x="-107616" y="314434"/>
                  <a:pt x="217414" y="594957"/>
                  <a:pt x="233598" y="562589"/>
                </a:cubicBezTo>
                <a:cubicBezTo>
                  <a:pt x="249782" y="530221"/>
                  <a:pt x="195836" y="329269"/>
                  <a:pt x="160770" y="247000"/>
                </a:cubicBezTo>
                <a:cubicBezTo>
                  <a:pt x="125705" y="164731"/>
                  <a:pt x="-52320" y="-83425"/>
                  <a:pt x="15113" y="28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835E6679-4852-1755-7CE4-934D79763C20}"/>
              </a:ext>
            </a:extLst>
          </p:cNvPr>
          <p:cNvSpPr/>
          <p:nvPr/>
        </p:nvSpPr>
        <p:spPr>
          <a:xfrm>
            <a:off x="5955738" y="5488001"/>
            <a:ext cx="438389" cy="1949568"/>
          </a:xfrm>
          <a:custGeom>
            <a:avLst/>
            <a:gdLst>
              <a:gd name="connsiteX0" fmla="*/ 436970 w 438389"/>
              <a:gd name="connsiteY0" fmla="*/ 22675 h 1949568"/>
              <a:gd name="connsiteX1" fmla="*/ 275129 w 438389"/>
              <a:gd name="connsiteY1" fmla="*/ 1066548 h 1949568"/>
              <a:gd name="connsiteX2" fmla="*/ 372234 w 438389"/>
              <a:gd name="connsiteY2" fmla="*/ 888523 h 1949568"/>
              <a:gd name="connsiteX3" fmla="*/ 161841 w 438389"/>
              <a:gd name="connsiteY3" fmla="*/ 1487334 h 1949568"/>
              <a:gd name="connsiteX4" fmla="*/ 258945 w 438389"/>
              <a:gd name="connsiteY4" fmla="*/ 1301217 h 1949568"/>
              <a:gd name="connsiteX5" fmla="*/ 0 w 438389"/>
              <a:gd name="connsiteY5" fmla="*/ 1948580 h 1949568"/>
              <a:gd name="connsiteX6" fmla="*/ 258945 w 438389"/>
              <a:gd name="connsiteY6" fmla="*/ 1422597 h 1949568"/>
              <a:gd name="connsiteX7" fmla="*/ 347958 w 438389"/>
              <a:gd name="connsiteY7" fmla="*/ 435369 h 1949568"/>
              <a:gd name="connsiteX8" fmla="*/ 436970 w 438389"/>
              <a:gd name="connsiteY8" fmla="*/ 22675 h 194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89" h="1949568">
                <a:moveTo>
                  <a:pt x="436970" y="22675"/>
                </a:moveTo>
                <a:cubicBezTo>
                  <a:pt x="424832" y="127871"/>
                  <a:pt x="285918" y="922240"/>
                  <a:pt x="275129" y="1066548"/>
                </a:cubicBezTo>
                <a:cubicBezTo>
                  <a:pt x="264340" y="1210856"/>
                  <a:pt x="391115" y="818392"/>
                  <a:pt x="372234" y="888523"/>
                </a:cubicBezTo>
                <a:cubicBezTo>
                  <a:pt x="353353" y="958654"/>
                  <a:pt x="180722" y="1418552"/>
                  <a:pt x="161841" y="1487334"/>
                </a:cubicBezTo>
                <a:cubicBezTo>
                  <a:pt x="142959" y="1556116"/>
                  <a:pt x="285918" y="1224343"/>
                  <a:pt x="258945" y="1301217"/>
                </a:cubicBezTo>
                <a:cubicBezTo>
                  <a:pt x="231972" y="1378091"/>
                  <a:pt x="0" y="1928350"/>
                  <a:pt x="0" y="1948580"/>
                </a:cubicBezTo>
                <a:cubicBezTo>
                  <a:pt x="0" y="1968810"/>
                  <a:pt x="200952" y="1674799"/>
                  <a:pt x="258945" y="1422597"/>
                </a:cubicBezTo>
                <a:cubicBezTo>
                  <a:pt x="316938" y="1170395"/>
                  <a:pt x="315590" y="671387"/>
                  <a:pt x="347958" y="435369"/>
                </a:cubicBezTo>
                <a:cubicBezTo>
                  <a:pt x="380326" y="199351"/>
                  <a:pt x="449108" y="-82521"/>
                  <a:pt x="436970" y="22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9F46D3F2-B4CF-672F-BBF0-E9039FD451C6}"/>
              </a:ext>
            </a:extLst>
          </p:cNvPr>
          <p:cNvSpPr/>
          <p:nvPr/>
        </p:nvSpPr>
        <p:spPr>
          <a:xfrm>
            <a:off x="2466093" y="5962526"/>
            <a:ext cx="479487" cy="875348"/>
          </a:xfrm>
          <a:custGeom>
            <a:avLst/>
            <a:gdLst>
              <a:gd name="connsiteX0" fmla="*/ 1978 w 479487"/>
              <a:gd name="connsiteY0" fmla="*/ 381630 h 875348"/>
              <a:gd name="connsiteX1" fmla="*/ 325659 w 479487"/>
              <a:gd name="connsiteY1" fmla="*/ 567747 h 875348"/>
              <a:gd name="connsiteX2" fmla="*/ 285199 w 479487"/>
              <a:gd name="connsiteY2" fmla="*/ 713403 h 875348"/>
              <a:gd name="connsiteX3" fmla="*/ 479408 w 479487"/>
              <a:gd name="connsiteY3" fmla="*/ 875244 h 875348"/>
              <a:gd name="connsiteX4" fmla="*/ 309475 w 479487"/>
              <a:gd name="connsiteY4" fmla="*/ 689127 h 875348"/>
              <a:gd name="connsiteX5" fmla="*/ 349935 w 479487"/>
              <a:gd name="connsiteY5" fmla="*/ 567747 h 875348"/>
              <a:gd name="connsiteX6" fmla="*/ 220463 w 479487"/>
              <a:gd name="connsiteY6" fmla="*/ 470642 h 875348"/>
              <a:gd name="connsiteX7" fmla="*/ 228555 w 479487"/>
              <a:gd name="connsiteY7" fmla="*/ 1304 h 875348"/>
              <a:gd name="connsiteX8" fmla="*/ 204279 w 479487"/>
              <a:gd name="connsiteY8" fmla="*/ 333078 h 875348"/>
              <a:gd name="connsiteX9" fmla="*/ 188095 w 479487"/>
              <a:gd name="connsiteY9" fmla="*/ 413998 h 875348"/>
              <a:gd name="connsiteX10" fmla="*/ 1978 w 479487"/>
              <a:gd name="connsiteY10" fmla="*/ 381630 h 87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9487" h="875348">
                <a:moveTo>
                  <a:pt x="1978" y="381630"/>
                </a:moveTo>
                <a:cubicBezTo>
                  <a:pt x="24905" y="407255"/>
                  <a:pt x="278456" y="512452"/>
                  <a:pt x="325659" y="567747"/>
                </a:cubicBezTo>
                <a:cubicBezTo>
                  <a:pt x="372862" y="623042"/>
                  <a:pt x="259574" y="662154"/>
                  <a:pt x="285199" y="713403"/>
                </a:cubicBezTo>
                <a:cubicBezTo>
                  <a:pt x="310824" y="764652"/>
                  <a:pt x="475362" y="879290"/>
                  <a:pt x="479408" y="875244"/>
                </a:cubicBezTo>
                <a:cubicBezTo>
                  <a:pt x="483454" y="871198"/>
                  <a:pt x="331054" y="740376"/>
                  <a:pt x="309475" y="689127"/>
                </a:cubicBezTo>
                <a:cubicBezTo>
                  <a:pt x="287896" y="637878"/>
                  <a:pt x="364770" y="604161"/>
                  <a:pt x="349935" y="567747"/>
                </a:cubicBezTo>
                <a:cubicBezTo>
                  <a:pt x="335100" y="531333"/>
                  <a:pt x="240693" y="565049"/>
                  <a:pt x="220463" y="470642"/>
                </a:cubicBezTo>
                <a:cubicBezTo>
                  <a:pt x="200233" y="376235"/>
                  <a:pt x="231252" y="24231"/>
                  <a:pt x="228555" y="1304"/>
                </a:cubicBezTo>
                <a:cubicBezTo>
                  <a:pt x="225858" y="-21623"/>
                  <a:pt x="211022" y="264296"/>
                  <a:pt x="204279" y="333078"/>
                </a:cubicBezTo>
                <a:cubicBezTo>
                  <a:pt x="197536" y="401860"/>
                  <a:pt x="213720" y="407255"/>
                  <a:pt x="188095" y="413998"/>
                </a:cubicBezTo>
                <a:cubicBezTo>
                  <a:pt x="162470" y="420741"/>
                  <a:pt x="-20949" y="356005"/>
                  <a:pt x="1978" y="381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B5DEF0C8-C022-D94D-BA0A-B7B15CE52AF0}"/>
              </a:ext>
            </a:extLst>
          </p:cNvPr>
          <p:cNvSpPr/>
          <p:nvPr/>
        </p:nvSpPr>
        <p:spPr>
          <a:xfrm>
            <a:off x="2927688" y="1780025"/>
            <a:ext cx="1952305" cy="1392056"/>
          </a:xfrm>
          <a:custGeom>
            <a:avLst/>
            <a:gdLst>
              <a:gd name="connsiteX0" fmla="*/ 1150698 w 1952305"/>
              <a:gd name="connsiteY0" fmla="*/ 1392053 h 1392056"/>
              <a:gd name="connsiteX1" fmla="*/ 260574 w 1952305"/>
              <a:gd name="connsiteY1" fmla="*/ 882255 h 1392056"/>
              <a:gd name="connsiteX2" fmla="*/ 114917 w 1952305"/>
              <a:gd name="connsiteY2" fmla="*/ 671862 h 1392056"/>
              <a:gd name="connsiteX3" fmla="*/ 632808 w 1952305"/>
              <a:gd name="connsiteY3" fmla="*/ 283444 h 1392056"/>
              <a:gd name="connsiteX4" fmla="*/ 276758 w 1952305"/>
              <a:gd name="connsiteY4" fmla="*/ 445285 h 1392056"/>
              <a:gd name="connsiteX5" fmla="*/ 1239710 w 1952305"/>
              <a:gd name="connsiteY5" fmla="*/ 145879 h 1392056"/>
              <a:gd name="connsiteX6" fmla="*/ 1951809 w 1952305"/>
              <a:gd name="connsiteY6" fmla="*/ 223 h 1392056"/>
              <a:gd name="connsiteX7" fmla="*/ 1134514 w 1952305"/>
              <a:gd name="connsiteY7" fmla="*/ 121603 h 1392056"/>
              <a:gd name="connsiteX8" fmla="*/ 9721 w 1952305"/>
              <a:gd name="connsiteY8" fmla="*/ 445285 h 1392056"/>
              <a:gd name="connsiteX9" fmla="*/ 584255 w 1952305"/>
              <a:gd name="connsiteY9" fmla="*/ 914623 h 1392056"/>
              <a:gd name="connsiteX10" fmla="*/ 495243 w 1952305"/>
              <a:gd name="connsiteY10" fmla="*/ 890347 h 1392056"/>
              <a:gd name="connsiteX11" fmla="*/ 1150698 w 1952305"/>
              <a:gd name="connsiteY11" fmla="*/ 1392053 h 139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52305" h="1392056">
                <a:moveTo>
                  <a:pt x="1150698" y="1392053"/>
                </a:moveTo>
                <a:cubicBezTo>
                  <a:pt x="1111587" y="1390704"/>
                  <a:pt x="433204" y="1002287"/>
                  <a:pt x="260574" y="882255"/>
                </a:cubicBezTo>
                <a:cubicBezTo>
                  <a:pt x="87944" y="762223"/>
                  <a:pt x="52878" y="771664"/>
                  <a:pt x="114917" y="671862"/>
                </a:cubicBezTo>
                <a:cubicBezTo>
                  <a:pt x="176956" y="572060"/>
                  <a:pt x="605834" y="321207"/>
                  <a:pt x="632808" y="283444"/>
                </a:cubicBezTo>
                <a:cubicBezTo>
                  <a:pt x="659782" y="245681"/>
                  <a:pt x="175608" y="468212"/>
                  <a:pt x="276758" y="445285"/>
                </a:cubicBezTo>
                <a:cubicBezTo>
                  <a:pt x="377908" y="422358"/>
                  <a:pt x="960535" y="220056"/>
                  <a:pt x="1239710" y="145879"/>
                </a:cubicBezTo>
                <a:cubicBezTo>
                  <a:pt x="1518885" y="71702"/>
                  <a:pt x="1969342" y="4269"/>
                  <a:pt x="1951809" y="223"/>
                </a:cubicBezTo>
                <a:cubicBezTo>
                  <a:pt x="1934276" y="-3823"/>
                  <a:pt x="1458195" y="47426"/>
                  <a:pt x="1134514" y="121603"/>
                </a:cubicBezTo>
                <a:cubicBezTo>
                  <a:pt x="810833" y="195780"/>
                  <a:pt x="101431" y="313115"/>
                  <a:pt x="9721" y="445285"/>
                </a:cubicBezTo>
                <a:cubicBezTo>
                  <a:pt x="-81989" y="577455"/>
                  <a:pt x="503335" y="840446"/>
                  <a:pt x="584255" y="914623"/>
                </a:cubicBezTo>
                <a:cubicBezTo>
                  <a:pt x="665175" y="988800"/>
                  <a:pt x="396790" y="804032"/>
                  <a:pt x="495243" y="890347"/>
                </a:cubicBezTo>
                <a:cubicBezTo>
                  <a:pt x="593696" y="976662"/>
                  <a:pt x="1189809" y="1393402"/>
                  <a:pt x="1150698" y="1392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43486A24-D128-DEEE-65CF-7144740C3D2B}"/>
              </a:ext>
            </a:extLst>
          </p:cNvPr>
          <p:cNvSpPr/>
          <p:nvPr/>
        </p:nvSpPr>
        <p:spPr>
          <a:xfrm>
            <a:off x="3953455" y="1885404"/>
            <a:ext cx="2570419" cy="1981261"/>
          </a:xfrm>
          <a:custGeom>
            <a:avLst/>
            <a:gdLst>
              <a:gd name="connsiteX0" fmla="*/ 133023 w 2570419"/>
              <a:gd name="connsiteY0" fmla="*/ 1165293 h 1981261"/>
              <a:gd name="connsiteX1" fmla="*/ 133023 w 2570419"/>
              <a:gd name="connsiteY1" fmla="*/ 647403 h 1981261"/>
              <a:gd name="connsiteX2" fmla="*/ 764202 w 2570419"/>
              <a:gd name="connsiteY2" fmla="*/ 307538 h 1981261"/>
              <a:gd name="connsiteX3" fmla="*/ 1516761 w 2570419"/>
              <a:gd name="connsiteY3" fmla="*/ 695955 h 1981261"/>
              <a:gd name="connsiteX4" fmla="*/ 1241632 w 2570419"/>
              <a:gd name="connsiteY4" fmla="*/ 356090 h 1981261"/>
              <a:gd name="connsiteX5" fmla="*/ 1913271 w 2570419"/>
              <a:gd name="connsiteY5" fmla="*/ 995361 h 1981261"/>
              <a:gd name="connsiteX6" fmla="*/ 1864718 w 2570419"/>
              <a:gd name="connsiteY6" fmla="*/ 687863 h 1981261"/>
              <a:gd name="connsiteX7" fmla="*/ 2568726 w 2570419"/>
              <a:gd name="connsiteY7" fmla="*/ 1974497 h 1981261"/>
              <a:gd name="connsiteX8" fmla="*/ 2034651 w 2570419"/>
              <a:gd name="connsiteY8" fmla="*/ 1157201 h 1981261"/>
              <a:gd name="connsiteX9" fmla="*/ 1193080 w 2570419"/>
              <a:gd name="connsiteY9" fmla="*/ 323722 h 1981261"/>
              <a:gd name="connsiteX10" fmla="*/ 529533 w 2570419"/>
              <a:gd name="connsiteY10" fmla="*/ 40 h 1981261"/>
              <a:gd name="connsiteX11" fmla="*/ 788478 w 2570419"/>
              <a:gd name="connsiteY11" fmla="*/ 339906 h 1981261"/>
              <a:gd name="connsiteX12" fmla="*/ 294864 w 2570419"/>
              <a:gd name="connsiteY12" fmla="*/ 598851 h 1981261"/>
              <a:gd name="connsiteX13" fmla="*/ 3550 w 2570419"/>
              <a:gd name="connsiteY13" fmla="*/ 752600 h 1981261"/>
              <a:gd name="connsiteX14" fmla="*/ 133023 w 2570419"/>
              <a:gd name="connsiteY14" fmla="*/ 1165293 h 198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70419" h="1981261">
                <a:moveTo>
                  <a:pt x="133023" y="1165293"/>
                </a:moveTo>
                <a:cubicBezTo>
                  <a:pt x="154602" y="1147760"/>
                  <a:pt x="27827" y="790362"/>
                  <a:pt x="133023" y="647403"/>
                </a:cubicBezTo>
                <a:cubicBezTo>
                  <a:pt x="238219" y="504444"/>
                  <a:pt x="533579" y="299446"/>
                  <a:pt x="764202" y="307538"/>
                </a:cubicBezTo>
                <a:cubicBezTo>
                  <a:pt x="994825" y="315630"/>
                  <a:pt x="1437189" y="687863"/>
                  <a:pt x="1516761" y="695955"/>
                </a:cubicBezTo>
                <a:cubicBezTo>
                  <a:pt x="1596333" y="704047"/>
                  <a:pt x="1175547" y="306189"/>
                  <a:pt x="1241632" y="356090"/>
                </a:cubicBezTo>
                <a:cubicBezTo>
                  <a:pt x="1307717" y="405991"/>
                  <a:pt x="1809423" y="940066"/>
                  <a:pt x="1913271" y="995361"/>
                </a:cubicBezTo>
                <a:cubicBezTo>
                  <a:pt x="2017119" y="1050656"/>
                  <a:pt x="1755476" y="524674"/>
                  <a:pt x="1864718" y="687863"/>
                </a:cubicBezTo>
                <a:cubicBezTo>
                  <a:pt x="1973961" y="851052"/>
                  <a:pt x="2540404" y="1896274"/>
                  <a:pt x="2568726" y="1974497"/>
                </a:cubicBezTo>
                <a:cubicBezTo>
                  <a:pt x="2597048" y="2052720"/>
                  <a:pt x="2263925" y="1432330"/>
                  <a:pt x="2034651" y="1157201"/>
                </a:cubicBezTo>
                <a:cubicBezTo>
                  <a:pt x="1805377" y="882072"/>
                  <a:pt x="1443933" y="516582"/>
                  <a:pt x="1193080" y="323722"/>
                </a:cubicBezTo>
                <a:cubicBezTo>
                  <a:pt x="942227" y="130862"/>
                  <a:pt x="596966" y="-2657"/>
                  <a:pt x="529533" y="40"/>
                </a:cubicBezTo>
                <a:cubicBezTo>
                  <a:pt x="462100" y="2737"/>
                  <a:pt x="827590" y="240104"/>
                  <a:pt x="788478" y="339906"/>
                </a:cubicBezTo>
                <a:cubicBezTo>
                  <a:pt x="749367" y="439708"/>
                  <a:pt x="294864" y="598851"/>
                  <a:pt x="294864" y="598851"/>
                </a:cubicBezTo>
                <a:cubicBezTo>
                  <a:pt x="164043" y="667633"/>
                  <a:pt x="30523" y="663588"/>
                  <a:pt x="3550" y="752600"/>
                </a:cubicBezTo>
                <a:cubicBezTo>
                  <a:pt x="-23423" y="841612"/>
                  <a:pt x="111444" y="1182826"/>
                  <a:pt x="133023" y="1165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F6B5E9DC-0576-E93A-C81E-B05C755147BA}"/>
              </a:ext>
            </a:extLst>
          </p:cNvPr>
          <p:cNvSpPr/>
          <p:nvPr/>
        </p:nvSpPr>
        <p:spPr>
          <a:xfrm>
            <a:off x="4432163" y="2855844"/>
            <a:ext cx="2418734" cy="2250944"/>
          </a:xfrm>
          <a:custGeom>
            <a:avLst/>
            <a:gdLst>
              <a:gd name="connsiteX0" fmla="*/ 34641 w 2418734"/>
              <a:gd name="connsiteY0" fmla="*/ 65381 h 2250944"/>
              <a:gd name="connsiteX1" fmla="*/ 67009 w 2418734"/>
              <a:gd name="connsiteY1" fmla="*/ 113933 h 2250944"/>
              <a:gd name="connsiteX2" fmla="*/ 471610 w 2418734"/>
              <a:gd name="connsiteY2" fmla="*/ 16829 h 2250944"/>
              <a:gd name="connsiteX3" fmla="*/ 876212 w 2418734"/>
              <a:gd name="connsiteY3" fmla="*/ 518535 h 2250944"/>
              <a:gd name="connsiteX4" fmla="*/ 722464 w 2418734"/>
              <a:gd name="connsiteY4" fmla="*/ 211037 h 2250944"/>
              <a:gd name="connsiteX5" fmla="*/ 1539759 w 2418734"/>
              <a:gd name="connsiteY5" fmla="*/ 720836 h 2250944"/>
              <a:gd name="connsiteX6" fmla="*/ 1418379 w 2418734"/>
              <a:gd name="connsiteY6" fmla="*/ 567087 h 2250944"/>
              <a:gd name="connsiteX7" fmla="*/ 2397515 w 2418734"/>
              <a:gd name="connsiteY7" fmla="*/ 2225954 h 2250944"/>
              <a:gd name="connsiteX8" fmla="*/ 2049557 w 2418734"/>
              <a:gd name="connsiteY8" fmla="*/ 1505763 h 2250944"/>
              <a:gd name="connsiteX9" fmla="*/ 1555943 w 2418734"/>
              <a:gd name="connsiteY9" fmla="*/ 680375 h 2250944"/>
              <a:gd name="connsiteX10" fmla="*/ 1062329 w 2418734"/>
              <a:gd name="connsiteY10" fmla="*/ 130117 h 2250944"/>
              <a:gd name="connsiteX11" fmla="*/ 1232262 w 2418734"/>
              <a:gd name="connsiteY11" fmla="*/ 445706 h 2250944"/>
              <a:gd name="connsiteX12" fmla="*/ 754832 w 2418734"/>
              <a:gd name="connsiteY12" fmla="*/ 170577 h 2250944"/>
              <a:gd name="connsiteX13" fmla="*/ 414966 w 2418734"/>
              <a:gd name="connsiteY13" fmla="*/ 65381 h 2250944"/>
              <a:gd name="connsiteX14" fmla="*/ 34641 w 2418734"/>
              <a:gd name="connsiteY14" fmla="*/ 65381 h 225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8734" h="2250944">
                <a:moveTo>
                  <a:pt x="34641" y="65381"/>
                </a:moveTo>
                <a:cubicBezTo>
                  <a:pt x="-23352" y="73473"/>
                  <a:pt x="-5819" y="122025"/>
                  <a:pt x="67009" y="113933"/>
                </a:cubicBezTo>
                <a:cubicBezTo>
                  <a:pt x="139837" y="105841"/>
                  <a:pt x="336743" y="-50605"/>
                  <a:pt x="471610" y="16829"/>
                </a:cubicBezTo>
                <a:cubicBezTo>
                  <a:pt x="606477" y="84263"/>
                  <a:pt x="834403" y="486167"/>
                  <a:pt x="876212" y="518535"/>
                </a:cubicBezTo>
                <a:cubicBezTo>
                  <a:pt x="918021" y="550903"/>
                  <a:pt x="611873" y="177320"/>
                  <a:pt x="722464" y="211037"/>
                </a:cubicBezTo>
                <a:cubicBezTo>
                  <a:pt x="833055" y="244754"/>
                  <a:pt x="1423773" y="661494"/>
                  <a:pt x="1539759" y="720836"/>
                </a:cubicBezTo>
                <a:cubicBezTo>
                  <a:pt x="1655745" y="780178"/>
                  <a:pt x="1275420" y="316234"/>
                  <a:pt x="1418379" y="567087"/>
                </a:cubicBezTo>
                <a:cubicBezTo>
                  <a:pt x="1561338" y="817940"/>
                  <a:pt x="2292319" y="2069508"/>
                  <a:pt x="2397515" y="2225954"/>
                </a:cubicBezTo>
                <a:cubicBezTo>
                  <a:pt x="2502711" y="2382400"/>
                  <a:pt x="2189819" y="1763359"/>
                  <a:pt x="2049557" y="1505763"/>
                </a:cubicBezTo>
                <a:cubicBezTo>
                  <a:pt x="1909295" y="1248167"/>
                  <a:pt x="1720481" y="909649"/>
                  <a:pt x="1555943" y="680375"/>
                </a:cubicBezTo>
                <a:cubicBezTo>
                  <a:pt x="1391405" y="451101"/>
                  <a:pt x="1116276" y="169229"/>
                  <a:pt x="1062329" y="130117"/>
                </a:cubicBezTo>
                <a:cubicBezTo>
                  <a:pt x="1008382" y="91006"/>
                  <a:pt x="1283512" y="438963"/>
                  <a:pt x="1232262" y="445706"/>
                </a:cubicBezTo>
                <a:cubicBezTo>
                  <a:pt x="1181013" y="452449"/>
                  <a:pt x="891048" y="233964"/>
                  <a:pt x="754832" y="170577"/>
                </a:cubicBezTo>
                <a:cubicBezTo>
                  <a:pt x="618616" y="107190"/>
                  <a:pt x="530952" y="82914"/>
                  <a:pt x="414966" y="65381"/>
                </a:cubicBezTo>
                <a:cubicBezTo>
                  <a:pt x="298980" y="47848"/>
                  <a:pt x="92634" y="57289"/>
                  <a:pt x="34641" y="65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8A903E76-46D0-510E-43BD-34AF5B784C1D}"/>
              </a:ext>
            </a:extLst>
          </p:cNvPr>
          <p:cNvSpPr/>
          <p:nvPr/>
        </p:nvSpPr>
        <p:spPr>
          <a:xfrm>
            <a:off x="5154627" y="2929317"/>
            <a:ext cx="1941246" cy="3352167"/>
          </a:xfrm>
          <a:custGeom>
            <a:avLst/>
            <a:gdLst>
              <a:gd name="connsiteX0" fmla="*/ 0 w 1941246"/>
              <a:gd name="connsiteY0" fmla="*/ 0 h 3352167"/>
              <a:gd name="connsiteX1" fmla="*/ 946768 w 1941246"/>
              <a:gd name="connsiteY1" fmla="*/ 720191 h 3352167"/>
              <a:gd name="connsiteX2" fmla="*/ 995320 w 1941246"/>
              <a:gd name="connsiteY2" fmla="*/ 1262357 h 3352167"/>
              <a:gd name="connsiteX3" fmla="*/ 1051964 w 1941246"/>
              <a:gd name="connsiteY3" fmla="*/ 1149069 h 3352167"/>
              <a:gd name="connsiteX4" fmla="*/ 1327093 w 1941246"/>
              <a:gd name="connsiteY4" fmla="*/ 2152481 h 3352167"/>
              <a:gd name="connsiteX5" fmla="*/ 1820708 w 1941246"/>
              <a:gd name="connsiteY5" fmla="*/ 3002145 h 3352167"/>
              <a:gd name="connsiteX6" fmla="*/ 1933996 w 1941246"/>
              <a:gd name="connsiteY6" fmla="*/ 3350102 h 3352167"/>
              <a:gd name="connsiteX7" fmla="*/ 1675051 w 1941246"/>
              <a:gd name="connsiteY7" fmla="*/ 2864580 h 3352167"/>
              <a:gd name="connsiteX8" fmla="*/ 1335185 w 1941246"/>
              <a:gd name="connsiteY8" fmla="*/ 1933996 h 3352167"/>
              <a:gd name="connsiteX9" fmla="*/ 1221897 w 1941246"/>
              <a:gd name="connsiteY9" fmla="*/ 550258 h 3352167"/>
              <a:gd name="connsiteX10" fmla="*/ 1132885 w 1941246"/>
              <a:gd name="connsiteY10" fmla="*/ 817295 h 3352167"/>
              <a:gd name="connsiteX11" fmla="*/ 445061 w 1941246"/>
              <a:gd name="connsiteY11" fmla="*/ 323681 h 3352167"/>
              <a:gd name="connsiteX12" fmla="*/ 0 w 1941246"/>
              <a:gd name="connsiteY12" fmla="*/ 0 h 335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1246" h="3352167">
                <a:moveTo>
                  <a:pt x="0" y="0"/>
                </a:moveTo>
                <a:cubicBezTo>
                  <a:pt x="390440" y="254899"/>
                  <a:pt x="780881" y="509798"/>
                  <a:pt x="946768" y="720191"/>
                </a:cubicBezTo>
                <a:cubicBezTo>
                  <a:pt x="1112655" y="930584"/>
                  <a:pt x="977787" y="1190877"/>
                  <a:pt x="995320" y="1262357"/>
                </a:cubicBezTo>
                <a:cubicBezTo>
                  <a:pt x="1012853" y="1333837"/>
                  <a:pt x="996669" y="1000715"/>
                  <a:pt x="1051964" y="1149069"/>
                </a:cubicBezTo>
                <a:cubicBezTo>
                  <a:pt x="1107259" y="1297423"/>
                  <a:pt x="1198969" y="1843635"/>
                  <a:pt x="1327093" y="2152481"/>
                </a:cubicBezTo>
                <a:cubicBezTo>
                  <a:pt x="1455217" y="2461327"/>
                  <a:pt x="1719558" y="2802542"/>
                  <a:pt x="1820708" y="3002145"/>
                </a:cubicBezTo>
                <a:cubicBezTo>
                  <a:pt x="1921859" y="3201749"/>
                  <a:pt x="1958272" y="3373029"/>
                  <a:pt x="1933996" y="3350102"/>
                </a:cubicBezTo>
                <a:cubicBezTo>
                  <a:pt x="1909720" y="3327175"/>
                  <a:pt x="1774853" y="3100598"/>
                  <a:pt x="1675051" y="2864580"/>
                </a:cubicBezTo>
                <a:cubicBezTo>
                  <a:pt x="1575249" y="2628562"/>
                  <a:pt x="1410711" y="2319716"/>
                  <a:pt x="1335185" y="1933996"/>
                </a:cubicBezTo>
                <a:cubicBezTo>
                  <a:pt x="1259659" y="1548276"/>
                  <a:pt x="1255614" y="736375"/>
                  <a:pt x="1221897" y="550258"/>
                </a:cubicBezTo>
                <a:cubicBezTo>
                  <a:pt x="1188180" y="364141"/>
                  <a:pt x="1262358" y="855058"/>
                  <a:pt x="1132885" y="817295"/>
                </a:cubicBezTo>
                <a:cubicBezTo>
                  <a:pt x="1003412" y="779532"/>
                  <a:pt x="445061" y="323681"/>
                  <a:pt x="445061" y="323681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AE96681D-141E-D8E4-3A9E-BCDC51769670}"/>
              </a:ext>
            </a:extLst>
          </p:cNvPr>
          <p:cNvSpPr/>
          <p:nvPr/>
        </p:nvSpPr>
        <p:spPr>
          <a:xfrm>
            <a:off x="6443356" y="5287009"/>
            <a:ext cx="597234" cy="1866740"/>
          </a:xfrm>
          <a:custGeom>
            <a:avLst/>
            <a:gdLst>
              <a:gd name="connsiteX0" fmla="*/ 22180 w 597234"/>
              <a:gd name="connsiteY0" fmla="*/ 29458 h 1866740"/>
              <a:gd name="connsiteX1" fmla="*/ 353954 w 597234"/>
              <a:gd name="connsiteY1" fmla="*/ 1057147 h 1866740"/>
              <a:gd name="connsiteX2" fmla="*/ 572439 w 597234"/>
              <a:gd name="connsiteY2" fmla="*/ 1340368 h 1866740"/>
              <a:gd name="connsiteX3" fmla="*/ 305402 w 597234"/>
              <a:gd name="connsiteY3" fmla="*/ 1866350 h 1866740"/>
              <a:gd name="connsiteX4" fmla="*/ 588623 w 597234"/>
              <a:gd name="connsiteY4" fmla="*/ 1421288 h 1866740"/>
              <a:gd name="connsiteX5" fmla="*/ 483426 w 597234"/>
              <a:gd name="connsiteY5" fmla="*/ 1154251 h 1866740"/>
              <a:gd name="connsiteX6" fmla="*/ 78825 w 597234"/>
              <a:gd name="connsiteY6" fmla="*/ 353140 h 1866740"/>
              <a:gd name="connsiteX7" fmla="*/ 22180 w 597234"/>
              <a:gd name="connsiteY7" fmla="*/ 29458 h 186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234" h="1866740">
                <a:moveTo>
                  <a:pt x="22180" y="29458"/>
                </a:moveTo>
                <a:cubicBezTo>
                  <a:pt x="68035" y="146792"/>
                  <a:pt x="262244" y="838662"/>
                  <a:pt x="353954" y="1057147"/>
                </a:cubicBezTo>
                <a:cubicBezTo>
                  <a:pt x="445664" y="1275632"/>
                  <a:pt x="580531" y="1205501"/>
                  <a:pt x="572439" y="1340368"/>
                </a:cubicBezTo>
                <a:cubicBezTo>
                  <a:pt x="564347" y="1475235"/>
                  <a:pt x="302705" y="1852863"/>
                  <a:pt x="305402" y="1866350"/>
                </a:cubicBezTo>
                <a:cubicBezTo>
                  <a:pt x="308099" y="1879837"/>
                  <a:pt x="558952" y="1539971"/>
                  <a:pt x="588623" y="1421288"/>
                </a:cubicBezTo>
                <a:cubicBezTo>
                  <a:pt x="618294" y="1302605"/>
                  <a:pt x="568392" y="1332276"/>
                  <a:pt x="483426" y="1154251"/>
                </a:cubicBezTo>
                <a:cubicBezTo>
                  <a:pt x="398460" y="976226"/>
                  <a:pt x="153002" y="535211"/>
                  <a:pt x="78825" y="353140"/>
                </a:cubicBezTo>
                <a:cubicBezTo>
                  <a:pt x="4648" y="171069"/>
                  <a:pt x="-23675" y="-87876"/>
                  <a:pt x="22180" y="29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C2ECEB72-D881-1C4C-F043-DA5FF92A0EFF}"/>
              </a:ext>
            </a:extLst>
          </p:cNvPr>
          <p:cNvSpPr/>
          <p:nvPr/>
        </p:nvSpPr>
        <p:spPr>
          <a:xfrm>
            <a:off x="6384284" y="5915022"/>
            <a:ext cx="579815" cy="2607038"/>
          </a:xfrm>
          <a:custGeom>
            <a:avLst/>
            <a:gdLst>
              <a:gd name="connsiteX0" fmla="*/ 332 w 579815"/>
              <a:gd name="connsiteY0" fmla="*/ 256 h 2607038"/>
              <a:gd name="connsiteX1" fmla="*/ 566774 w 579815"/>
              <a:gd name="connsiteY1" fmla="*/ 340121 h 2607038"/>
              <a:gd name="connsiteX2" fmla="*/ 396842 w 579815"/>
              <a:gd name="connsiteY2" fmla="*/ 979392 h 2607038"/>
              <a:gd name="connsiteX3" fmla="*/ 380658 w 579815"/>
              <a:gd name="connsiteY3" fmla="*/ 1586295 h 2607038"/>
              <a:gd name="connsiteX4" fmla="*/ 566774 w 579815"/>
              <a:gd name="connsiteY4" fmla="*/ 1375902 h 2607038"/>
              <a:gd name="connsiteX5" fmla="*/ 315921 w 579815"/>
              <a:gd name="connsiteY5" fmla="*/ 1731951 h 2607038"/>
              <a:gd name="connsiteX6" fmla="*/ 202633 w 579815"/>
              <a:gd name="connsiteY6" fmla="*/ 2605891 h 2607038"/>
              <a:gd name="connsiteX7" fmla="*/ 404934 w 579815"/>
              <a:gd name="connsiteY7" fmla="*/ 1901884 h 2607038"/>
              <a:gd name="connsiteX8" fmla="*/ 396842 w 579815"/>
              <a:gd name="connsiteY8" fmla="*/ 1230245 h 2607038"/>
              <a:gd name="connsiteX9" fmla="*/ 194541 w 579815"/>
              <a:gd name="connsiteY9" fmla="*/ 526238 h 2607038"/>
              <a:gd name="connsiteX10" fmla="*/ 356381 w 579815"/>
              <a:gd name="connsiteY10" fmla="*/ 1108865 h 2607038"/>
              <a:gd name="connsiteX11" fmla="*/ 566774 w 579815"/>
              <a:gd name="connsiteY11" fmla="*/ 550514 h 2607038"/>
              <a:gd name="connsiteX12" fmla="*/ 485854 w 579815"/>
              <a:gd name="connsiteY12" fmla="*/ 388674 h 2607038"/>
              <a:gd name="connsiteX13" fmla="*/ 332 w 579815"/>
              <a:gd name="connsiteY13" fmla="*/ 256 h 260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9815" h="2607038">
                <a:moveTo>
                  <a:pt x="332" y="256"/>
                </a:moveTo>
                <a:cubicBezTo>
                  <a:pt x="13819" y="-7836"/>
                  <a:pt x="500689" y="176932"/>
                  <a:pt x="566774" y="340121"/>
                </a:cubicBezTo>
                <a:cubicBezTo>
                  <a:pt x="632859" y="503310"/>
                  <a:pt x="427861" y="771696"/>
                  <a:pt x="396842" y="979392"/>
                </a:cubicBezTo>
                <a:cubicBezTo>
                  <a:pt x="365823" y="1187088"/>
                  <a:pt x="352336" y="1520210"/>
                  <a:pt x="380658" y="1586295"/>
                </a:cubicBezTo>
                <a:cubicBezTo>
                  <a:pt x="408980" y="1652380"/>
                  <a:pt x="577563" y="1351626"/>
                  <a:pt x="566774" y="1375902"/>
                </a:cubicBezTo>
                <a:cubicBezTo>
                  <a:pt x="555985" y="1400178"/>
                  <a:pt x="376611" y="1526953"/>
                  <a:pt x="315921" y="1731951"/>
                </a:cubicBezTo>
                <a:cubicBezTo>
                  <a:pt x="255231" y="1936949"/>
                  <a:pt x="187798" y="2577569"/>
                  <a:pt x="202633" y="2605891"/>
                </a:cubicBezTo>
                <a:cubicBezTo>
                  <a:pt x="217468" y="2634213"/>
                  <a:pt x="372566" y="2131158"/>
                  <a:pt x="404934" y="1901884"/>
                </a:cubicBezTo>
                <a:cubicBezTo>
                  <a:pt x="437302" y="1672610"/>
                  <a:pt x="431907" y="1459519"/>
                  <a:pt x="396842" y="1230245"/>
                </a:cubicBezTo>
                <a:cubicBezTo>
                  <a:pt x="361777" y="1000971"/>
                  <a:pt x="201285" y="546468"/>
                  <a:pt x="194541" y="526238"/>
                </a:cubicBezTo>
                <a:cubicBezTo>
                  <a:pt x="187797" y="506008"/>
                  <a:pt x="294342" y="1104819"/>
                  <a:pt x="356381" y="1108865"/>
                </a:cubicBezTo>
                <a:cubicBezTo>
                  <a:pt x="418420" y="1112911"/>
                  <a:pt x="545195" y="670546"/>
                  <a:pt x="566774" y="550514"/>
                </a:cubicBezTo>
                <a:cubicBezTo>
                  <a:pt x="588353" y="430482"/>
                  <a:pt x="584307" y="480384"/>
                  <a:pt x="485854" y="388674"/>
                </a:cubicBezTo>
                <a:cubicBezTo>
                  <a:pt x="387401" y="296964"/>
                  <a:pt x="-13155" y="8348"/>
                  <a:pt x="332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BC93DBB7-7CC4-E2BB-322D-4F2BFAC0A38A}"/>
              </a:ext>
            </a:extLst>
          </p:cNvPr>
          <p:cNvSpPr/>
          <p:nvPr/>
        </p:nvSpPr>
        <p:spPr>
          <a:xfrm>
            <a:off x="5385215" y="6360062"/>
            <a:ext cx="1303837" cy="3782875"/>
          </a:xfrm>
          <a:custGeom>
            <a:avLst/>
            <a:gdLst>
              <a:gd name="connsiteX0" fmla="*/ 1298806 w 1303837"/>
              <a:gd name="connsiteY0" fmla="*/ 278 h 3782875"/>
              <a:gd name="connsiteX1" fmla="*/ 991309 w 1303837"/>
              <a:gd name="connsiteY1" fmla="*/ 671917 h 3782875"/>
              <a:gd name="connsiteX2" fmla="*/ 764732 w 1303837"/>
              <a:gd name="connsiteY2" fmla="*/ 1157439 h 3782875"/>
              <a:gd name="connsiteX3" fmla="*/ 174013 w 1303837"/>
              <a:gd name="connsiteY3" fmla="*/ 1893814 h 3782875"/>
              <a:gd name="connsiteX4" fmla="*/ 206381 w 1303837"/>
              <a:gd name="connsiteY4" fmla="*/ 2484533 h 3782875"/>
              <a:gd name="connsiteX5" fmla="*/ 117369 w 1303837"/>
              <a:gd name="connsiteY5" fmla="*/ 2249864 h 3782875"/>
              <a:gd name="connsiteX6" fmla="*/ 52633 w 1303837"/>
              <a:gd name="connsiteY6" fmla="*/ 2783938 h 3782875"/>
              <a:gd name="connsiteX7" fmla="*/ 473419 w 1303837"/>
              <a:gd name="connsiteY7" fmla="*/ 3188540 h 3782875"/>
              <a:gd name="connsiteX8" fmla="*/ 335854 w 1303837"/>
              <a:gd name="connsiteY8" fmla="*/ 3196632 h 3782875"/>
              <a:gd name="connsiteX9" fmla="*/ 950849 w 1303837"/>
              <a:gd name="connsiteY9" fmla="*/ 3779258 h 3782875"/>
              <a:gd name="connsiteX10" fmla="*/ 109277 w 1303837"/>
              <a:gd name="connsiteY10" fmla="*/ 2881042 h 3782875"/>
              <a:gd name="connsiteX11" fmla="*/ 12173 w 1303837"/>
              <a:gd name="connsiteY11" fmla="*/ 1788618 h 3782875"/>
              <a:gd name="connsiteX12" fmla="*/ 125461 w 1303837"/>
              <a:gd name="connsiteY12" fmla="*/ 1950458 h 3782875"/>
              <a:gd name="connsiteX13" fmla="*/ 667627 w 1303837"/>
              <a:gd name="connsiteY13" fmla="*/ 1019874 h 3782875"/>
              <a:gd name="connsiteX14" fmla="*/ 667627 w 1303837"/>
              <a:gd name="connsiteY14" fmla="*/ 1157439 h 3782875"/>
              <a:gd name="connsiteX15" fmla="*/ 1039861 w 1303837"/>
              <a:gd name="connsiteY15" fmla="*/ 105474 h 3782875"/>
              <a:gd name="connsiteX16" fmla="*/ 724272 w 1303837"/>
              <a:gd name="connsiteY16" fmla="*/ 582904 h 3782875"/>
              <a:gd name="connsiteX17" fmla="*/ 1298806 w 1303837"/>
              <a:gd name="connsiteY17" fmla="*/ 278 h 378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03837" h="3782875">
                <a:moveTo>
                  <a:pt x="1298806" y="278"/>
                </a:moveTo>
                <a:cubicBezTo>
                  <a:pt x="1343312" y="15114"/>
                  <a:pt x="1080321" y="479057"/>
                  <a:pt x="991309" y="671917"/>
                </a:cubicBezTo>
                <a:cubicBezTo>
                  <a:pt x="902297" y="864777"/>
                  <a:pt x="900948" y="953789"/>
                  <a:pt x="764732" y="1157439"/>
                </a:cubicBezTo>
                <a:cubicBezTo>
                  <a:pt x="628516" y="1361089"/>
                  <a:pt x="267071" y="1672632"/>
                  <a:pt x="174013" y="1893814"/>
                </a:cubicBezTo>
                <a:cubicBezTo>
                  <a:pt x="80955" y="2114996"/>
                  <a:pt x="215822" y="2425192"/>
                  <a:pt x="206381" y="2484533"/>
                </a:cubicBezTo>
                <a:cubicBezTo>
                  <a:pt x="196940" y="2543874"/>
                  <a:pt x="142994" y="2199963"/>
                  <a:pt x="117369" y="2249864"/>
                </a:cubicBezTo>
                <a:cubicBezTo>
                  <a:pt x="91744" y="2299765"/>
                  <a:pt x="-6709" y="2627492"/>
                  <a:pt x="52633" y="2783938"/>
                </a:cubicBezTo>
                <a:cubicBezTo>
                  <a:pt x="111975" y="2940384"/>
                  <a:pt x="426216" y="3119758"/>
                  <a:pt x="473419" y="3188540"/>
                </a:cubicBezTo>
                <a:cubicBezTo>
                  <a:pt x="520622" y="3257322"/>
                  <a:pt x="256282" y="3098179"/>
                  <a:pt x="335854" y="3196632"/>
                </a:cubicBezTo>
                <a:cubicBezTo>
                  <a:pt x="415426" y="3295085"/>
                  <a:pt x="988612" y="3831856"/>
                  <a:pt x="950849" y="3779258"/>
                </a:cubicBezTo>
                <a:cubicBezTo>
                  <a:pt x="913086" y="3726660"/>
                  <a:pt x="265723" y="3212815"/>
                  <a:pt x="109277" y="2881042"/>
                </a:cubicBezTo>
                <a:cubicBezTo>
                  <a:pt x="-47169" y="2549269"/>
                  <a:pt x="9476" y="1943715"/>
                  <a:pt x="12173" y="1788618"/>
                </a:cubicBezTo>
                <a:cubicBezTo>
                  <a:pt x="14870" y="1633521"/>
                  <a:pt x="16219" y="2078582"/>
                  <a:pt x="125461" y="1950458"/>
                </a:cubicBezTo>
                <a:cubicBezTo>
                  <a:pt x="234703" y="1822334"/>
                  <a:pt x="577266" y="1152044"/>
                  <a:pt x="667627" y="1019874"/>
                </a:cubicBezTo>
                <a:cubicBezTo>
                  <a:pt x="757988" y="887704"/>
                  <a:pt x="605588" y="1309839"/>
                  <a:pt x="667627" y="1157439"/>
                </a:cubicBezTo>
                <a:cubicBezTo>
                  <a:pt x="729666" y="1005039"/>
                  <a:pt x="1030420" y="201230"/>
                  <a:pt x="1039861" y="105474"/>
                </a:cubicBezTo>
                <a:cubicBezTo>
                  <a:pt x="1049302" y="9718"/>
                  <a:pt x="681115" y="597739"/>
                  <a:pt x="724272" y="582904"/>
                </a:cubicBezTo>
                <a:cubicBezTo>
                  <a:pt x="767429" y="568069"/>
                  <a:pt x="1254300" y="-14558"/>
                  <a:pt x="1298806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14338B93-CD59-D6EB-BD7E-B07CD9D0D3D5}"/>
              </a:ext>
            </a:extLst>
          </p:cNvPr>
          <p:cNvSpPr/>
          <p:nvPr/>
        </p:nvSpPr>
        <p:spPr>
          <a:xfrm>
            <a:off x="812736" y="3014718"/>
            <a:ext cx="2234153" cy="3830929"/>
          </a:xfrm>
          <a:custGeom>
            <a:avLst/>
            <a:gdLst>
              <a:gd name="connsiteX0" fmla="*/ 2184464 w 2234153"/>
              <a:gd name="connsiteY0" fmla="*/ 96782 h 3830929"/>
              <a:gd name="connsiteX1" fmla="*/ 1231964 w 2234153"/>
              <a:gd name="connsiteY1" fmla="*/ 1862082 h 3830929"/>
              <a:gd name="connsiteX2" fmla="*/ 1320864 w 2234153"/>
              <a:gd name="connsiteY2" fmla="*/ 2281182 h 3830929"/>
              <a:gd name="connsiteX3" fmla="*/ 444564 w 2234153"/>
              <a:gd name="connsiteY3" fmla="*/ 3424182 h 3830929"/>
              <a:gd name="connsiteX4" fmla="*/ 533464 w 2234153"/>
              <a:gd name="connsiteY4" fmla="*/ 2865382 h 3830929"/>
              <a:gd name="connsiteX5" fmla="*/ 64 w 2234153"/>
              <a:gd name="connsiteY5" fmla="*/ 3830582 h 3830929"/>
              <a:gd name="connsiteX6" fmla="*/ 571564 w 2234153"/>
              <a:gd name="connsiteY6" fmla="*/ 2954282 h 3830929"/>
              <a:gd name="connsiteX7" fmla="*/ 1612964 w 2234153"/>
              <a:gd name="connsiteY7" fmla="*/ 1252482 h 3830929"/>
              <a:gd name="connsiteX8" fmla="*/ 2044764 w 2234153"/>
              <a:gd name="connsiteY8" fmla="*/ 338082 h 3830929"/>
              <a:gd name="connsiteX9" fmla="*/ 2184464 w 2234153"/>
              <a:gd name="connsiteY9" fmla="*/ 96782 h 383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4153" h="3830929">
                <a:moveTo>
                  <a:pt x="2184464" y="96782"/>
                </a:moveTo>
                <a:cubicBezTo>
                  <a:pt x="2048997" y="350782"/>
                  <a:pt x="1375897" y="1498015"/>
                  <a:pt x="1231964" y="1862082"/>
                </a:cubicBezTo>
                <a:cubicBezTo>
                  <a:pt x="1088031" y="2226149"/>
                  <a:pt x="1452097" y="2020832"/>
                  <a:pt x="1320864" y="2281182"/>
                </a:cubicBezTo>
                <a:cubicBezTo>
                  <a:pt x="1189631" y="2541532"/>
                  <a:pt x="575797" y="3326815"/>
                  <a:pt x="444564" y="3424182"/>
                </a:cubicBezTo>
                <a:cubicBezTo>
                  <a:pt x="313331" y="3521549"/>
                  <a:pt x="607547" y="2797649"/>
                  <a:pt x="533464" y="2865382"/>
                </a:cubicBezTo>
                <a:cubicBezTo>
                  <a:pt x="459381" y="2933115"/>
                  <a:pt x="-6286" y="3815765"/>
                  <a:pt x="64" y="3830582"/>
                </a:cubicBezTo>
                <a:cubicBezTo>
                  <a:pt x="6414" y="3845399"/>
                  <a:pt x="302747" y="3383965"/>
                  <a:pt x="571564" y="2954282"/>
                </a:cubicBezTo>
                <a:cubicBezTo>
                  <a:pt x="840381" y="2524599"/>
                  <a:pt x="1367431" y="1688515"/>
                  <a:pt x="1612964" y="1252482"/>
                </a:cubicBezTo>
                <a:cubicBezTo>
                  <a:pt x="1858497" y="816449"/>
                  <a:pt x="1943164" y="528582"/>
                  <a:pt x="2044764" y="338082"/>
                </a:cubicBezTo>
                <a:cubicBezTo>
                  <a:pt x="2146364" y="147582"/>
                  <a:pt x="2319931" y="-157218"/>
                  <a:pt x="2184464" y="96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609DAA37-3796-0C44-19CF-5C79CDAD6E7D}"/>
              </a:ext>
            </a:extLst>
          </p:cNvPr>
          <p:cNvSpPr/>
          <p:nvPr/>
        </p:nvSpPr>
        <p:spPr>
          <a:xfrm>
            <a:off x="1509481" y="2847159"/>
            <a:ext cx="1475068" cy="3325252"/>
          </a:xfrm>
          <a:custGeom>
            <a:avLst/>
            <a:gdLst>
              <a:gd name="connsiteX0" fmla="*/ 1309919 w 1475068"/>
              <a:gd name="connsiteY0" fmla="*/ 48441 h 3325252"/>
              <a:gd name="connsiteX1" fmla="*/ 65319 w 1475068"/>
              <a:gd name="connsiteY1" fmla="*/ 1788341 h 3325252"/>
              <a:gd name="connsiteX2" fmla="*/ 509819 w 1475068"/>
              <a:gd name="connsiteY2" fmla="*/ 3032941 h 3325252"/>
              <a:gd name="connsiteX3" fmla="*/ 179619 w 1475068"/>
              <a:gd name="connsiteY3" fmla="*/ 3286941 h 3325252"/>
              <a:gd name="connsiteX4" fmla="*/ 662219 w 1475068"/>
              <a:gd name="connsiteY4" fmla="*/ 2423341 h 3325252"/>
              <a:gd name="connsiteX5" fmla="*/ 1475019 w 1475068"/>
              <a:gd name="connsiteY5" fmla="*/ 734241 h 3325252"/>
              <a:gd name="connsiteX6" fmla="*/ 624119 w 1475068"/>
              <a:gd name="connsiteY6" fmla="*/ 2283641 h 3325252"/>
              <a:gd name="connsiteX7" fmla="*/ 370119 w 1475068"/>
              <a:gd name="connsiteY7" fmla="*/ 2461441 h 3325252"/>
              <a:gd name="connsiteX8" fmla="*/ 1819 w 1475068"/>
              <a:gd name="connsiteY8" fmla="*/ 2067741 h 3325252"/>
              <a:gd name="connsiteX9" fmla="*/ 535219 w 1475068"/>
              <a:gd name="connsiteY9" fmla="*/ 1089841 h 3325252"/>
              <a:gd name="connsiteX10" fmla="*/ 255819 w 1475068"/>
              <a:gd name="connsiteY10" fmla="*/ 1204141 h 3325252"/>
              <a:gd name="connsiteX11" fmla="*/ 763819 w 1475068"/>
              <a:gd name="connsiteY11" fmla="*/ 543741 h 3325252"/>
              <a:gd name="connsiteX12" fmla="*/ 1309919 w 1475068"/>
              <a:gd name="connsiteY12" fmla="*/ 48441 h 332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5068" h="3325252">
                <a:moveTo>
                  <a:pt x="1309919" y="48441"/>
                </a:moveTo>
                <a:cubicBezTo>
                  <a:pt x="1193502" y="255874"/>
                  <a:pt x="198669" y="1290924"/>
                  <a:pt x="65319" y="1788341"/>
                </a:cubicBezTo>
                <a:cubicBezTo>
                  <a:pt x="-68031" y="2285758"/>
                  <a:pt x="490769" y="2783174"/>
                  <a:pt x="509819" y="3032941"/>
                </a:cubicBezTo>
                <a:cubicBezTo>
                  <a:pt x="528869" y="3282708"/>
                  <a:pt x="154219" y="3388541"/>
                  <a:pt x="179619" y="3286941"/>
                </a:cubicBezTo>
                <a:cubicBezTo>
                  <a:pt x="205019" y="3185341"/>
                  <a:pt x="446319" y="2848791"/>
                  <a:pt x="662219" y="2423341"/>
                </a:cubicBezTo>
                <a:cubicBezTo>
                  <a:pt x="878119" y="1997891"/>
                  <a:pt x="1481369" y="757524"/>
                  <a:pt x="1475019" y="734241"/>
                </a:cubicBezTo>
                <a:cubicBezTo>
                  <a:pt x="1468669" y="710958"/>
                  <a:pt x="808269" y="1995774"/>
                  <a:pt x="624119" y="2283641"/>
                </a:cubicBezTo>
                <a:cubicBezTo>
                  <a:pt x="439969" y="2571508"/>
                  <a:pt x="473836" y="2497424"/>
                  <a:pt x="370119" y="2461441"/>
                </a:cubicBezTo>
                <a:cubicBezTo>
                  <a:pt x="266402" y="2425458"/>
                  <a:pt x="-25698" y="2296341"/>
                  <a:pt x="1819" y="2067741"/>
                </a:cubicBezTo>
                <a:cubicBezTo>
                  <a:pt x="29336" y="1839141"/>
                  <a:pt x="492886" y="1233774"/>
                  <a:pt x="535219" y="1089841"/>
                </a:cubicBezTo>
                <a:cubicBezTo>
                  <a:pt x="577552" y="945908"/>
                  <a:pt x="217719" y="1295158"/>
                  <a:pt x="255819" y="1204141"/>
                </a:cubicBezTo>
                <a:cubicBezTo>
                  <a:pt x="293919" y="1113124"/>
                  <a:pt x="581786" y="732124"/>
                  <a:pt x="763819" y="543741"/>
                </a:cubicBezTo>
                <a:cubicBezTo>
                  <a:pt x="945852" y="355358"/>
                  <a:pt x="1426336" y="-158992"/>
                  <a:pt x="1309919" y="48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8A25603E-1819-1C2F-30E9-0675B8871DD1}"/>
              </a:ext>
            </a:extLst>
          </p:cNvPr>
          <p:cNvSpPr/>
          <p:nvPr/>
        </p:nvSpPr>
        <p:spPr>
          <a:xfrm>
            <a:off x="1608584" y="6041500"/>
            <a:ext cx="1492109" cy="2764264"/>
          </a:xfrm>
          <a:custGeom>
            <a:avLst/>
            <a:gdLst>
              <a:gd name="connsiteX0" fmla="*/ 753616 w 1492109"/>
              <a:gd name="connsiteY0" fmla="*/ 3700 h 2764264"/>
              <a:gd name="connsiteX1" fmla="*/ 182116 w 1492109"/>
              <a:gd name="connsiteY1" fmla="*/ 854600 h 2764264"/>
              <a:gd name="connsiteX2" fmla="*/ 499616 w 1492109"/>
              <a:gd name="connsiteY2" fmla="*/ 1642000 h 2764264"/>
              <a:gd name="connsiteX3" fmla="*/ 436116 w 1492109"/>
              <a:gd name="connsiteY3" fmla="*/ 1946800 h 2764264"/>
              <a:gd name="connsiteX4" fmla="*/ 499616 w 1492109"/>
              <a:gd name="connsiteY4" fmla="*/ 2213500 h 2764264"/>
              <a:gd name="connsiteX5" fmla="*/ 448816 w 1492109"/>
              <a:gd name="connsiteY5" fmla="*/ 2340500 h 2764264"/>
              <a:gd name="connsiteX6" fmla="*/ 4316 w 1492109"/>
              <a:gd name="connsiteY6" fmla="*/ 2759600 h 2764264"/>
              <a:gd name="connsiteX7" fmla="*/ 753616 w 1492109"/>
              <a:gd name="connsiteY7" fmla="*/ 2035700 h 2764264"/>
              <a:gd name="connsiteX8" fmla="*/ 1388616 w 1492109"/>
              <a:gd name="connsiteY8" fmla="*/ 1565800 h 2764264"/>
              <a:gd name="connsiteX9" fmla="*/ 1083816 w 1492109"/>
              <a:gd name="connsiteY9" fmla="*/ 1349900 h 2764264"/>
              <a:gd name="connsiteX10" fmla="*/ 1477516 w 1492109"/>
              <a:gd name="connsiteY10" fmla="*/ 1667400 h 2764264"/>
              <a:gd name="connsiteX11" fmla="*/ 461516 w 1492109"/>
              <a:gd name="connsiteY11" fmla="*/ 2023000 h 2764264"/>
              <a:gd name="connsiteX12" fmla="*/ 347216 w 1492109"/>
              <a:gd name="connsiteY12" fmla="*/ 1337200 h 2764264"/>
              <a:gd name="connsiteX13" fmla="*/ 359916 w 1492109"/>
              <a:gd name="connsiteY13" fmla="*/ 1299100 h 2764264"/>
              <a:gd name="connsiteX14" fmla="*/ 347216 w 1492109"/>
              <a:gd name="connsiteY14" fmla="*/ 575200 h 2764264"/>
              <a:gd name="connsiteX15" fmla="*/ 753616 w 1492109"/>
              <a:gd name="connsiteY15" fmla="*/ 3700 h 276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92109" h="2764264">
                <a:moveTo>
                  <a:pt x="753616" y="3700"/>
                </a:moveTo>
                <a:cubicBezTo>
                  <a:pt x="726099" y="50267"/>
                  <a:pt x="224449" y="581550"/>
                  <a:pt x="182116" y="854600"/>
                </a:cubicBezTo>
                <a:cubicBezTo>
                  <a:pt x="139783" y="1127650"/>
                  <a:pt x="457283" y="1459967"/>
                  <a:pt x="499616" y="1642000"/>
                </a:cubicBezTo>
                <a:cubicBezTo>
                  <a:pt x="541949" y="1824033"/>
                  <a:pt x="436116" y="1851550"/>
                  <a:pt x="436116" y="1946800"/>
                </a:cubicBezTo>
                <a:cubicBezTo>
                  <a:pt x="436116" y="2042050"/>
                  <a:pt x="497499" y="2147883"/>
                  <a:pt x="499616" y="2213500"/>
                </a:cubicBezTo>
                <a:cubicBezTo>
                  <a:pt x="501733" y="2279117"/>
                  <a:pt x="531366" y="2249483"/>
                  <a:pt x="448816" y="2340500"/>
                </a:cubicBezTo>
                <a:cubicBezTo>
                  <a:pt x="366266" y="2431517"/>
                  <a:pt x="-46484" y="2810400"/>
                  <a:pt x="4316" y="2759600"/>
                </a:cubicBezTo>
                <a:cubicBezTo>
                  <a:pt x="55116" y="2708800"/>
                  <a:pt x="522899" y="2234667"/>
                  <a:pt x="753616" y="2035700"/>
                </a:cubicBezTo>
                <a:cubicBezTo>
                  <a:pt x="984333" y="1836733"/>
                  <a:pt x="1333583" y="1680100"/>
                  <a:pt x="1388616" y="1565800"/>
                </a:cubicBezTo>
                <a:cubicBezTo>
                  <a:pt x="1443649" y="1451500"/>
                  <a:pt x="1068999" y="1332967"/>
                  <a:pt x="1083816" y="1349900"/>
                </a:cubicBezTo>
                <a:cubicBezTo>
                  <a:pt x="1098633" y="1366833"/>
                  <a:pt x="1581233" y="1555217"/>
                  <a:pt x="1477516" y="1667400"/>
                </a:cubicBezTo>
                <a:cubicBezTo>
                  <a:pt x="1373799" y="1779583"/>
                  <a:pt x="649899" y="2078033"/>
                  <a:pt x="461516" y="2023000"/>
                </a:cubicBezTo>
                <a:cubicBezTo>
                  <a:pt x="273133" y="1967967"/>
                  <a:pt x="364149" y="1457850"/>
                  <a:pt x="347216" y="1337200"/>
                </a:cubicBezTo>
                <a:cubicBezTo>
                  <a:pt x="330283" y="1216550"/>
                  <a:pt x="359916" y="1426100"/>
                  <a:pt x="359916" y="1299100"/>
                </a:cubicBezTo>
                <a:cubicBezTo>
                  <a:pt x="359916" y="1172100"/>
                  <a:pt x="283716" y="788983"/>
                  <a:pt x="347216" y="575200"/>
                </a:cubicBezTo>
                <a:cubicBezTo>
                  <a:pt x="410716" y="361417"/>
                  <a:pt x="781133" y="-42867"/>
                  <a:pt x="753616" y="3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E43ED128-A4E6-92EC-3C8E-A69B92369BB0}"/>
              </a:ext>
            </a:extLst>
          </p:cNvPr>
          <p:cNvSpPr/>
          <p:nvPr/>
        </p:nvSpPr>
        <p:spPr>
          <a:xfrm>
            <a:off x="886968" y="4541587"/>
            <a:ext cx="1901380" cy="4586360"/>
          </a:xfrm>
          <a:custGeom>
            <a:avLst/>
            <a:gdLst>
              <a:gd name="connsiteX0" fmla="*/ 1868932 w 1901380"/>
              <a:gd name="connsiteY0" fmla="*/ 55813 h 4586360"/>
              <a:gd name="connsiteX1" fmla="*/ 230632 w 1901380"/>
              <a:gd name="connsiteY1" fmla="*/ 2456113 h 4586360"/>
              <a:gd name="connsiteX2" fmla="*/ 154432 w 1901380"/>
              <a:gd name="connsiteY2" fmla="*/ 3256213 h 4586360"/>
              <a:gd name="connsiteX3" fmla="*/ 27432 w 1901380"/>
              <a:gd name="connsiteY3" fmla="*/ 2837113 h 4586360"/>
              <a:gd name="connsiteX4" fmla="*/ 738632 w 1901380"/>
              <a:gd name="connsiteY4" fmla="*/ 4526213 h 4586360"/>
              <a:gd name="connsiteX5" fmla="*/ 573532 w 1901380"/>
              <a:gd name="connsiteY5" fmla="*/ 4094413 h 4586360"/>
              <a:gd name="connsiteX6" fmla="*/ 129032 w 1901380"/>
              <a:gd name="connsiteY6" fmla="*/ 2989513 h 4586360"/>
              <a:gd name="connsiteX7" fmla="*/ 167132 w 1901380"/>
              <a:gd name="connsiteY7" fmla="*/ 2684713 h 4586360"/>
              <a:gd name="connsiteX8" fmla="*/ 1221232 w 1901380"/>
              <a:gd name="connsiteY8" fmla="*/ 1071813 h 4586360"/>
              <a:gd name="connsiteX9" fmla="*/ 878332 w 1901380"/>
              <a:gd name="connsiteY9" fmla="*/ 1275013 h 4586360"/>
              <a:gd name="connsiteX10" fmla="*/ 1437132 w 1901380"/>
              <a:gd name="connsiteY10" fmla="*/ 767013 h 4586360"/>
              <a:gd name="connsiteX11" fmla="*/ 725932 w 1901380"/>
              <a:gd name="connsiteY11" fmla="*/ 855913 h 4586360"/>
              <a:gd name="connsiteX12" fmla="*/ 1360932 w 1901380"/>
              <a:gd name="connsiteY12" fmla="*/ 640013 h 4586360"/>
              <a:gd name="connsiteX13" fmla="*/ 1322832 w 1901380"/>
              <a:gd name="connsiteY13" fmla="*/ 754313 h 4586360"/>
              <a:gd name="connsiteX14" fmla="*/ 1868932 w 1901380"/>
              <a:gd name="connsiteY14" fmla="*/ 55813 h 458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01380" h="4586360">
                <a:moveTo>
                  <a:pt x="1868932" y="55813"/>
                </a:moveTo>
                <a:cubicBezTo>
                  <a:pt x="1686899" y="339446"/>
                  <a:pt x="516382" y="1922713"/>
                  <a:pt x="230632" y="2456113"/>
                </a:cubicBezTo>
                <a:cubicBezTo>
                  <a:pt x="-55118" y="2989513"/>
                  <a:pt x="188299" y="3192713"/>
                  <a:pt x="154432" y="3256213"/>
                </a:cubicBezTo>
                <a:cubicBezTo>
                  <a:pt x="120565" y="3319713"/>
                  <a:pt x="-69935" y="2625446"/>
                  <a:pt x="27432" y="2837113"/>
                </a:cubicBezTo>
                <a:cubicBezTo>
                  <a:pt x="124799" y="3048780"/>
                  <a:pt x="647615" y="4316663"/>
                  <a:pt x="738632" y="4526213"/>
                </a:cubicBezTo>
                <a:cubicBezTo>
                  <a:pt x="829649" y="4735763"/>
                  <a:pt x="675132" y="4350530"/>
                  <a:pt x="573532" y="4094413"/>
                </a:cubicBezTo>
                <a:cubicBezTo>
                  <a:pt x="471932" y="3838296"/>
                  <a:pt x="196765" y="3224463"/>
                  <a:pt x="129032" y="2989513"/>
                </a:cubicBezTo>
                <a:cubicBezTo>
                  <a:pt x="61299" y="2754563"/>
                  <a:pt x="-14901" y="3004330"/>
                  <a:pt x="167132" y="2684713"/>
                </a:cubicBezTo>
                <a:cubicBezTo>
                  <a:pt x="349165" y="2365096"/>
                  <a:pt x="1102699" y="1306763"/>
                  <a:pt x="1221232" y="1071813"/>
                </a:cubicBezTo>
                <a:cubicBezTo>
                  <a:pt x="1339765" y="836863"/>
                  <a:pt x="842349" y="1325813"/>
                  <a:pt x="878332" y="1275013"/>
                </a:cubicBezTo>
                <a:cubicBezTo>
                  <a:pt x="914315" y="1224213"/>
                  <a:pt x="1462532" y="836863"/>
                  <a:pt x="1437132" y="767013"/>
                </a:cubicBezTo>
                <a:cubicBezTo>
                  <a:pt x="1411732" y="697163"/>
                  <a:pt x="738632" y="877080"/>
                  <a:pt x="725932" y="855913"/>
                </a:cubicBezTo>
                <a:cubicBezTo>
                  <a:pt x="713232" y="834746"/>
                  <a:pt x="1261449" y="656946"/>
                  <a:pt x="1360932" y="640013"/>
                </a:cubicBezTo>
                <a:cubicBezTo>
                  <a:pt x="1460415" y="623080"/>
                  <a:pt x="1233932" y="851680"/>
                  <a:pt x="1322832" y="754313"/>
                </a:cubicBezTo>
                <a:cubicBezTo>
                  <a:pt x="1411732" y="656946"/>
                  <a:pt x="2050965" y="-227820"/>
                  <a:pt x="1868932" y="55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F37597CE-E9B0-4A68-74C1-C44F204B9827}"/>
              </a:ext>
            </a:extLst>
          </p:cNvPr>
          <p:cNvSpPr/>
          <p:nvPr/>
        </p:nvSpPr>
        <p:spPr>
          <a:xfrm>
            <a:off x="2456024" y="4467918"/>
            <a:ext cx="966443" cy="3081598"/>
          </a:xfrm>
          <a:custGeom>
            <a:avLst/>
            <a:gdLst>
              <a:gd name="connsiteX0" fmla="*/ 503076 w 966443"/>
              <a:gd name="connsiteY0" fmla="*/ 2482 h 3081598"/>
              <a:gd name="connsiteX1" fmla="*/ 96676 w 966443"/>
              <a:gd name="connsiteY1" fmla="*/ 1488382 h 3081598"/>
              <a:gd name="connsiteX2" fmla="*/ 566576 w 966443"/>
              <a:gd name="connsiteY2" fmla="*/ 2174182 h 3081598"/>
              <a:gd name="connsiteX3" fmla="*/ 236376 w 966443"/>
              <a:gd name="connsiteY3" fmla="*/ 1882082 h 3081598"/>
              <a:gd name="connsiteX4" fmla="*/ 960276 w 966443"/>
              <a:gd name="connsiteY4" fmla="*/ 3075882 h 3081598"/>
              <a:gd name="connsiteX5" fmla="*/ 553876 w 966443"/>
              <a:gd name="connsiteY5" fmla="*/ 2301182 h 3081598"/>
              <a:gd name="connsiteX6" fmla="*/ 7776 w 966443"/>
              <a:gd name="connsiteY6" fmla="*/ 1539182 h 3081598"/>
              <a:gd name="connsiteX7" fmla="*/ 249076 w 966443"/>
              <a:gd name="connsiteY7" fmla="*/ 1145482 h 3081598"/>
              <a:gd name="connsiteX8" fmla="*/ 503076 w 966443"/>
              <a:gd name="connsiteY8" fmla="*/ 2482 h 308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6443" h="3081598">
                <a:moveTo>
                  <a:pt x="503076" y="2482"/>
                </a:moveTo>
                <a:cubicBezTo>
                  <a:pt x="477676" y="59632"/>
                  <a:pt x="86093" y="1126432"/>
                  <a:pt x="96676" y="1488382"/>
                </a:cubicBezTo>
                <a:cubicBezTo>
                  <a:pt x="107259" y="1850332"/>
                  <a:pt x="543293" y="2108565"/>
                  <a:pt x="566576" y="2174182"/>
                </a:cubicBezTo>
                <a:cubicBezTo>
                  <a:pt x="589859" y="2239799"/>
                  <a:pt x="170759" y="1731799"/>
                  <a:pt x="236376" y="1882082"/>
                </a:cubicBezTo>
                <a:cubicBezTo>
                  <a:pt x="301993" y="2032365"/>
                  <a:pt x="907359" y="3006032"/>
                  <a:pt x="960276" y="3075882"/>
                </a:cubicBezTo>
                <a:cubicBezTo>
                  <a:pt x="1013193" y="3145732"/>
                  <a:pt x="712626" y="2557299"/>
                  <a:pt x="553876" y="2301182"/>
                </a:cubicBezTo>
                <a:cubicBezTo>
                  <a:pt x="395126" y="2045065"/>
                  <a:pt x="58576" y="1731799"/>
                  <a:pt x="7776" y="1539182"/>
                </a:cubicBezTo>
                <a:cubicBezTo>
                  <a:pt x="-43024" y="1346565"/>
                  <a:pt x="168643" y="1399482"/>
                  <a:pt x="249076" y="1145482"/>
                </a:cubicBezTo>
                <a:cubicBezTo>
                  <a:pt x="329509" y="891482"/>
                  <a:pt x="528476" y="-54668"/>
                  <a:pt x="503076" y="2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12D6F4B6-0937-EC11-8FDE-69563FDC4DD0}"/>
              </a:ext>
            </a:extLst>
          </p:cNvPr>
          <p:cNvSpPr/>
          <p:nvPr/>
        </p:nvSpPr>
        <p:spPr>
          <a:xfrm>
            <a:off x="1739583" y="5746160"/>
            <a:ext cx="2833691" cy="3808098"/>
          </a:xfrm>
          <a:custGeom>
            <a:avLst/>
            <a:gdLst>
              <a:gd name="connsiteX0" fmla="*/ 686117 w 2833691"/>
              <a:gd name="connsiteY0" fmla="*/ 19640 h 3808098"/>
              <a:gd name="connsiteX1" fmla="*/ 571817 w 2833691"/>
              <a:gd name="connsiteY1" fmla="*/ 997540 h 3808098"/>
              <a:gd name="connsiteX2" fmla="*/ 1384617 w 2833691"/>
              <a:gd name="connsiteY2" fmla="*/ 2051640 h 3808098"/>
              <a:gd name="connsiteX3" fmla="*/ 1346517 w 2833691"/>
              <a:gd name="connsiteY3" fmla="*/ 1429340 h 3808098"/>
              <a:gd name="connsiteX4" fmla="*/ 1981517 w 2833691"/>
              <a:gd name="connsiteY4" fmla="*/ 2343740 h 3808098"/>
              <a:gd name="connsiteX5" fmla="*/ 1829117 w 2833691"/>
              <a:gd name="connsiteY5" fmla="*/ 1950040 h 3808098"/>
              <a:gd name="connsiteX6" fmla="*/ 2819717 w 2833691"/>
              <a:gd name="connsiteY6" fmla="*/ 3778840 h 3808098"/>
              <a:gd name="connsiteX7" fmla="*/ 2337117 w 2833691"/>
              <a:gd name="connsiteY7" fmla="*/ 2953340 h 3808098"/>
              <a:gd name="connsiteX8" fmla="*/ 1321117 w 2833691"/>
              <a:gd name="connsiteY8" fmla="*/ 1340440 h 3808098"/>
              <a:gd name="connsiteX9" fmla="*/ 1194117 w 2833691"/>
              <a:gd name="connsiteY9" fmla="*/ 2064340 h 3808098"/>
              <a:gd name="connsiteX10" fmla="*/ 419417 w 2833691"/>
              <a:gd name="connsiteY10" fmla="*/ 819740 h 3808098"/>
              <a:gd name="connsiteX11" fmla="*/ 432117 w 2833691"/>
              <a:gd name="connsiteY11" fmla="*/ 1124540 h 3808098"/>
              <a:gd name="connsiteX12" fmla="*/ 432117 w 2833691"/>
              <a:gd name="connsiteY12" fmla="*/ 553040 h 3808098"/>
              <a:gd name="connsiteX13" fmla="*/ 317 w 2833691"/>
              <a:gd name="connsiteY13" fmla="*/ 1734140 h 3808098"/>
              <a:gd name="connsiteX14" fmla="*/ 508317 w 2833691"/>
              <a:gd name="connsiteY14" fmla="*/ 451440 h 3808098"/>
              <a:gd name="connsiteX15" fmla="*/ 686117 w 2833691"/>
              <a:gd name="connsiteY15" fmla="*/ 19640 h 38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33691" h="3808098">
                <a:moveTo>
                  <a:pt x="686117" y="19640"/>
                </a:moveTo>
                <a:cubicBezTo>
                  <a:pt x="696700" y="110657"/>
                  <a:pt x="455400" y="658873"/>
                  <a:pt x="571817" y="997540"/>
                </a:cubicBezTo>
                <a:cubicBezTo>
                  <a:pt x="688234" y="1336207"/>
                  <a:pt x="1255500" y="1979673"/>
                  <a:pt x="1384617" y="2051640"/>
                </a:cubicBezTo>
                <a:cubicBezTo>
                  <a:pt x="1513734" y="2123607"/>
                  <a:pt x="1247034" y="1380657"/>
                  <a:pt x="1346517" y="1429340"/>
                </a:cubicBezTo>
                <a:cubicBezTo>
                  <a:pt x="1446000" y="1478023"/>
                  <a:pt x="1901084" y="2256957"/>
                  <a:pt x="1981517" y="2343740"/>
                </a:cubicBezTo>
                <a:cubicBezTo>
                  <a:pt x="2061950" y="2430523"/>
                  <a:pt x="1689417" y="1710857"/>
                  <a:pt x="1829117" y="1950040"/>
                </a:cubicBezTo>
                <a:cubicBezTo>
                  <a:pt x="1968817" y="2189223"/>
                  <a:pt x="2735050" y="3611623"/>
                  <a:pt x="2819717" y="3778840"/>
                </a:cubicBezTo>
                <a:cubicBezTo>
                  <a:pt x="2904384" y="3946057"/>
                  <a:pt x="2586884" y="3359740"/>
                  <a:pt x="2337117" y="2953340"/>
                </a:cubicBezTo>
                <a:cubicBezTo>
                  <a:pt x="2087350" y="2546940"/>
                  <a:pt x="1511617" y="1488607"/>
                  <a:pt x="1321117" y="1340440"/>
                </a:cubicBezTo>
                <a:cubicBezTo>
                  <a:pt x="1130617" y="1192273"/>
                  <a:pt x="1344400" y="2151123"/>
                  <a:pt x="1194117" y="2064340"/>
                </a:cubicBezTo>
                <a:cubicBezTo>
                  <a:pt x="1043834" y="1977557"/>
                  <a:pt x="546417" y="976373"/>
                  <a:pt x="419417" y="819740"/>
                </a:cubicBezTo>
                <a:cubicBezTo>
                  <a:pt x="292417" y="663107"/>
                  <a:pt x="430000" y="1168990"/>
                  <a:pt x="432117" y="1124540"/>
                </a:cubicBezTo>
                <a:cubicBezTo>
                  <a:pt x="434234" y="1080090"/>
                  <a:pt x="504084" y="451440"/>
                  <a:pt x="432117" y="553040"/>
                </a:cubicBezTo>
                <a:cubicBezTo>
                  <a:pt x="360150" y="654640"/>
                  <a:pt x="-12383" y="1751073"/>
                  <a:pt x="317" y="1734140"/>
                </a:cubicBezTo>
                <a:cubicBezTo>
                  <a:pt x="13017" y="1717207"/>
                  <a:pt x="389784" y="735073"/>
                  <a:pt x="508317" y="451440"/>
                </a:cubicBezTo>
                <a:cubicBezTo>
                  <a:pt x="626850" y="167807"/>
                  <a:pt x="675534" y="-71377"/>
                  <a:pt x="686117" y="19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19DBE417-FE1C-0BF8-27CB-DC8569658B04}"/>
              </a:ext>
            </a:extLst>
          </p:cNvPr>
          <p:cNvSpPr/>
          <p:nvPr/>
        </p:nvSpPr>
        <p:spPr>
          <a:xfrm>
            <a:off x="773522" y="5302829"/>
            <a:ext cx="2529404" cy="4659969"/>
          </a:xfrm>
          <a:custGeom>
            <a:avLst/>
            <a:gdLst>
              <a:gd name="connsiteX0" fmla="*/ 1575978 w 2529404"/>
              <a:gd name="connsiteY0" fmla="*/ 5771 h 4659969"/>
              <a:gd name="connsiteX1" fmla="*/ 1245778 w 2529404"/>
              <a:gd name="connsiteY1" fmla="*/ 1732971 h 4659969"/>
              <a:gd name="connsiteX2" fmla="*/ 356778 w 2529404"/>
              <a:gd name="connsiteY2" fmla="*/ 2406071 h 4659969"/>
              <a:gd name="connsiteX3" fmla="*/ 1106078 w 2529404"/>
              <a:gd name="connsiteY3" fmla="*/ 3066471 h 4659969"/>
              <a:gd name="connsiteX4" fmla="*/ 750478 w 2529404"/>
              <a:gd name="connsiteY4" fmla="*/ 3256971 h 4659969"/>
              <a:gd name="connsiteX5" fmla="*/ 1194978 w 2529404"/>
              <a:gd name="connsiteY5" fmla="*/ 3053771 h 4659969"/>
              <a:gd name="connsiteX6" fmla="*/ 1178 w 2529404"/>
              <a:gd name="connsiteY6" fmla="*/ 4653971 h 4659969"/>
              <a:gd name="connsiteX7" fmla="*/ 1448978 w 2529404"/>
              <a:gd name="connsiteY7" fmla="*/ 3587171 h 4659969"/>
              <a:gd name="connsiteX8" fmla="*/ 2528478 w 2529404"/>
              <a:gd name="connsiteY8" fmla="*/ 3269671 h 4659969"/>
              <a:gd name="connsiteX9" fmla="*/ 1271178 w 2529404"/>
              <a:gd name="connsiteY9" fmla="*/ 3828471 h 4659969"/>
              <a:gd name="connsiteX10" fmla="*/ 1169578 w 2529404"/>
              <a:gd name="connsiteY10" fmla="*/ 3561771 h 4659969"/>
              <a:gd name="connsiteX11" fmla="*/ 725078 w 2529404"/>
              <a:gd name="connsiteY11" fmla="*/ 2875971 h 4659969"/>
              <a:gd name="connsiteX12" fmla="*/ 1309278 w 2529404"/>
              <a:gd name="connsiteY12" fmla="*/ 1555171 h 4659969"/>
              <a:gd name="connsiteX13" fmla="*/ 1487078 w 2529404"/>
              <a:gd name="connsiteY13" fmla="*/ 1186871 h 4659969"/>
              <a:gd name="connsiteX14" fmla="*/ 1575978 w 2529404"/>
              <a:gd name="connsiteY14" fmla="*/ 5771 h 465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9404" h="4659969">
                <a:moveTo>
                  <a:pt x="1575978" y="5771"/>
                </a:moveTo>
                <a:cubicBezTo>
                  <a:pt x="1535761" y="96788"/>
                  <a:pt x="1448978" y="1332921"/>
                  <a:pt x="1245778" y="1732971"/>
                </a:cubicBezTo>
                <a:cubicBezTo>
                  <a:pt x="1042578" y="2133021"/>
                  <a:pt x="380061" y="2183821"/>
                  <a:pt x="356778" y="2406071"/>
                </a:cubicBezTo>
                <a:cubicBezTo>
                  <a:pt x="333495" y="2628321"/>
                  <a:pt x="1040461" y="2924654"/>
                  <a:pt x="1106078" y="3066471"/>
                </a:cubicBezTo>
                <a:cubicBezTo>
                  <a:pt x="1171695" y="3208288"/>
                  <a:pt x="735661" y="3259088"/>
                  <a:pt x="750478" y="3256971"/>
                </a:cubicBezTo>
                <a:cubicBezTo>
                  <a:pt x="765295" y="3254854"/>
                  <a:pt x="1319861" y="2820938"/>
                  <a:pt x="1194978" y="3053771"/>
                </a:cubicBezTo>
                <a:cubicBezTo>
                  <a:pt x="1070095" y="3286604"/>
                  <a:pt x="-41155" y="4565071"/>
                  <a:pt x="1178" y="4653971"/>
                </a:cubicBezTo>
                <a:cubicBezTo>
                  <a:pt x="43511" y="4742871"/>
                  <a:pt x="1027761" y="3817888"/>
                  <a:pt x="1448978" y="3587171"/>
                </a:cubicBezTo>
                <a:cubicBezTo>
                  <a:pt x="1870195" y="3356454"/>
                  <a:pt x="2558111" y="3229455"/>
                  <a:pt x="2528478" y="3269671"/>
                </a:cubicBezTo>
                <a:cubicBezTo>
                  <a:pt x="2498845" y="3309887"/>
                  <a:pt x="1497661" y="3779788"/>
                  <a:pt x="1271178" y="3828471"/>
                </a:cubicBezTo>
                <a:cubicBezTo>
                  <a:pt x="1044695" y="3877154"/>
                  <a:pt x="1260595" y="3720521"/>
                  <a:pt x="1169578" y="3561771"/>
                </a:cubicBezTo>
                <a:cubicBezTo>
                  <a:pt x="1078561" y="3403021"/>
                  <a:pt x="701795" y="3210404"/>
                  <a:pt x="725078" y="2875971"/>
                </a:cubicBezTo>
                <a:cubicBezTo>
                  <a:pt x="748361" y="2541538"/>
                  <a:pt x="1182278" y="1836688"/>
                  <a:pt x="1309278" y="1555171"/>
                </a:cubicBezTo>
                <a:cubicBezTo>
                  <a:pt x="1436278" y="1273654"/>
                  <a:pt x="1440511" y="1447221"/>
                  <a:pt x="1487078" y="1186871"/>
                </a:cubicBezTo>
                <a:cubicBezTo>
                  <a:pt x="1533645" y="926521"/>
                  <a:pt x="1616195" y="-85246"/>
                  <a:pt x="1575978" y="5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B2951A96-F0AC-F584-2375-4B3137FF6617}"/>
              </a:ext>
            </a:extLst>
          </p:cNvPr>
          <p:cNvSpPr/>
          <p:nvPr/>
        </p:nvSpPr>
        <p:spPr>
          <a:xfrm>
            <a:off x="5491701" y="6728537"/>
            <a:ext cx="1836064" cy="2241281"/>
          </a:xfrm>
          <a:custGeom>
            <a:avLst/>
            <a:gdLst>
              <a:gd name="connsiteX0" fmla="*/ 1747299 w 1836064"/>
              <a:gd name="connsiteY0" fmla="*/ 65963 h 2241281"/>
              <a:gd name="connsiteX1" fmla="*/ 1658399 w 1836064"/>
              <a:gd name="connsiteY1" fmla="*/ 192963 h 2241281"/>
              <a:gd name="connsiteX2" fmla="*/ 439199 w 1836064"/>
              <a:gd name="connsiteY2" fmla="*/ 1475663 h 2241281"/>
              <a:gd name="connsiteX3" fmla="*/ 20099 w 1836064"/>
              <a:gd name="connsiteY3" fmla="*/ 1958263 h 2241281"/>
              <a:gd name="connsiteX4" fmla="*/ 223299 w 1836064"/>
              <a:gd name="connsiteY4" fmla="*/ 2237663 h 2241281"/>
              <a:gd name="connsiteX5" fmla="*/ 32799 w 1836064"/>
              <a:gd name="connsiteY5" fmla="*/ 1767763 h 2241281"/>
              <a:gd name="connsiteX6" fmla="*/ 1036099 w 1836064"/>
              <a:gd name="connsiteY6" fmla="*/ 446963 h 2241281"/>
              <a:gd name="connsiteX7" fmla="*/ 870999 w 1836064"/>
              <a:gd name="connsiteY7" fmla="*/ 789863 h 2241281"/>
              <a:gd name="connsiteX8" fmla="*/ 1747299 w 1836064"/>
              <a:gd name="connsiteY8" fmla="*/ 65963 h 224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6064" h="2241281">
                <a:moveTo>
                  <a:pt x="1747299" y="65963"/>
                </a:moveTo>
                <a:cubicBezTo>
                  <a:pt x="1878532" y="-33520"/>
                  <a:pt x="1876416" y="-41987"/>
                  <a:pt x="1658399" y="192963"/>
                </a:cubicBezTo>
                <a:cubicBezTo>
                  <a:pt x="1440382" y="427913"/>
                  <a:pt x="712249" y="1181446"/>
                  <a:pt x="439199" y="1475663"/>
                </a:cubicBezTo>
                <a:cubicBezTo>
                  <a:pt x="166149" y="1769880"/>
                  <a:pt x="56082" y="1831263"/>
                  <a:pt x="20099" y="1958263"/>
                </a:cubicBezTo>
                <a:cubicBezTo>
                  <a:pt x="-15884" y="2085263"/>
                  <a:pt x="221182" y="2269413"/>
                  <a:pt x="223299" y="2237663"/>
                </a:cubicBezTo>
                <a:cubicBezTo>
                  <a:pt x="225416" y="2205913"/>
                  <a:pt x="-102668" y="2066213"/>
                  <a:pt x="32799" y="1767763"/>
                </a:cubicBezTo>
                <a:cubicBezTo>
                  <a:pt x="168266" y="1469313"/>
                  <a:pt x="896399" y="609946"/>
                  <a:pt x="1036099" y="446963"/>
                </a:cubicBezTo>
                <a:cubicBezTo>
                  <a:pt x="1175799" y="283980"/>
                  <a:pt x="756699" y="851246"/>
                  <a:pt x="870999" y="789863"/>
                </a:cubicBezTo>
                <a:cubicBezTo>
                  <a:pt x="985299" y="728480"/>
                  <a:pt x="1616066" y="165446"/>
                  <a:pt x="1747299" y="65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042F00D6-1FDB-09EE-6020-F897B56F0B1A}"/>
              </a:ext>
            </a:extLst>
          </p:cNvPr>
          <p:cNvSpPr/>
          <p:nvPr/>
        </p:nvSpPr>
        <p:spPr>
          <a:xfrm>
            <a:off x="3473340" y="5066474"/>
            <a:ext cx="422863" cy="334201"/>
          </a:xfrm>
          <a:custGeom>
            <a:avLst/>
            <a:gdLst>
              <a:gd name="connsiteX0" fmla="*/ 422385 w 422863"/>
              <a:gd name="connsiteY0" fmla="*/ 826 h 334201"/>
              <a:gd name="connsiteX1" fmla="*/ 196960 w 422863"/>
              <a:gd name="connsiteY1" fmla="*/ 178626 h 334201"/>
              <a:gd name="connsiteX2" fmla="*/ 301735 w 422863"/>
              <a:gd name="connsiteY2" fmla="*/ 118301 h 334201"/>
              <a:gd name="connsiteX3" fmla="*/ 110 w 422863"/>
              <a:gd name="connsiteY3" fmla="*/ 334201 h 334201"/>
              <a:gd name="connsiteX4" fmla="*/ 263635 w 422863"/>
              <a:gd name="connsiteY4" fmla="*/ 118301 h 334201"/>
              <a:gd name="connsiteX5" fmla="*/ 257285 w 422863"/>
              <a:gd name="connsiteY5" fmla="*/ 111951 h 334201"/>
              <a:gd name="connsiteX6" fmla="*/ 422385 w 422863"/>
              <a:gd name="connsiteY6" fmla="*/ 826 h 33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863" h="334201">
                <a:moveTo>
                  <a:pt x="422385" y="826"/>
                </a:moveTo>
                <a:cubicBezTo>
                  <a:pt x="412331" y="11938"/>
                  <a:pt x="217068" y="159047"/>
                  <a:pt x="196960" y="178626"/>
                </a:cubicBezTo>
                <a:cubicBezTo>
                  <a:pt x="176852" y="198205"/>
                  <a:pt x="334543" y="92372"/>
                  <a:pt x="301735" y="118301"/>
                </a:cubicBezTo>
                <a:cubicBezTo>
                  <a:pt x="268927" y="144230"/>
                  <a:pt x="6460" y="334201"/>
                  <a:pt x="110" y="334201"/>
                </a:cubicBezTo>
                <a:cubicBezTo>
                  <a:pt x="-6240" y="334201"/>
                  <a:pt x="263635" y="118301"/>
                  <a:pt x="263635" y="118301"/>
                </a:cubicBezTo>
                <a:cubicBezTo>
                  <a:pt x="306497" y="81259"/>
                  <a:pt x="233472" y="129943"/>
                  <a:pt x="257285" y="111951"/>
                </a:cubicBezTo>
                <a:cubicBezTo>
                  <a:pt x="281097" y="93959"/>
                  <a:pt x="432439" y="-10286"/>
                  <a:pt x="422385" y="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31CA664D-9C76-CB3D-8317-8564A53E0D47}"/>
              </a:ext>
            </a:extLst>
          </p:cNvPr>
          <p:cNvSpPr/>
          <p:nvPr/>
        </p:nvSpPr>
        <p:spPr>
          <a:xfrm>
            <a:off x="3470961" y="5269834"/>
            <a:ext cx="948981" cy="193169"/>
          </a:xfrm>
          <a:custGeom>
            <a:avLst/>
            <a:gdLst>
              <a:gd name="connsiteX0" fmla="*/ 8839 w 948981"/>
              <a:gd name="connsiteY0" fmla="*/ 111791 h 193169"/>
              <a:gd name="connsiteX1" fmla="*/ 389839 w 948981"/>
              <a:gd name="connsiteY1" fmla="*/ 32416 h 193169"/>
              <a:gd name="connsiteX2" fmla="*/ 383489 w 948981"/>
              <a:gd name="connsiteY2" fmla="*/ 89566 h 193169"/>
              <a:gd name="connsiteX3" fmla="*/ 450164 w 948981"/>
              <a:gd name="connsiteY3" fmla="*/ 114966 h 193169"/>
              <a:gd name="connsiteX4" fmla="*/ 453339 w 948981"/>
              <a:gd name="connsiteY4" fmla="*/ 83216 h 193169"/>
              <a:gd name="connsiteX5" fmla="*/ 704164 w 948981"/>
              <a:gd name="connsiteY5" fmla="*/ 191166 h 193169"/>
              <a:gd name="connsiteX6" fmla="*/ 650189 w 948981"/>
              <a:gd name="connsiteY6" fmla="*/ 149891 h 193169"/>
              <a:gd name="connsiteX7" fmla="*/ 948639 w 948981"/>
              <a:gd name="connsiteY7" fmla="*/ 105441 h 193169"/>
              <a:gd name="connsiteX8" fmla="*/ 707339 w 948981"/>
              <a:gd name="connsiteY8" fmla="*/ 165766 h 193169"/>
              <a:gd name="connsiteX9" fmla="*/ 596214 w 948981"/>
              <a:gd name="connsiteY9" fmla="*/ 137191 h 193169"/>
              <a:gd name="connsiteX10" fmla="*/ 427939 w 948981"/>
              <a:gd name="connsiteY10" fmla="*/ 666 h 193169"/>
              <a:gd name="connsiteX11" fmla="*/ 145364 w 948981"/>
              <a:gd name="connsiteY11" fmla="*/ 86391 h 193169"/>
              <a:gd name="connsiteX12" fmla="*/ 8839 w 948981"/>
              <a:gd name="connsiteY12" fmla="*/ 111791 h 19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8981" h="193169">
                <a:moveTo>
                  <a:pt x="8839" y="111791"/>
                </a:moveTo>
                <a:cubicBezTo>
                  <a:pt x="49585" y="102795"/>
                  <a:pt x="327397" y="36120"/>
                  <a:pt x="389839" y="32416"/>
                </a:cubicBezTo>
                <a:cubicBezTo>
                  <a:pt x="452281" y="28712"/>
                  <a:pt x="373435" y="75808"/>
                  <a:pt x="383489" y="89566"/>
                </a:cubicBezTo>
                <a:cubicBezTo>
                  <a:pt x="393543" y="103324"/>
                  <a:pt x="438522" y="116024"/>
                  <a:pt x="450164" y="114966"/>
                </a:cubicBezTo>
                <a:cubicBezTo>
                  <a:pt x="461806" y="113908"/>
                  <a:pt x="411006" y="70516"/>
                  <a:pt x="453339" y="83216"/>
                </a:cubicBezTo>
                <a:cubicBezTo>
                  <a:pt x="495672" y="95916"/>
                  <a:pt x="671356" y="180054"/>
                  <a:pt x="704164" y="191166"/>
                </a:cubicBezTo>
                <a:cubicBezTo>
                  <a:pt x="736972" y="202279"/>
                  <a:pt x="609443" y="164178"/>
                  <a:pt x="650189" y="149891"/>
                </a:cubicBezTo>
                <a:cubicBezTo>
                  <a:pt x="690935" y="135604"/>
                  <a:pt x="939114" y="102795"/>
                  <a:pt x="948639" y="105441"/>
                </a:cubicBezTo>
                <a:cubicBezTo>
                  <a:pt x="958164" y="108087"/>
                  <a:pt x="766076" y="160474"/>
                  <a:pt x="707339" y="165766"/>
                </a:cubicBezTo>
                <a:cubicBezTo>
                  <a:pt x="648602" y="171058"/>
                  <a:pt x="642781" y="164708"/>
                  <a:pt x="596214" y="137191"/>
                </a:cubicBezTo>
                <a:cubicBezTo>
                  <a:pt x="549647" y="109674"/>
                  <a:pt x="503081" y="9133"/>
                  <a:pt x="427939" y="666"/>
                </a:cubicBezTo>
                <a:cubicBezTo>
                  <a:pt x="352797" y="-7801"/>
                  <a:pt x="213097" y="66812"/>
                  <a:pt x="145364" y="86391"/>
                </a:cubicBezTo>
                <a:cubicBezTo>
                  <a:pt x="77631" y="105970"/>
                  <a:pt x="-31907" y="120787"/>
                  <a:pt x="8839" y="111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26B9AC5C-EF89-EA0D-EFAD-EEF855053C8E}"/>
              </a:ext>
            </a:extLst>
          </p:cNvPr>
          <p:cNvSpPr/>
          <p:nvPr/>
        </p:nvSpPr>
        <p:spPr>
          <a:xfrm>
            <a:off x="5289123" y="4863995"/>
            <a:ext cx="811280" cy="250954"/>
          </a:xfrm>
          <a:custGeom>
            <a:avLst/>
            <a:gdLst>
              <a:gd name="connsiteX0" fmla="*/ 810052 w 811280"/>
              <a:gd name="connsiteY0" fmla="*/ 105 h 250954"/>
              <a:gd name="connsiteX1" fmla="*/ 603677 w 811280"/>
              <a:gd name="connsiteY1" fmla="*/ 168380 h 250954"/>
              <a:gd name="connsiteX2" fmla="*/ 664002 w 811280"/>
              <a:gd name="connsiteY2" fmla="*/ 127105 h 250954"/>
              <a:gd name="connsiteX3" fmla="*/ 435402 w 811280"/>
              <a:gd name="connsiteY3" fmla="*/ 158855 h 250954"/>
              <a:gd name="connsiteX4" fmla="*/ 270302 w 811280"/>
              <a:gd name="connsiteY4" fmla="*/ 162030 h 250954"/>
              <a:gd name="connsiteX5" fmla="*/ 427 w 811280"/>
              <a:gd name="connsiteY5" fmla="*/ 250930 h 250954"/>
              <a:gd name="connsiteX6" fmla="*/ 336977 w 811280"/>
              <a:gd name="connsiteY6" fmla="*/ 152505 h 250954"/>
              <a:gd name="connsiteX7" fmla="*/ 673527 w 811280"/>
              <a:gd name="connsiteY7" fmla="*/ 142980 h 250954"/>
              <a:gd name="connsiteX8" fmla="*/ 810052 w 811280"/>
              <a:gd name="connsiteY8" fmla="*/ 105 h 25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1280" h="250954">
                <a:moveTo>
                  <a:pt x="810052" y="105"/>
                </a:moveTo>
                <a:cubicBezTo>
                  <a:pt x="798410" y="4338"/>
                  <a:pt x="628019" y="147213"/>
                  <a:pt x="603677" y="168380"/>
                </a:cubicBezTo>
                <a:cubicBezTo>
                  <a:pt x="579335" y="189547"/>
                  <a:pt x="692048" y="128692"/>
                  <a:pt x="664002" y="127105"/>
                </a:cubicBezTo>
                <a:cubicBezTo>
                  <a:pt x="635956" y="125518"/>
                  <a:pt x="501019" y="153034"/>
                  <a:pt x="435402" y="158855"/>
                </a:cubicBezTo>
                <a:cubicBezTo>
                  <a:pt x="369785" y="164676"/>
                  <a:pt x="342798" y="146684"/>
                  <a:pt x="270302" y="162030"/>
                </a:cubicBezTo>
                <a:cubicBezTo>
                  <a:pt x="197806" y="177376"/>
                  <a:pt x="-10685" y="252517"/>
                  <a:pt x="427" y="250930"/>
                </a:cubicBezTo>
                <a:cubicBezTo>
                  <a:pt x="11539" y="249343"/>
                  <a:pt x="224794" y="170497"/>
                  <a:pt x="336977" y="152505"/>
                </a:cubicBezTo>
                <a:cubicBezTo>
                  <a:pt x="449160" y="134513"/>
                  <a:pt x="598385" y="165205"/>
                  <a:pt x="673527" y="142980"/>
                </a:cubicBezTo>
                <a:cubicBezTo>
                  <a:pt x="748669" y="120755"/>
                  <a:pt x="821694" y="-4128"/>
                  <a:pt x="810052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51CE6C3C-C69F-7FBB-7ED4-72BB56909751}"/>
              </a:ext>
            </a:extLst>
          </p:cNvPr>
          <p:cNvSpPr/>
          <p:nvPr/>
        </p:nvSpPr>
        <p:spPr>
          <a:xfrm>
            <a:off x="3175370" y="6095126"/>
            <a:ext cx="1409244" cy="1966770"/>
          </a:xfrm>
          <a:custGeom>
            <a:avLst/>
            <a:gdLst>
              <a:gd name="connsiteX0" fmla="*/ 33419 w 1409244"/>
              <a:gd name="connsiteY0" fmla="*/ 70782 h 1966770"/>
              <a:gd name="connsiteX1" fmla="*/ 66975 w 1409244"/>
              <a:gd name="connsiteY1" fmla="*/ 116922 h 1966770"/>
              <a:gd name="connsiteX2" fmla="*/ 595481 w 1409244"/>
              <a:gd name="connsiteY2" fmla="*/ 1094239 h 1966770"/>
              <a:gd name="connsiteX3" fmla="*/ 452869 w 1409244"/>
              <a:gd name="connsiteY3" fmla="*/ 867736 h 1966770"/>
              <a:gd name="connsiteX4" fmla="*/ 1107210 w 1409244"/>
              <a:gd name="connsiteY4" fmla="*/ 1593384 h 1966770"/>
              <a:gd name="connsiteX5" fmla="*/ 1069459 w 1409244"/>
              <a:gd name="connsiteY5" fmla="*/ 1526272 h 1966770"/>
              <a:gd name="connsiteX6" fmla="*/ 1409213 w 1409244"/>
              <a:gd name="connsiteY6" fmla="*/ 1966694 h 1966770"/>
              <a:gd name="connsiteX7" fmla="*/ 1048487 w 1409244"/>
              <a:gd name="connsiteY7" fmla="*/ 1488522 h 1966770"/>
              <a:gd name="connsiteX8" fmla="*/ 234755 w 1409244"/>
              <a:gd name="connsiteY8" fmla="*/ 364397 h 1966770"/>
              <a:gd name="connsiteX9" fmla="*/ 306061 w 1409244"/>
              <a:gd name="connsiteY9" fmla="*/ 595094 h 1966770"/>
              <a:gd name="connsiteX10" fmla="*/ 33419 w 1409244"/>
              <a:gd name="connsiteY10" fmla="*/ 70782 h 196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9244" h="1966770">
                <a:moveTo>
                  <a:pt x="33419" y="70782"/>
                </a:moveTo>
                <a:cubicBezTo>
                  <a:pt x="-6429" y="-8913"/>
                  <a:pt x="-26702" y="-53654"/>
                  <a:pt x="66975" y="116922"/>
                </a:cubicBezTo>
                <a:cubicBezTo>
                  <a:pt x="160652" y="287498"/>
                  <a:pt x="531165" y="969103"/>
                  <a:pt x="595481" y="1094239"/>
                </a:cubicBezTo>
                <a:cubicBezTo>
                  <a:pt x="659797" y="1219375"/>
                  <a:pt x="367581" y="784545"/>
                  <a:pt x="452869" y="867736"/>
                </a:cubicBezTo>
                <a:cubicBezTo>
                  <a:pt x="538157" y="950927"/>
                  <a:pt x="1004445" y="1483628"/>
                  <a:pt x="1107210" y="1593384"/>
                </a:cubicBezTo>
                <a:cubicBezTo>
                  <a:pt x="1209975" y="1703140"/>
                  <a:pt x="1019125" y="1464054"/>
                  <a:pt x="1069459" y="1526272"/>
                </a:cubicBezTo>
                <a:cubicBezTo>
                  <a:pt x="1119793" y="1588490"/>
                  <a:pt x="1412708" y="1972986"/>
                  <a:pt x="1409213" y="1966694"/>
                </a:cubicBezTo>
                <a:cubicBezTo>
                  <a:pt x="1405718" y="1960402"/>
                  <a:pt x="1244230" y="1755571"/>
                  <a:pt x="1048487" y="1488522"/>
                </a:cubicBezTo>
                <a:cubicBezTo>
                  <a:pt x="852744" y="1221473"/>
                  <a:pt x="358493" y="513302"/>
                  <a:pt x="234755" y="364397"/>
                </a:cubicBezTo>
                <a:cubicBezTo>
                  <a:pt x="111017" y="215492"/>
                  <a:pt x="341714" y="645428"/>
                  <a:pt x="306061" y="595094"/>
                </a:cubicBezTo>
                <a:cubicBezTo>
                  <a:pt x="270408" y="544760"/>
                  <a:pt x="73267" y="150477"/>
                  <a:pt x="33419" y="70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B27DC814-702C-3528-B5F2-0CDB1943E6E1}"/>
              </a:ext>
            </a:extLst>
          </p:cNvPr>
          <p:cNvSpPr/>
          <p:nvPr/>
        </p:nvSpPr>
        <p:spPr>
          <a:xfrm>
            <a:off x="3928919" y="7589571"/>
            <a:ext cx="1681204" cy="357748"/>
          </a:xfrm>
          <a:custGeom>
            <a:avLst/>
            <a:gdLst>
              <a:gd name="connsiteX0" fmla="*/ 49192 w 1681204"/>
              <a:gd name="connsiteY0" fmla="*/ 27287 h 357748"/>
              <a:gd name="connsiteX1" fmla="*/ 124607 w 1681204"/>
              <a:gd name="connsiteY1" fmla="*/ 32000 h 357748"/>
              <a:gd name="connsiteX2" fmla="*/ 808050 w 1681204"/>
              <a:gd name="connsiteY2" fmla="*/ 328944 h 357748"/>
              <a:gd name="connsiteX3" fmla="*/ 892891 w 1681204"/>
              <a:gd name="connsiteY3" fmla="*/ 277097 h 357748"/>
              <a:gd name="connsiteX4" fmla="*/ 1189836 w 1681204"/>
              <a:gd name="connsiteY4" fmla="*/ 352511 h 357748"/>
              <a:gd name="connsiteX5" fmla="*/ 1180409 w 1681204"/>
              <a:gd name="connsiteY5" fmla="*/ 343085 h 357748"/>
              <a:gd name="connsiteX6" fmla="*/ 1675316 w 1681204"/>
              <a:gd name="connsiteY6" fmla="*/ 277097 h 357748"/>
              <a:gd name="connsiteX7" fmla="*/ 1401939 w 1681204"/>
              <a:gd name="connsiteY7" fmla="*/ 277097 h 357748"/>
              <a:gd name="connsiteX8" fmla="*/ 666648 w 1681204"/>
              <a:gd name="connsiteY8" fmla="*/ 201683 h 357748"/>
              <a:gd name="connsiteX9" fmla="*/ 49192 w 1681204"/>
              <a:gd name="connsiteY9" fmla="*/ 27287 h 35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1204" h="357748">
                <a:moveTo>
                  <a:pt x="49192" y="27287"/>
                </a:moveTo>
                <a:cubicBezTo>
                  <a:pt x="-41148" y="-993"/>
                  <a:pt x="-1869" y="-18276"/>
                  <a:pt x="124607" y="32000"/>
                </a:cubicBezTo>
                <a:cubicBezTo>
                  <a:pt x="251083" y="82276"/>
                  <a:pt x="680003" y="288095"/>
                  <a:pt x="808050" y="328944"/>
                </a:cubicBezTo>
                <a:cubicBezTo>
                  <a:pt x="936097" y="369793"/>
                  <a:pt x="829260" y="273169"/>
                  <a:pt x="892891" y="277097"/>
                </a:cubicBezTo>
                <a:cubicBezTo>
                  <a:pt x="956522" y="281025"/>
                  <a:pt x="1141916" y="341513"/>
                  <a:pt x="1189836" y="352511"/>
                </a:cubicBezTo>
                <a:cubicBezTo>
                  <a:pt x="1237756" y="363509"/>
                  <a:pt x="1099496" y="355654"/>
                  <a:pt x="1180409" y="343085"/>
                </a:cubicBezTo>
                <a:cubicBezTo>
                  <a:pt x="1261322" y="330516"/>
                  <a:pt x="1638394" y="288095"/>
                  <a:pt x="1675316" y="277097"/>
                </a:cubicBezTo>
                <a:cubicBezTo>
                  <a:pt x="1712238" y="266099"/>
                  <a:pt x="1570050" y="289666"/>
                  <a:pt x="1401939" y="277097"/>
                </a:cubicBezTo>
                <a:cubicBezTo>
                  <a:pt x="1233828" y="264528"/>
                  <a:pt x="891320" y="244889"/>
                  <a:pt x="666648" y="201683"/>
                </a:cubicBezTo>
                <a:cubicBezTo>
                  <a:pt x="441976" y="158477"/>
                  <a:pt x="139532" y="55567"/>
                  <a:pt x="49192" y="27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F2BD35BB-2ECC-EAB8-FD50-857B2ACE9DAA}"/>
              </a:ext>
            </a:extLst>
          </p:cNvPr>
          <p:cNvSpPr/>
          <p:nvPr/>
        </p:nvSpPr>
        <p:spPr>
          <a:xfrm>
            <a:off x="4153720" y="2932543"/>
            <a:ext cx="1272677" cy="536068"/>
          </a:xfrm>
          <a:custGeom>
            <a:avLst/>
            <a:gdLst>
              <a:gd name="connsiteX0" fmla="*/ 15055 w 1272677"/>
              <a:gd name="connsiteY0" fmla="*/ 42432 h 536068"/>
              <a:gd name="connsiteX1" fmla="*/ 65855 w 1272677"/>
              <a:gd name="connsiteY1" fmla="*/ 42432 h 536068"/>
              <a:gd name="connsiteX2" fmla="*/ 580205 w 1272677"/>
              <a:gd name="connsiteY2" fmla="*/ 137682 h 536068"/>
              <a:gd name="connsiteX3" fmla="*/ 608780 w 1272677"/>
              <a:gd name="connsiteY3" fmla="*/ 112282 h 536068"/>
              <a:gd name="connsiteX4" fmla="*/ 856430 w 1272677"/>
              <a:gd name="connsiteY4" fmla="*/ 245632 h 536068"/>
              <a:gd name="connsiteX5" fmla="*/ 821505 w 1272677"/>
              <a:gd name="connsiteY5" fmla="*/ 198007 h 536068"/>
              <a:gd name="connsiteX6" fmla="*/ 1269180 w 1272677"/>
              <a:gd name="connsiteY6" fmla="*/ 534557 h 536068"/>
              <a:gd name="connsiteX7" fmla="*/ 999305 w 1272677"/>
              <a:gd name="connsiteY7" fmla="*/ 309132 h 536068"/>
              <a:gd name="connsiteX8" fmla="*/ 459555 w 1272677"/>
              <a:gd name="connsiteY8" fmla="*/ 7507 h 536068"/>
              <a:gd name="connsiteX9" fmla="*/ 561155 w 1272677"/>
              <a:gd name="connsiteY9" fmla="*/ 90057 h 536068"/>
              <a:gd name="connsiteX10" fmla="*/ 142055 w 1272677"/>
              <a:gd name="connsiteY10" fmla="*/ 74182 h 536068"/>
              <a:gd name="connsiteX11" fmla="*/ 15055 w 1272677"/>
              <a:gd name="connsiteY11" fmla="*/ 42432 h 536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677" h="536068">
                <a:moveTo>
                  <a:pt x="15055" y="42432"/>
                </a:moveTo>
                <a:cubicBezTo>
                  <a:pt x="2355" y="37140"/>
                  <a:pt x="-28337" y="26557"/>
                  <a:pt x="65855" y="42432"/>
                </a:cubicBezTo>
                <a:cubicBezTo>
                  <a:pt x="160047" y="58307"/>
                  <a:pt x="489718" y="126040"/>
                  <a:pt x="580205" y="137682"/>
                </a:cubicBezTo>
                <a:cubicBezTo>
                  <a:pt x="670692" y="149324"/>
                  <a:pt x="562743" y="94290"/>
                  <a:pt x="608780" y="112282"/>
                </a:cubicBezTo>
                <a:cubicBezTo>
                  <a:pt x="654817" y="130274"/>
                  <a:pt x="820976" y="231345"/>
                  <a:pt x="856430" y="245632"/>
                </a:cubicBezTo>
                <a:cubicBezTo>
                  <a:pt x="891884" y="259920"/>
                  <a:pt x="752713" y="149853"/>
                  <a:pt x="821505" y="198007"/>
                </a:cubicBezTo>
                <a:cubicBezTo>
                  <a:pt x="890297" y="246161"/>
                  <a:pt x="1239547" y="516036"/>
                  <a:pt x="1269180" y="534557"/>
                </a:cubicBezTo>
                <a:cubicBezTo>
                  <a:pt x="1298813" y="553078"/>
                  <a:pt x="1134243" y="396974"/>
                  <a:pt x="999305" y="309132"/>
                </a:cubicBezTo>
                <a:cubicBezTo>
                  <a:pt x="864368" y="221290"/>
                  <a:pt x="532580" y="44019"/>
                  <a:pt x="459555" y="7507"/>
                </a:cubicBezTo>
                <a:cubicBezTo>
                  <a:pt x="386530" y="-29005"/>
                  <a:pt x="614072" y="78945"/>
                  <a:pt x="561155" y="90057"/>
                </a:cubicBezTo>
                <a:cubicBezTo>
                  <a:pt x="508238" y="101170"/>
                  <a:pt x="226722" y="82120"/>
                  <a:pt x="142055" y="74182"/>
                </a:cubicBezTo>
                <a:cubicBezTo>
                  <a:pt x="57388" y="66245"/>
                  <a:pt x="27755" y="47724"/>
                  <a:pt x="15055" y="42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7FA6969D-E897-F83F-F249-5ACC2EE03140}"/>
              </a:ext>
            </a:extLst>
          </p:cNvPr>
          <p:cNvSpPr/>
          <p:nvPr/>
        </p:nvSpPr>
        <p:spPr>
          <a:xfrm>
            <a:off x="3778763" y="2955792"/>
            <a:ext cx="1190232" cy="347837"/>
          </a:xfrm>
          <a:custGeom>
            <a:avLst/>
            <a:gdLst>
              <a:gd name="connsiteX0" fmla="*/ 12187 w 1190232"/>
              <a:gd name="connsiteY0" fmla="*/ 343033 h 347837"/>
              <a:gd name="connsiteX1" fmla="*/ 463037 w 1190232"/>
              <a:gd name="connsiteY1" fmla="*/ 117608 h 347837"/>
              <a:gd name="connsiteX2" fmla="*/ 482087 w 1190232"/>
              <a:gd name="connsiteY2" fmla="*/ 165233 h 347837"/>
              <a:gd name="connsiteX3" fmla="*/ 875787 w 1190232"/>
              <a:gd name="connsiteY3" fmla="*/ 133 h 347837"/>
              <a:gd name="connsiteX4" fmla="*/ 704337 w 1190232"/>
              <a:gd name="connsiteY4" fmla="*/ 136658 h 347837"/>
              <a:gd name="connsiteX5" fmla="*/ 1190112 w 1190232"/>
              <a:gd name="connsiteY5" fmla="*/ 104908 h 347837"/>
              <a:gd name="connsiteX6" fmla="*/ 653537 w 1190232"/>
              <a:gd name="connsiteY6" fmla="*/ 162058 h 347837"/>
              <a:gd name="connsiteX7" fmla="*/ 183637 w 1190232"/>
              <a:gd name="connsiteY7" fmla="*/ 60458 h 347837"/>
              <a:gd name="connsiteX8" fmla="*/ 358262 w 1190232"/>
              <a:gd name="connsiteY8" fmla="*/ 82683 h 347837"/>
              <a:gd name="connsiteX9" fmla="*/ 145537 w 1190232"/>
              <a:gd name="connsiteY9" fmla="*/ 257308 h 347837"/>
              <a:gd name="connsiteX10" fmla="*/ 12187 w 1190232"/>
              <a:gd name="connsiteY10" fmla="*/ 343033 h 34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0232" h="347837">
                <a:moveTo>
                  <a:pt x="12187" y="343033"/>
                </a:moveTo>
                <a:cubicBezTo>
                  <a:pt x="65104" y="319750"/>
                  <a:pt x="384720" y="147241"/>
                  <a:pt x="463037" y="117608"/>
                </a:cubicBezTo>
                <a:cubicBezTo>
                  <a:pt x="541354" y="87975"/>
                  <a:pt x="413295" y="184812"/>
                  <a:pt x="482087" y="165233"/>
                </a:cubicBezTo>
                <a:cubicBezTo>
                  <a:pt x="550879" y="145654"/>
                  <a:pt x="838745" y="4895"/>
                  <a:pt x="875787" y="133"/>
                </a:cubicBezTo>
                <a:cubicBezTo>
                  <a:pt x="912829" y="-4629"/>
                  <a:pt x="651950" y="119196"/>
                  <a:pt x="704337" y="136658"/>
                </a:cubicBezTo>
                <a:cubicBezTo>
                  <a:pt x="756724" y="154120"/>
                  <a:pt x="1198579" y="100675"/>
                  <a:pt x="1190112" y="104908"/>
                </a:cubicBezTo>
                <a:cubicBezTo>
                  <a:pt x="1181645" y="109141"/>
                  <a:pt x="821283" y="169466"/>
                  <a:pt x="653537" y="162058"/>
                </a:cubicBezTo>
                <a:cubicBezTo>
                  <a:pt x="485791" y="154650"/>
                  <a:pt x="232850" y="73687"/>
                  <a:pt x="183637" y="60458"/>
                </a:cubicBezTo>
                <a:cubicBezTo>
                  <a:pt x="134425" y="47229"/>
                  <a:pt x="364612" y="49875"/>
                  <a:pt x="358262" y="82683"/>
                </a:cubicBezTo>
                <a:cubicBezTo>
                  <a:pt x="351912" y="115491"/>
                  <a:pt x="198454" y="214975"/>
                  <a:pt x="145537" y="257308"/>
                </a:cubicBezTo>
                <a:cubicBezTo>
                  <a:pt x="92620" y="299641"/>
                  <a:pt x="-40730" y="366316"/>
                  <a:pt x="12187" y="343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7212DE88-A8A4-D156-2D24-E9FF2DEADF03}"/>
              </a:ext>
            </a:extLst>
          </p:cNvPr>
          <p:cNvSpPr/>
          <p:nvPr/>
        </p:nvSpPr>
        <p:spPr>
          <a:xfrm>
            <a:off x="3126861" y="3512996"/>
            <a:ext cx="275924" cy="2405079"/>
          </a:xfrm>
          <a:custGeom>
            <a:avLst/>
            <a:gdLst>
              <a:gd name="connsiteX0" fmla="*/ 275906 w 275924"/>
              <a:gd name="connsiteY0" fmla="*/ 9693 h 2405079"/>
              <a:gd name="connsiteX1" fmla="*/ 21073 w 275924"/>
              <a:gd name="connsiteY1" fmla="*/ 1508709 h 2405079"/>
              <a:gd name="connsiteX2" fmla="*/ 200955 w 275924"/>
              <a:gd name="connsiteY2" fmla="*/ 1133955 h 2405079"/>
              <a:gd name="connsiteX3" fmla="*/ 36064 w 275924"/>
              <a:gd name="connsiteY3" fmla="*/ 2123306 h 2405079"/>
              <a:gd name="connsiteX4" fmla="*/ 51054 w 275924"/>
              <a:gd name="connsiteY4" fmla="*/ 2393129 h 2405079"/>
              <a:gd name="connsiteX5" fmla="*/ 96024 w 275924"/>
              <a:gd name="connsiteY5" fmla="*/ 1823502 h 2405079"/>
              <a:gd name="connsiteX6" fmla="*/ 96024 w 275924"/>
              <a:gd name="connsiteY6" fmla="*/ 564329 h 2405079"/>
              <a:gd name="connsiteX7" fmla="*/ 6083 w 275924"/>
              <a:gd name="connsiteY7" fmla="*/ 849142 h 2405079"/>
              <a:gd name="connsiteX8" fmla="*/ 275906 w 275924"/>
              <a:gd name="connsiteY8" fmla="*/ 9693 h 240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924" h="2405079">
                <a:moveTo>
                  <a:pt x="275906" y="9693"/>
                </a:moveTo>
                <a:cubicBezTo>
                  <a:pt x="278404" y="119621"/>
                  <a:pt x="33565" y="1321332"/>
                  <a:pt x="21073" y="1508709"/>
                </a:cubicBezTo>
                <a:cubicBezTo>
                  <a:pt x="8581" y="1696086"/>
                  <a:pt x="198456" y="1031522"/>
                  <a:pt x="200955" y="1133955"/>
                </a:cubicBezTo>
                <a:cubicBezTo>
                  <a:pt x="203453" y="1236388"/>
                  <a:pt x="61048" y="1913444"/>
                  <a:pt x="36064" y="2123306"/>
                </a:cubicBezTo>
                <a:cubicBezTo>
                  <a:pt x="11080" y="2333168"/>
                  <a:pt x="41061" y="2443096"/>
                  <a:pt x="51054" y="2393129"/>
                </a:cubicBezTo>
                <a:cubicBezTo>
                  <a:pt x="61047" y="2343162"/>
                  <a:pt x="88529" y="2128302"/>
                  <a:pt x="96024" y="1823502"/>
                </a:cubicBezTo>
                <a:cubicBezTo>
                  <a:pt x="103519" y="1518702"/>
                  <a:pt x="111014" y="726722"/>
                  <a:pt x="96024" y="564329"/>
                </a:cubicBezTo>
                <a:cubicBezTo>
                  <a:pt x="81034" y="401936"/>
                  <a:pt x="-26396" y="939083"/>
                  <a:pt x="6083" y="849142"/>
                </a:cubicBezTo>
                <a:cubicBezTo>
                  <a:pt x="38562" y="759201"/>
                  <a:pt x="273408" y="-100235"/>
                  <a:pt x="275906" y="9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7A87CD49-0A7F-E827-1A20-46CDA7487788}"/>
              </a:ext>
            </a:extLst>
          </p:cNvPr>
          <p:cNvSpPr/>
          <p:nvPr/>
        </p:nvSpPr>
        <p:spPr>
          <a:xfrm>
            <a:off x="3125418" y="5186822"/>
            <a:ext cx="833072" cy="2369865"/>
          </a:xfrm>
          <a:custGeom>
            <a:avLst/>
            <a:gdLst>
              <a:gd name="connsiteX0" fmla="*/ 52497 w 833072"/>
              <a:gd name="connsiteY0" fmla="*/ 134686 h 2369865"/>
              <a:gd name="connsiteX1" fmla="*/ 202398 w 833072"/>
              <a:gd name="connsiteY1" fmla="*/ 1109047 h 2369865"/>
              <a:gd name="connsiteX2" fmla="*/ 157428 w 833072"/>
              <a:gd name="connsiteY2" fmla="*/ 899185 h 2369865"/>
              <a:gd name="connsiteX3" fmla="*/ 352300 w 833072"/>
              <a:gd name="connsiteY3" fmla="*/ 1483801 h 2369865"/>
              <a:gd name="connsiteX4" fmla="*/ 412261 w 833072"/>
              <a:gd name="connsiteY4" fmla="*/ 1423840 h 2369865"/>
              <a:gd name="connsiteX5" fmla="*/ 831985 w 833072"/>
              <a:gd name="connsiteY5" fmla="*/ 2368221 h 2369865"/>
              <a:gd name="connsiteX6" fmla="*/ 517192 w 833072"/>
              <a:gd name="connsiteY6" fmla="*/ 1633703 h 2369865"/>
              <a:gd name="connsiteX7" fmla="*/ 22516 w 833072"/>
              <a:gd name="connsiteY7" fmla="*/ 944155 h 2369865"/>
              <a:gd name="connsiteX8" fmla="*/ 82477 w 833072"/>
              <a:gd name="connsiteY8" fmla="*/ 89716 h 2369865"/>
              <a:gd name="connsiteX9" fmla="*/ 52497 w 833072"/>
              <a:gd name="connsiteY9" fmla="*/ 134686 h 236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3072" h="2369865">
                <a:moveTo>
                  <a:pt x="52497" y="134686"/>
                </a:moveTo>
                <a:cubicBezTo>
                  <a:pt x="72484" y="304574"/>
                  <a:pt x="184910" y="981631"/>
                  <a:pt x="202398" y="1109047"/>
                </a:cubicBezTo>
                <a:cubicBezTo>
                  <a:pt x="219886" y="1236463"/>
                  <a:pt x="132444" y="836726"/>
                  <a:pt x="157428" y="899185"/>
                </a:cubicBezTo>
                <a:cubicBezTo>
                  <a:pt x="182412" y="961644"/>
                  <a:pt x="309828" y="1396359"/>
                  <a:pt x="352300" y="1483801"/>
                </a:cubicBezTo>
                <a:cubicBezTo>
                  <a:pt x="394772" y="1571244"/>
                  <a:pt x="332314" y="1276437"/>
                  <a:pt x="412261" y="1423840"/>
                </a:cubicBezTo>
                <a:cubicBezTo>
                  <a:pt x="492209" y="1571243"/>
                  <a:pt x="814497" y="2333244"/>
                  <a:pt x="831985" y="2368221"/>
                </a:cubicBezTo>
                <a:cubicBezTo>
                  <a:pt x="849474" y="2403198"/>
                  <a:pt x="652103" y="1871047"/>
                  <a:pt x="517192" y="1633703"/>
                </a:cubicBezTo>
                <a:cubicBezTo>
                  <a:pt x="382281" y="1396359"/>
                  <a:pt x="94968" y="1201486"/>
                  <a:pt x="22516" y="944155"/>
                </a:cubicBezTo>
                <a:cubicBezTo>
                  <a:pt x="-49936" y="686824"/>
                  <a:pt x="74982" y="217132"/>
                  <a:pt x="82477" y="89716"/>
                </a:cubicBezTo>
                <a:cubicBezTo>
                  <a:pt x="89972" y="-37700"/>
                  <a:pt x="32510" y="-35202"/>
                  <a:pt x="52497" y="134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8D65BF7A-37AC-4AC3-4371-C645AEB4AFF6}"/>
              </a:ext>
            </a:extLst>
          </p:cNvPr>
          <p:cNvSpPr/>
          <p:nvPr/>
        </p:nvSpPr>
        <p:spPr>
          <a:xfrm>
            <a:off x="2768903" y="3473177"/>
            <a:ext cx="679636" cy="3890557"/>
          </a:xfrm>
          <a:custGeom>
            <a:avLst/>
            <a:gdLst>
              <a:gd name="connsiteX0" fmla="*/ 528933 w 679636"/>
              <a:gd name="connsiteY0" fmla="*/ 19531 h 3890557"/>
              <a:gd name="connsiteX1" fmla="*/ 229130 w 679636"/>
              <a:gd name="connsiteY1" fmla="*/ 1878312 h 3890557"/>
              <a:gd name="connsiteX2" fmla="*/ 334061 w 679636"/>
              <a:gd name="connsiteY2" fmla="*/ 1953262 h 3890557"/>
              <a:gd name="connsiteX3" fmla="*/ 438992 w 679636"/>
              <a:gd name="connsiteY3" fmla="*/ 2897643 h 3890557"/>
              <a:gd name="connsiteX4" fmla="*/ 453982 w 679636"/>
              <a:gd name="connsiteY4" fmla="*/ 2717761 h 3890557"/>
              <a:gd name="connsiteX5" fmla="*/ 678835 w 679636"/>
              <a:gd name="connsiteY5" fmla="*/ 3886993 h 3890557"/>
              <a:gd name="connsiteX6" fmla="*/ 364041 w 679636"/>
              <a:gd name="connsiteY6" fmla="*/ 3107505 h 3890557"/>
              <a:gd name="connsiteX7" fmla="*/ 19267 w 679636"/>
              <a:gd name="connsiteY7" fmla="*/ 2253066 h 3890557"/>
              <a:gd name="connsiteX8" fmla="*/ 49248 w 679636"/>
              <a:gd name="connsiteY8" fmla="*/ 634128 h 3890557"/>
              <a:gd name="connsiteX9" fmla="*/ 94218 w 679636"/>
              <a:gd name="connsiteY9" fmla="*/ 963912 h 3890557"/>
              <a:gd name="connsiteX10" fmla="*/ 109208 w 679636"/>
              <a:gd name="connsiteY10" fmla="*/ 379295 h 3890557"/>
              <a:gd name="connsiteX11" fmla="*/ 34258 w 679636"/>
              <a:gd name="connsiteY11" fmla="*/ 873971 h 3890557"/>
              <a:gd name="connsiteX12" fmla="*/ 528933 w 679636"/>
              <a:gd name="connsiteY12" fmla="*/ 19531 h 389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9636" h="3890557">
                <a:moveTo>
                  <a:pt x="528933" y="19531"/>
                </a:moveTo>
                <a:cubicBezTo>
                  <a:pt x="561412" y="186921"/>
                  <a:pt x="261609" y="1556024"/>
                  <a:pt x="229130" y="1878312"/>
                </a:cubicBezTo>
                <a:cubicBezTo>
                  <a:pt x="196651" y="2200600"/>
                  <a:pt x="299084" y="1783374"/>
                  <a:pt x="334061" y="1953262"/>
                </a:cubicBezTo>
                <a:cubicBezTo>
                  <a:pt x="369038" y="2123150"/>
                  <a:pt x="419005" y="2770227"/>
                  <a:pt x="438992" y="2897643"/>
                </a:cubicBezTo>
                <a:cubicBezTo>
                  <a:pt x="458979" y="3025059"/>
                  <a:pt x="414008" y="2552869"/>
                  <a:pt x="453982" y="2717761"/>
                </a:cubicBezTo>
                <a:cubicBezTo>
                  <a:pt x="493956" y="2882653"/>
                  <a:pt x="693825" y="3822036"/>
                  <a:pt x="678835" y="3886993"/>
                </a:cubicBezTo>
                <a:cubicBezTo>
                  <a:pt x="663845" y="3951950"/>
                  <a:pt x="364041" y="3107505"/>
                  <a:pt x="364041" y="3107505"/>
                </a:cubicBezTo>
                <a:cubicBezTo>
                  <a:pt x="254113" y="2835184"/>
                  <a:pt x="71732" y="2665295"/>
                  <a:pt x="19267" y="2253066"/>
                </a:cubicBezTo>
                <a:cubicBezTo>
                  <a:pt x="-33198" y="1840837"/>
                  <a:pt x="36756" y="848987"/>
                  <a:pt x="49248" y="634128"/>
                </a:cubicBezTo>
                <a:cubicBezTo>
                  <a:pt x="61740" y="419269"/>
                  <a:pt x="84225" y="1006384"/>
                  <a:pt x="94218" y="963912"/>
                </a:cubicBezTo>
                <a:cubicBezTo>
                  <a:pt x="104211" y="921440"/>
                  <a:pt x="119201" y="394285"/>
                  <a:pt x="109208" y="379295"/>
                </a:cubicBezTo>
                <a:cubicBezTo>
                  <a:pt x="99215" y="364305"/>
                  <a:pt x="-40693" y="933932"/>
                  <a:pt x="34258" y="873971"/>
                </a:cubicBezTo>
                <a:cubicBezTo>
                  <a:pt x="109209" y="814010"/>
                  <a:pt x="496454" y="-147859"/>
                  <a:pt x="528933" y="19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A6434179-5EF1-8C90-8581-BAFAF9B756CA}"/>
              </a:ext>
            </a:extLst>
          </p:cNvPr>
          <p:cNvSpPr/>
          <p:nvPr/>
        </p:nvSpPr>
        <p:spPr>
          <a:xfrm>
            <a:off x="4029775" y="7504210"/>
            <a:ext cx="1308227" cy="744206"/>
          </a:xfrm>
          <a:custGeom>
            <a:avLst/>
            <a:gdLst>
              <a:gd name="connsiteX0" fmla="*/ 47550 w 1308227"/>
              <a:gd name="connsiteY0" fmla="*/ 50833 h 744206"/>
              <a:gd name="connsiteX1" fmla="*/ 137491 w 1308227"/>
              <a:gd name="connsiteY1" fmla="*/ 65823 h 744206"/>
              <a:gd name="connsiteX2" fmla="*/ 901989 w 1308227"/>
              <a:gd name="connsiteY2" fmla="*/ 545508 h 744206"/>
              <a:gd name="connsiteX3" fmla="*/ 842028 w 1308227"/>
              <a:gd name="connsiteY3" fmla="*/ 320656 h 744206"/>
              <a:gd name="connsiteX4" fmla="*/ 1306723 w 1308227"/>
              <a:gd name="connsiteY4" fmla="*/ 740380 h 744206"/>
              <a:gd name="connsiteX5" fmla="*/ 662146 w 1308227"/>
              <a:gd name="connsiteY5" fmla="*/ 500538 h 744206"/>
              <a:gd name="connsiteX6" fmla="*/ 47550 w 1308227"/>
              <a:gd name="connsiteY6" fmla="*/ 50833 h 74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227" h="744206">
                <a:moveTo>
                  <a:pt x="47550" y="50833"/>
                </a:moveTo>
                <a:cubicBezTo>
                  <a:pt x="-39893" y="-21620"/>
                  <a:pt x="-4916" y="-16623"/>
                  <a:pt x="137491" y="65823"/>
                </a:cubicBezTo>
                <a:cubicBezTo>
                  <a:pt x="279898" y="148269"/>
                  <a:pt x="784566" y="503036"/>
                  <a:pt x="901989" y="545508"/>
                </a:cubicBezTo>
                <a:cubicBezTo>
                  <a:pt x="1019412" y="587980"/>
                  <a:pt x="774572" y="288177"/>
                  <a:pt x="842028" y="320656"/>
                </a:cubicBezTo>
                <a:cubicBezTo>
                  <a:pt x="909484" y="353135"/>
                  <a:pt x="1336703" y="710400"/>
                  <a:pt x="1306723" y="740380"/>
                </a:cubicBezTo>
                <a:cubicBezTo>
                  <a:pt x="1276743" y="770360"/>
                  <a:pt x="872008" y="617961"/>
                  <a:pt x="662146" y="500538"/>
                </a:cubicBezTo>
                <a:cubicBezTo>
                  <a:pt x="452284" y="383115"/>
                  <a:pt x="134993" y="123286"/>
                  <a:pt x="47550" y="50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3AC70BCA-B809-EBBB-5584-6C7333ADC6E0}"/>
              </a:ext>
            </a:extLst>
          </p:cNvPr>
          <p:cNvSpPr/>
          <p:nvPr/>
        </p:nvSpPr>
        <p:spPr>
          <a:xfrm>
            <a:off x="3316331" y="2965969"/>
            <a:ext cx="736874" cy="1231664"/>
          </a:xfrm>
          <a:custGeom>
            <a:avLst/>
            <a:gdLst>
              <a:gd name="connsiteX0" fmla="*/ 731013 w 736874"/>
              <a:gd name="connsiteY0" fmla="*/ 2083 h 1231664"/>
              <a:gd name="connsiteX1" fmla="*/ 386239 w 736874"/>
              <a:gd name="connsiteY1" fmla="*/ 541729 h 1231664"/>
              <a:gd name="connsiteX2" fmla="*/ 236338 w 736874"/>
              <a:gd name="connsiteY2" fmla="*/ 961454 h 1231664"/>
              <a:gd name="connsiteX3" fmla="*/ 281308 w 736874"/>
              <a:gd name="connsiteY3" fmla="*/ 676641 h 1231664"/>
              <a:gd name="connsiteX4" fmla="*/ 41466 w 736874"/>
              <a:gd name="connsiteY4" fmla="*/ 1231277 h 1231664"/>
              <a:gd name="connsiteX5" fmla="*/ 71446 w 736874"/>
              <a:gd name="connsiteY5" fmla="*/ 751592 h 1231664"/>
              <a:gd name="connsiteX6" fmla="*/ 731013 w 736874"/>
              <a:gd name="connsiteY6" fmla="*/ 2083 h 123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6874" h="1231664">
                <a:moveTo>
                  <a:pt x="731013" y="2083"/>
                </a:moveTo>
                <a:cubicBezTo>
                  <a:pt x="783479" y="-32894"/>
                  <a:pt x="468685" y="381834"/>
                  <a:pt x="386239" y="541729"/>
                </a:cubicBezTo>
                <a:cubicBezTo>
                  <a:pt x="303793" y="701624"/>
                  <a:pt x="253826" y="938969"/>
                  <a:pt x="236338" y="961454"/>
                </a:cubicBezTo>
                <a:cubicBezTo>
                  <a:pt x="218849" y="983939"/>
                  <a:pt x="313787" y="631671"/>
                  <a:pt x="281308" y="676641"/>
                </a:cubicBezTo>
                <a:cubicBezTo>
                  <a:pt x="248829" y="721612"/>
                  <a:pt x="76443" y="1218785"/>
                  <a:pt x="41466" y="1231277"/>
                </a:cubicBezTo>
                <a:cubicBezTo>
                  <a:pt x="6489" y="1243769"/>
                  <a:pt x="-43478" y="951461"/>
                  <a:pt x="71446" y="751592"/>
                </a:cubicBezTo>
                <a:cubicBezTo>
                  <a:pt x="186370" y="551723"/>
                  <a:pt x="678547" y="37060"/>
                  <a:pt x="731013" y="2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497A25F2-80C7-DE87-531D-118BDFF39828}"/>
              </a:ext>
            </a:extLst>
          </p:cNvPr>
          <p:cNvSpPr/>
          <p:nvPr/>
        </p:nvSpPr>
        <p:spPr>
          <a:xfrm>
            <a:off x="4173246" y="2796439"/>
            <a:ext cx="1255314" cy="1223962"/>
          </a:xfrm>
          <a:custGeom>
            <a:avLst/>
            <a:gdLst>
              <a:gd name="connsiteX0" fmla="*/ 38990 w 1255314"/>
              <a:gd name="connsiteY0" fmla="*/ 51692 h 1223962"/>
              <a:gd name="connsiteX1" fmla="*/ 203882 w 1255314"/>
              <a:gd name="connsiteY1" fmla="*/ 66682 h 1223962"/>
              <a:gd name="connsiteX2" fmla="*/ 1028341 w 1255314"/>
              <a:gd name="connsiteY2" fmla="*/ 621318 h 1223962"/>
              <a:gd name="connsiteX3" fmla="*/ 923410 w 1255314"/>
              <a:gd name="connsiteY3" fmla="*/ 456427 h 1223962"/>
              <a:gd name="connsiteX4" fmla="*/ 1253193 w 1255314"/>
              <a:gd name="connsiteY4" fmla="*/ 1220925 h 1223962"/>
              <a:gd name="connsiteX5" fmla="*/ 1058321 w 1255314"/>
              <a:gd name="connsiteY5" fmla="*/ 711259 h 1223962"/>
              <a:gd name="connsiteX6" fmla="*/ 923410 w 1255314"/>
              <a:gd name="connsiteY6" fmla="*/ 396466 h 1223962"/>
              <a:gd name="connsiteX7" fmla="*/ 83961 w 1255314"/>
              <a:gd name="connsiteY7" fmla="*/ 21712 h 1223962"/>
              <a:gd name="connsiteX8" fmla="*/ 38990 w 1255314"/>
              <a:gd name="connsiteY8" fmla="*/ 51692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314" h="1223962">
                <a:moveTo>
                  <a:pt x="38990" y="51692"/>
                </a:moveTo>
                <a:cubicBezTo>
                  <a:pt x="58977" y="59187"/>
                  <a:pt x="38990" y="-28256"/>
                  <a:pt x="203882" y="66682"/>
                </a:cubicBezTo>
                <a:cubicBezTo>
                  <a:pt x="368774" y="161620"/>
                  <a:pt x="908420" y="556361"/>
                  <a:pt x="1028341" y="621318"/>
                </a:cubicBezTo>
                <a:cubicBezTo>
                  <a:pt x="1148262" y="686276"/>
                  <a:pt x="885935" y="356493"/>
                  <a:pt x="923410" y="456427"/>
                </a:cubicBezTo>
                <a:cubicBezTo>
                  <a:pt x="960885" y="556361"/>
                  <a:pt x="1230708" y="1178453"/>
                  <a:pt x="1253193" y="1220925"/>
                </a:cubicBezTo>
                <a:cubicBezTo>
                  <a:pt x="1275678" y="1263397"/>
                  <a:pt x="1113285" y="848669"/>
                  <a:pt x="1058321" y="711259"/>
                </a:cubicBezTo>
                <a:cubicBezTo>
                  <a:pt x="1003357" y="573849"/>
                  <a:pt x="1085803" y="511390"/>
                  <a:pt x="923410" y="396466"/>
                </a:cubicBezTo>
                <a:cubicBezTo>
                  <a:pt x="761017" y="281542"/>
                  <a:pt x="226368" y="81673"/>
                  <a:pt x="83961" y="21712"/>
                </a:cubicBezTo>
                <a:cubicBezTo>
                  <a:pt x="-58446" y="-38249"/>
                  <a:pt x="19003" y="44197"/>
                  <a:pt x="38990" y="51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FD8418DE-3899-3FFB-5596-0B46E8D7DC85}"/>
              </a:ext>
            </a:extLst>
          </p:cNvPr>
          <p:cNvSpPr/>
          <p:nvPr/>
        </p:nvSpPr>
        <p:spPr>
          <a:xfrm>
            <a:off x="4871714" y="7464799"/>
            <a:ext cx="1231424" cy="931433"/>
          </a:xfrm>
          <a:custGeom>
            <a:avLst/>
            <a:gdLst>
              <a:gd name="connsiteX0" fmla="*/ 1229283 w 1231424"/>
              <a:gd name="connsiteY0" fmla="*/ 303 h 931433"/>
              <a:gd name="connsiteX1" fmla="*/ 449794 w 1231424"/>
              <a:gd name="connsiteY1" fmla="*/ 420027 h 931433"/>
              <a:gd name="connsiteX2" fmla="*/ 704627 w 1231424"/>
              <a:gd name="connsiteY2" fmla="*/ 330086 h 931433"/>
              <a:gd name="connsiteX3" fmla="*/ 89 w 1231424"/>
              <a:gd name="connsiteY3" fmla="*/ 929693 h 931433"/>
              <a:gd name="connsiteX4" fmla="*/ 659656 w 1231424"/>
              <a:gd name="connsiteY4" fmla="*/ 494978 h 931433"/>
              <a:gd name="connsiteX5" fmla="*/ 1229283 w 1231424"/>
              <a:gd name="connsiteY5" fmla="*/ 303 h 93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1424" h="931433">
                <a:moveTo>
                  <a:pt x="1229283" y="303"/>
                </a:moveTo>
                <a:cubicBezTo>
                  <a:pt x="1194306" y="-12189"/>
                  <a:pt x="537237" y="365063"/>
                  <a:pt x="449794" y="420027"/>
                </a:cubicBezTo>
                <a:cubicBezTo>
                  <a:pt x="362351" y="474991"/>
                  <a:pt x="779578" y="245142"/>
                  <a:pt x="704627" y="330086"/>
                </a:cubicBezTo>
                <a:cubicBezTo>
                  <a:pt x="629676" y="415030"/>
                  <a:pt x="7584" y="902211"/>
                  <a:pt x="89" y="929693"/>
                </a:cubicBezTo>
                <a:cubicBezTo>
                  <a:pt x="-7406" y="957175"/>
                  <a:pt x="457289" y="652375"/>
                  <a:pt x="659656" y="494978"/>
                </a:cubicBezTo>
                <a:cubicBezTo>
                  <a:pt x="862023" y="337581"/>
                  <a:pt x="1264260" y="12795"/>
                  <a:pt x="1229283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67963204-0028-1707-9EB2-9CE6162F9702}"/>
              </a:ext>
            </a:extLst>
          </p:cNvPr>
          <p:cNvSpPr/>
          <p:nvPr/>
        </p:nvSpPr>
        <p:spPr>
          <a:xfrm>
            <a:off x="5001558" y="7627018"/>
            <a:ext cx="1073300" cy="348816"/>
          </a:xfrm>
          <a:custGeom>
            <a:avLst/>
            <a:gdLst>
              <a:gd name="connsiteX0" fmla="*/ 35137 w 1073300"/>
              <a:gd name="connsiteY0" fmla="*/ 32956 h 348816"/>
              <a:gd name="connsiteX1" fmla="*/ 125078 w 1073300"/>
              <a:gd name="connsiteY1" fmla="*/ 32956 h 348816"/>
              <a:gd name="connsiteX2" fmla="*/ 1039478 w 1073300"/>
              <a:gd name="connsiteY2" fmla="*/ 332759 h 348816"/>
              <a:gd name="connsiteX3" fmla="*/ 829616 w 1073300"/>
              <a:gd name="connsiteY3" fmla="*/ 302779 h 348816"/>
              <a:gd name="connsiteX4" fmla="*/ 379911 w 1073300"/>
              <a:gd name="connsiteY4" fmla="*/ 257808 h 348816"/>
              <a:gd name="connsiteX5" fmla="*/ 35137 w 1073300"/>
              <a:gd name="connsiteY5" fmla="*/ 32956 h 34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300" h="348816">
                <a:moveTo>
                  <a:pt x="35137" y="32956"/>
                </a:moveTo>
                <a:cubicBezTo>
                  <a:pt x="-7335" y="-4519"/>
                  <a:pt x="-42312" y="-17011"/>
                  <a:pt x="125078" y="32956"/>
                </a:cubicBezTo>
                <a:cubicBezTo>
                  <a:pt x="292468" y="82923"/>
                  <a:pt x="922055" y="287789"/>
                  <a:pt x="1039478" y="332759"/>
                </a:cubicBezTo>
                <a:cubicBezTo>
                  <a:pt x="1156901" y="377730"/>
                  <a:pt x="939544" y="315271"/>
                  <a:pt x="829616" y="302779"/>
                </a:cubicBezTo>
                <a:cubicBezTo>
                  <a:pt x="719688" y="290287"/>
                  <a:pt x="504829" y="305277"/>
                  <a:pt x="379911" y="257808"/>
                </a:cubicBezTo>
                <a:cubicBezTo>
                  <a:pt x="254993" y="210339"/>
                  <a:pt x="77609" y="70431"/>
                  <a:pt x="35137" y="32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25BD66A1-65FD-3520-766C-5E645BC58AFB}"/>
              </a:ext>
            </a:extLst>
          </p:cNvPr>
          <p:cNvSpPr/>
          <p:nvPr/>
        </p:nvSpPr>
        <p:spPr>
          <a:xfrm>
            <a:off x="3457868" y="3312227"/>
            <a:ext cx="592190" cy="1325463"/>
          </a:xfrm>
          <a:custGeom>
            <a:avLst/>
            <a:gdLst>
              <a:gd name="connsiteX0" fmla="*/ 589476 w 592190"/>
              <a:gd name="connsiteY0" fmla="*/ 599 h 1325463"/>
              <a:gd name="connsiteX1" fmla="*/ 349634 w 592190"/>
              <a:gd name="connsiteY1" fmla="*/ 375353 h 1325463"/>
              <a:gd name="connsiteX2" fmla="*/ 334643 w 592190"/>
              <a:gd name="connsiteY2" fmla="*/ 720127 h 1325463"/>
              <a:gd name="connsiteX3" fmla="*/ 334643 w 592190"/>
              <a:gd name="connsiteY3" fmla="*/ 450304 h 1325463"/>
              <a:gd name="connsiteX4" fmla="*/ 4860 w 592190"/>
              <a:gd name="connsiteY4" fmla="*/ 1319734 h 1325463"/>
              <a:gd name="connsiteX5" fmla="*/ 139771 w 592190"/>
              <a:gd name="connsiteY5" fmla="*/ 810068 h 1325463"/>
              <a:gd name="connsiteX6" fmla="*/ 169752 w 592190"/>
              <a:gd name="connsiteY6" fmla="*/ 465294 h 1325463"/>
              <a:gd name="connsiteX7" fmla="*/ 589476 w 592190"/>
              <a:gd name="connsiteY7" fmla="*/ 599 h 132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190" h="1325463">
                <a:moveTo>
                  <a:pt x="589476" y="599"/>
                </a:moveTo>
                <a:cubicBezTo>
                  <a:pt x="619456" y="-14391"/>
                  <a:pt x="392106" y="255432"/>
                  <a:pt x="349634" y="375353"/>
                </a:cubicBezTo>
                <a:cubicBezTo>
                  <a:pt x="307162" y="495274"/>
                  <a:pt x="337141" y="707635"/>
                  <a:pt x="334643" y="720127"/>
                </a:cubicBezTo>
                <a:cubicBezTo>
                  <a:pt x="332144" y="732619"/>
                  <a:pt x="389607" y="350370"/>
                  <a:pt x="334643" y="450304"/>
                </a:cubicBezTo>
                <a:cubicBezTo>
                  <a:pt x="279679" y="550238"/>
                  <a:pt x="37339" y="1259773"/>
                  <a:pt x="4860" y="1319734"/>
                </a:cubicBezTo>
                <a:cubicBezTo>
                  <a:pt x="-27619" y="1379695"/>
                  <a:pt x="112289" y="952475"/>
                  <a:pt x="139771" y="810068"/>
                </a:cubicBezTo>
                <a:cubicBezTo>
                  <a:pt x="167253" y="667661"/>
                  <a:pt x="89804" y="595209"/>
                  <a:pt x="169752" y="465294"/>
                </a:cubicBezTo>
                <a:cubicBezTo>
                  <a:pt x="249700" y="335379"/>
                  <a:pt x="559496" y="15589"/>
                  <a:pt x="589476" y="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FC176D5B-0666-E5F4-B6BD-2593A12E92C5}"/>
              </a:ext>
            </a:extLst>
          </p:cNvPr>
          <p:cNvSpPr/>
          <p:nvPr/>
        </p:nvSpPr>
        <p:spPr>
          <a:xfrm>
            <a:off x="4691025" y="3012601"/>
            <a:ext cx="931707" cy="1280844"/>
          </a:xfrm>
          <a:custGeom>
            <a:avLst/>
            <a:gdLst>
              <a:gd name="connsiteX0" fmla="*/ 896 w 931707"/>
              <a:gd name="connsiteY0" fmla="*/ 422 h 1280844"/>
              <a:gd name="connsiteX1" fmla="*/ 465591 w 931707"/>
              <a:gd name="connsiteY1" fmla="*/ 779910 h 1280844"/>
              <a:gd name="connsiteX2" fmla="*/ 480582 w 931707"/>
              <a:gd name="connsiteY2" fmla="*/ 630009 h 1280844"/>
              <a:gd name="connsiteX3" fmla="*/ 930286 w 931707"/>
              <a:gd name="connsiteY3" fmla="*/ 1274586 h 1280844"/>
              <a:gd name="connsiteX4" fmla="*/ 600503 w 931707"/>
              <a:gd name="connsiteY4" fmla="*/ 899832 h 1280844"/>
              <a:gd name="connsiteX5" fmla="*/ 896 w 931707"/>
              <a:gd name="connsiteY5" fmla="*/ 422 h 128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1707" h="1280844">
                <a:moveTo>
                  <a:pt x="896" y="422"/>
                </a:moveTo>
                <a:cubicBezTo>
                  <a:pt x="-21589" y="-19565"/>
                  <a:pt x="385643" y="674979"/>
                  <a:pt x="465591" y="779910"/>
                </a:cubicBezTo>
                <a:cubicBezTo>
                  <a:pt x="545539" y="884841"/>
                  <a:pt x="403133" y="547563"/>
                  <a:pt x="480582" y="630009"/>
                </a:cubicBezTo>
                <a:cubicBezTo>
                  <a:pt x="558031" y="712455"/>
                  <a:pt x="910299" y="1229616"/>
                  <a:pt x="930286" y="1274586"/>
                </a:cubicBezTo>
                <a:cubicBezTo>
                  <a:pt x="950273" y="1319556"/>
                  <a:pt x="755401" y="1114691"/>
                  <a:pt x="600503" y="899832"/>
                </a:cubicBezTo>
                <a:cubicBezTo>
                  <a:pt x="445605" y="684973"/>
                  <a:pt x="23381" y="20409"/>
                  <a:pt x="896" y="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F9501C2B-EBED-39BE-189E-2A43DAC6A6F8}"/>
              </a:ext>
            </a:extLst>
          </p:cNvPr>
          <p:cNvSpPr/>
          <p:nvPr/>
        </p:nvSpPr>
        <p:spPr>
          <a:xfrm>
            <a:off x="4925513" y="7922054"/>
            <a:ext cx="281587" cy="1106761"/>
          </a:xfrm>
          <a:custGeom>
            <a:avLst/>
            <a:gdLst>
              <a:gd name="connsiteX0" fmla="*/ 281487 w 281587"/>
              <a:gd name="connsiteY0" fmla="*/ 2746 h 1106761"/>
              <a:gd name="connsiteX1" fmla="*/ 81462 w 281587"/>
              <a:gd name="connsiteY1" fmla="*/ 520271 h 1106761"/>
              <a:gd name="connsiteX2" fmla="*/ 148137 w 281587"/>
              <a:gd name="connsiteY2" fmla="*/ 450421 h 1106761"/>
              <a:gd name="connsiteX3" fmla="*/ 65587 w 281587"/>
              <a:gd name="connsiteY3" fmla="*/ 748871 h 1106761"/>
              <a:gd name="connsiteX4" fmla="*/ 129087 w 281587"/>
              <a:gd name="connsiteY4" fmla="*/ 647271 h 1106761"/>
              <a:gd name="connsiteX5" fmla="*/ 5262 w 281587"/>
              <a:gd name="connsiteY5" fmla="*/ 1091771 h 1106761"/>
              <a:gd name="connsiteX6" fmla="*/ 40187 w 281587"/>
              <a:gd name="connsiteY6" fmla="*/ 933021 h 1106761"/>
              <a:gd name="connsiteX7" fmla="*/ 195762 w 281587"/>
              <a:gd name="connsiteY7" fmla="*/ 269446 h 1106761"/>
              <a:gd name="connsiteX8" fmla="*/ 116387 w 281587"/>
              <a:gd name="connsiteY8" fmla="*/ 466296 h 1106761"/>
              <a:gd name="connsiteX9" fmla="*/ 214812 w 281587"/>
              <a:gd name="connsiteY9" fmla="*/ 136096 h 1106761"/>
              <a:gd name="connsiteX10" fmla="*/ 110037 w 281587"/>
              <a:gd name="connsiteY10" fmla="*/ 307546 h 1106761"/>
              <a:gd name="connsiteX11" fmla="*/ 281487 w 281587"/>
              <a:gd name="connsiteY11" fmla="*/ 2746 h 110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1587" h="1106761">
                <a:moveTo>
                  <a:pt x="281487" y="2746"/>
                </a:moveTo>
                <a:cubicBezTo>
                  <a:pt x="276725" y="38200"/>
                  <a:pt x="103687" y="445658"/>
                  <a:pt x="81462" y="520271"/>
                </a:cubicBezTo>
                <a:cubicBezTo>
                  <a:pt x="59237" y="594884"/>
                  <a:pt x="150783" y="412321"/>
                  <a:pt x="148137" y="450421"/>
                </a:cubicBezTo>
                <a:cubicBezTo>
                  <a:pt x="145491" y="488521"/>
                  <a:pt x="68762" y="716063"/>
                  <a:pt x="65587" y="748871"/>
                </a:cubicBezTo>
                <a:cubicBezTo>
                  <a:pt x="62412" y="781679"/>
                  <a:pt x="139141" y="590121"/>
                  <a:pt x="129087" y="647271"/>
                </a:cubicBezTo>
                <a:cubicBezTo>
                  <a:pt x="119033" y="704421"/>
                  <a:pt x="20079" y="1044146"/>
                  <a:pt x="5262" y="1091771"/>
                </a:cubicBezTo>
                <a:cubicBezTo>
                  <a:pt x="-9555" y="1139396"/>
                  <a:pt x="8437" y="1070075"/>
                  <a:pt x="40187" y="933021"/>
                </a:cubicBezTo>
                <a:cubicBezTo>
                  <a:pt x="71937" y="795967"/>
                  <a:pt x="183062" y="347234"/>
                  <a:pt x="195762" y="269446"/>
                </a:cubicBezTo>
                <a:cubicBezTo>
                  <a:pt x="208462" y="191659"/>
                  <a:pt x="113212" y="488521"/>
                  <a:pt x="116387" y="466296"/>
                </a:cubicBezTo>
                <a:cubicBezTo>
                  <a:pt x="119562" y="444071"/>
                  <a:pt x="215870" y="162554"/>
                  <a:pt x="214812" y="136096"/>
                </a:cubicBezTo>
                <a:cubicBezTo>
                  <a:pt x="213754" y="109638"/>
                  <a:pt x="100512" y="328713"/>
                  <a:pt x="110037" y="307546"/>
                </a:cubicBezTo>
                <a:cubicBezTo>
                  <a:pt x="119562" y="286379"/>
                  <a:pt x="286249" y="-32708"/>
                  <a:pt x="281487" y="2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F7F19C73-C82D-3BB2-4A6E-0BD5A04B2610}"/>
              </a:ext>
            </a:extLst>
          </p:cNvPr>
          <p:cNvSpPr/>
          <p:nvPr/>
        </p:nvSpPr>
        <p:spPr>
          <a:xfrm>
            <a:off x="4951956" y="6944782"/>
            <a:ext cx="816258" cy="110143"/>
          </a:xfrm>
          <a:custGeom>
            <a:avLst/>
            <a:gdLst>
              <a:gd name="connsiteX0" fmla="*/ 16919 w 816258"/>
              <a:gd name="connsiteY0" fmla="*/ 5293 h 110143"/>
              <a:gd name="connsiteX1" fmla="*/ 610644 w 816258"/>
              <a:gd name="connsiteY1" fmla="*/ 81493 h 110143"/>
              <a:gd name="connsiteX2" fmla="*/ 512219 w 816258"/>
              <a:gd name="connsiteY2" fmla="*/ 71968 h 110143"/>
              <a:gd name="connsiteX3" fmla="*/ 810669 w 816258"/>
              <a:gd name="connsiteY3" fmla="*/ 81493 h 110143"/>
              <a:gd name="connsiteX4" fmla="*/ 693194 w 816258"/>
              <a:gd name="connsiteY4" fmla="*/ 71968 h 110143"/>
              <a:gd name="connsiteX5" fmla="*/ 521744 w 816258"/>
              <a:gd name="connsiteY5" fmla="*/ 110068 h 110143"/>
              <a:gd name="connsiteX6" fmla="*/ 382044 w 816258"/>
              <a:gd name="connsiteY6" fmla="*/ 81493 h 110143"/>
              <a:gd name="connsiteX7" fmla="*/ 537619 w 816258"/>
              <a:gd name="connsiteY7" fmla="*/ 71968 h 110143"/>
              <a:gd name="connsiteX8" fmla="*/ 289969 w 816258"/>
              <a:gd name="connsiteY8" fmla="*/ 52918 h 110143"/>
              <a:gd name="connsiteX9" fmla="*/ 458244 w 816258"/>
              <a:gd name="connsiteY9" fmla="*/ 49743 h 110143"/>
              <a:gd name="connsiteX10" fmla="*/ 188369 w 816258"/>
              <a:gd name="connsiteY10" fmla="*/ 11643 h 110143"/>
              <a:gd name="connsiteX11" fmla="*/ 16919 w 816258"/>
              <a:gd name="connsiteY11" fmla="*/ 5293 h 11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6258" h="110143">
                <a:moveTo>
                  <a:pt x="16919" y="5293"/>
                </a:moveTo>
                <a:cubicBezTo>
                  <a:pt x="87298" y="16935"/>
                  <a:pt x="528094" y="70381"/>
                  <a:pt x="610644" y="81493"/>
                </a:cubicBezTo>
                <a:cubicBezTo>
                  <a:pt x="693194" y="92605"/>
                  <a:pt x="478882" y="71968"/>
                  <a:pt x="512219" y="71968"/>
                </a:cubicBezTo>
                <a:cubicBezTo>
                  <a:pt x="545556" y="71968"/>
                  <a:pt x="780507" y="81493"/>
                  <a:pt x="810669" y="81493"/>
                </a:cubicBezTo>
                <a:cubicBezTo>
                  <a:pt x="840831" y="81493"/>
                  <a:pt x="741348" y="67206"/>
                  <a:pt x="693194" y="71968"/>
                </a:cubicBezTo>
                <a:cubicBezTo>
                  <a:pt x="645040" y="76730"/>
                  <a:pt x="573602" y="108481"/>
                  <a:pt x="521744" y="110068"/>
                </a:cubicBezTo>
                <a:cubicBezTo>
                  <a:pt x="469886" y="111656"/>
                  <a:pt x="379398" y="87843"/>
                  <a:pt x="382044" y="81493"/>
                </a:cubicBezTo>
                <a:cubicBezTo>
                  <a:pt x="384690" y="75143"/>
                  <a:pt x="552965" y="76731"/>
                  <a:pt x="537619" y="71968"/>
                </a:cubicBezTo>
                <a:cubicBezTo>
                  <a:pt x="522273" y="67205"/>
                  <a:pt x="303198" y="56622"/>
                  <a:pt x="289969" y="52918"/>
                </a:cubicBezTo>
                <a:cubicBezTo>
                  <a:pt x="276740" y="49214"/>
                  <a:pt x="475177" y="56622"/>
                  <a:pt x="458244" y="49743"/>
                </a:cubicBezTo>
                <a:cubicBezTo>
                  <a:pt x="441311" y="42864"/>
                  <a:pt x="262981" y="19580"/>
                  <a:pt x="188369" y="11643"/>
                </a:cubicBezTo>
                <a:cubicBezTo>
                  <a:pt x="113757" y="3706"/>
                  <a:pt x="-53460" y="-6349"/>
                  <a:pt x="16919" y="5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AA1E8EF4-D9C8-FF3F-2FEC-409272A69958}"/>
              </a:ext>
            </a:extLst>
          </p:cNvPr>
          <p:cNvSpPr/>
          <p:nvPr/>
        </p:nvSpPr>
        <p:spPr>
          <a:xfrm>
            <a:off x="5722567" y="6739108"/>
            <a:ext cx="191360" cy="300342"/>
          </a:xfrm>
          <a:custGeom>
            <a:avLst/>
            <a:gdLst>
              <a:gd name="connsiteX0" fmla="*/ 186108 w 191360"/>
              <a:gd name="connsiteY0" fmla="*/ 4592 h 300342"/>
              <a:gd name="connsiteX1" fmla="*/ 1958 w 191360"/>
              <a:gd name="connsiteY1" fmla="*/ 261767 h 300342"/>
              <a:gd name="connsiteX2" fmla="*/ 84508 w 191360"/>
              <a:gd name="connsiteY2" fmla="*/ 166517 h 300342"/>
              <a:gd name="connsiteX3" fmla="*/ 8308 w 191360"/>
              <a:gd name="connsiteY3" fmla="*/ 299867 h 300342"/>
              <a:gd name="connsiteX4" fmla="*/ 128958 w 191360"/>
              <a:gd name="connsiteY4" fmla="*/ 109367 h 300342"/>
              <a:gd name="connsiteX5" fmla="*/ 186108 w 191360"/>
              <a:gd name="connsiteY5" fmla="*/ 4592 h 30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360" h="300342">
                <a:moveTo>
                  <a:pt x="186108" y="4592"/>
                </a:moveTo>
                <a:cubicBezTo>
                  <a:pt x="164941" y="29992"/>
                  <a:pt x="18891" y="234780"/>
                  <a:pt x="1958" y="261767"/>
                </a:cubicBezTo>
                <a:cubicBezTo>
                  <a:pt x="-14975" y="288755"/>
                  <a:pt x="83450" y="160167"/>
                  <a:pt x="84508" y="166517"/>
                </a:cubicBezTo>
                <a:cubicBezTo>
                  <a:pt x="85566" y="172867"/>
                  <a:pt x="900" y="309392"/>
                  <a:pt x="8308" y="299867"/>
                </a:cubicBezTo>
                <a:cubicBezTo>
                  <a:pt x="15716" y="290342"/>
                  <a:pt x="98266" y="153288"/>
                  <a:pt x="128958" y="109367"/>
                </a:cubicBezTo>
                <a:cubicBezTo>
                  <a:pt x="159650" y="65446"/>
                  <a:pt x="207275" y="-20808"/>
                  <a:pt x="186108" y="4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B0C037B9-5C6E-EF94-BBD0-208B3AA7FD8D}"/>
              </a:ext>
            </a:extLst>
          </p:cNvPr>
          <p:cNvSpPr/>
          <p:nvPr/>
        </p:nvSpPr>
        <p:spPr>
          <a:xfrm>
            <a:off x="3781293" y="6524625"/>
            <a:ext cx="344265" cy="493204"/>
          </a:xfrm>
          <a:custGeom>
            <a:avLst/>
            <a:gdLst>
              <a:gd name="connsiteX0" fmla="*/ 132 w 344265"/>
              <a:gd name="connsiteY0" fmla="*/ 0 h 493204"/>
              <a:gd name="connsiteX1" fmla="*/ 98557 w 344265"/>
              <a:gd name="connsiteY1" fmla="*/ 276225 h 493204"/>
              <a:gd name="connsiteX2" fmla="*/ 79507 w 344265"/>
              <a:gd name="connsiteY2" fmla="*/ 228600 h 493204"/>
              <a:gd name="connsiteX3" fmla="*/ 168407 w 344265"/>
              <a:gd name="connsiteY3" fmla="*/ 336550 h 493204"/>
              <a:gd name="connsiteX4" fmla="*/ 343032 w 344265"/>
              <a:gd name="connsiteY4" fmla="*/ 492125 h 493204"/>
              <a:gd name="connsiteX5" fmla="*/ 250957 w 344265"/>
              <a:gd name="connsiteY5" fmla="*/ 409575 h 493204"/>
              <a:gd name="connsiteX6" fmla="*/ 38232 w 344265"/>
              <a:gd name="connsiteY6" fmla="*/ 219075 h 493204"/>
              <a:gd name="connsiteX7" fmla="*/ 76332 w 344265"/>
              <a:gd name="connsiteY7" fmla="*/ 279400 h 493204"/>
              <a:gd name="connsiteX8" fmla="*/ 132 w 344265"/>
              <a:gd name="connsiteY8" fmla="*/ 0 h 49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265" h="493204">
                <a:moveTo>
                  <a:pt x="132" y="0"/>
                </a:moveTo>
                <a:cubicBezTo>
                  <a:pt x="3836" y="-529"/>
                  <a:pt x="85328" y="238125"/>
                  <a:pt x="98557" y="276225"/>
                </a:cubicBezTo>
                <a:cubicBezTo>
                  <a:pt x="111786" y="314325"/>
                  <a:pt x="67865" y="218546"/>
                  <a:pt x="79507" y="228600"/>
                </a:cubicBezTo>
                <a:cubicBezTo>
                  <a:pt x="91149" y="238654"/>
                  <a:pt x="124486" y="292629"/>
                  <a:pt x="168407" y="336550"/>
                </a:cubicBezTo>
                <a:cubicBezTo>
                  <a:pt x="212328" y="380471"/>
                  <a:pt x="329274" y="479954"/>
                  <a:pt x="343032" y="492125"/>
                </a:cubicBezTo>
                <a:cubicBezTo>
                  <a:pt x="356790" y="504296"/>
                  <a:pt x="250957" y="409575"/>
                  <a:pt x="250957" y="409575"/>
                </a:cubicBezTo>
                <a:cubicBezTo>
                  <a:pt x="200157" y="364067"/>
                  <a:pt x="67336" y="240771"/>
                  <a:pt x="38232" y="219075"/>
                </a:cubicBezTo>
                <a:cubicBezTo>
                  <a:pt x="9128" y="197379"/>
                  <a:pt x="81094" y="312737"/>
                  <a:pt x="76332" y="279400"/>
                </a:cubicBezTo>
                <a:cubicBezTo>
                  <a:pt x="71570" y="246063"/>
                  <a:pt x="-3572" y="529"/>
                  <a:pt x="1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977EC710-5640-2A71-EF30-8A57C0BF4244}"/>
              </a:ext>
            </a:extLst>
          </p:cNvPr>
          <p:cNvSpPr/>
          <p:nvPr/>
        </p:nvSpPr>
        <p:spPr>
          <a:xfrm>
            <a:off x="3593916" y="5819728"/>
            <a:ext cx="55498" cy="182354"/>
          </a:xfrm>
          <a:custGeom>
            <a:avLst/>
            <a:gdLst>
              <a:gd name="connsiteX0" fmla="*/ 50984 w 55498"/>
              <a:gd name="connsiteY0" fmla="*/ 47 h 182354"/>
              <a:gd name="connsiteX1" fmla="*/ 22409 w 55498"/>
              <a:gd name="connsiteY1" fmla="*/ 66722 h 182354"/>
              <a:gd name="connsiteX2" fmla="*/ 54159 w 55498"/>
              <a:gd name="connsiteY2" fmla="*/ 177847 h 182354"/>
              <a:gd name="connsiteX3" fmla="*/ 44634 w 55498"/>
              <a:gd name="connsiteY3" fmla="*/ 152447 h 182354"/>
              <a:gd name="connsiteX4" fmla="*/ 184 w 55498"/>
              <a:gd name="connsiteY4" fmla="*/ 76247 h 182354"/>
              <a:gd name="connsiteX5" fmla="*/ 50984 w 55498"/>
              <a:gd name="connsiteY5" fmla="*/ 47 h 18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98" h="182354">
                <a:moveTo>
                  <a:pt x="50984" y="47"/>
                </a:moveTo>
                <a:cubicBezTo>
                  <a:pt x="54688" y="-1540"/>
                  <a:pt x="21880" y="37089"/>
                  <a:pt x="22409" y="66722"/>
                </a:cubicBezTo>
                <a:cubicBezTo>
                  <a:pt x="22938" y="96355"/>
                  <a:pt x="50455" y="163560"/>
                  <a:pt x="54159" y="177847"/>
                </a:cubicBezTo>
                <a:cubicBezTo>
                  <a:pt x="57863" y="192134"/>
                  <a:pt x="53630" y="169380"/>
                  <a:pt x="44634" y="152447"/>
                </a:cubicBezTo>
                <a:cubicBezTo>
                  <a:pt x="35638" y="135514"/>
                  <a:pt x="-2991" y="103764"/>
                  <a:pt x="184" y="76247"/>
                </a:cubicBezTo>
                <a:cubicBezTo>
                  <a:pt x="3359" y="48730"/>
                  <a:pt x="47280" y="1634"/>
                  <a:pt x="50984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2DAA8B7C-394B-AC69-7091-FC19496C9FF8}"/>
              </a:ext>
            </a:extLst>
          </p:cNvPr>
          <p:cNvSpPr/>
          <p:nvPr/>
        </p:nvSpPr>
        <p:spPr>
          <a:xfrm>
            <a:off x="4977666" y="5383222"/>
            <a:ext cx="73841" cy="360377"/>
          </a:xfrm>
          <a:custGeom>
            <a:avLst/>
            <a:gdLst>
              <a:gd name="connsiteX0" fmla="*/ 51534 w 73841"/>
              <a:gd name="connsiteY0" fmla="*/ 1578 h 360377"/>
              <a:gd name="connsiteX1" fmla="*/ 3909 w 73841"/>
              <a:gd name="connsiteY1" fmla="*/ 322253 h 360377"/>
              <a:gd name="connsiteX2" fmla="*/ 26134 w 73841"/>
              <a:gd name="connsiteY2" fmla="*/ 280978 h 360377"/>
              <a:gd name="connsiteX3" fmla="*/ 16609 w 73841"/>
              <a:gd name="connsiteY3" fmla="*/ 360353 h 360377"/>
              <a:gd name="connsiteX4" fmla="*/ 73759 w 73841"/>
              <a:gd name="connsiteY4" fmla="*/ 271453 h 360377"/>
              <a:gd name="connsiteX5" fmla="*/ 29309 w 73841"/>
              <a:gd name="connsiteY5" fmla="*/ 319078 h 360377"/>
              <a:gd name="connsiteX6" fmla="*/ 29309 w 73841"/>
              <a:gd name="connsiteY6" fmla="*/ 214303 h 360377"/>
              <a:gd name="connsiteX7" fmla="*/ 3909 w 73841"/>
              <a:gd name="connsiteY7" fmla="*/ 319078 h 360377"/>
              <a:gd name="connsiteX8" fmla="*/ 26134 w 73841"/>
              <a:gd name="connsiteY8" fmla="*/ 119053 h 360377"/>
              <a:gd name="connsiteX9" fmla="*/ 734 w 73841"/>
              <a:gd name="connsiteY9" fmla="*/ 195253 h 360377"/>
              <a:gd name="connsiteX10" fmla="*/ 51534 w 73841"/>
              <a:gd name="connsiteY10" fmla="*/ 1578 h 36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841" h="360377">
                <a:moveTo>
                  <a:pt x="51534" y="1578"/>
                </a:moveTo>
                <a:cubicBezTo>
                  <a:pt x="52063" y="22745"/>
                  <a:pt x="8142" y="275686"/>
                  <a:pt x="3909" y="322253"/>
                </a:cubicBezTo>
                <a:cubicBezTo>
                  <a:pt x="-324" y="368820"/>
                  <a:pt x="24017" y="274628"/>
                  <a:pt x="26134" y="280978"/>
                </a:cubicBezTo>
                <a:cubicBezTo>
                  <a:pt x="28251" y="287328"/>
                  <a:pt x="8671" y="361941"/>
                  <a:pt x="16609" y="360353"/>
                </a:cubicBezTo>
                <a:cubicBezTo>
                  <a:pt x="24547" y="358765"/>
                  <a:pt x="71642" y="278332"/>
                  <a:pt x="73759" y="271453"/>
                </a:cubicBezTo>
                <a:cubicBezTo>
                  <a:pt x="75876" y="264574"/>
                  <a:pt x="36717" y="328603"/>
                  <a:pt x="29309" y="319078"/>
                </a:cubicBezTo>
                <a:cubicBezTo>
                  <a:pt x="21901" y="309553"/>
                  <a:pt x="33542" y="214303"/>
                  <a:pt x="29309" y="214303"/>
                </a:cubicBezTo>
                <a:cubicBezTo>
                  <a:pt x="25076" y="214303"/>
                  <a:pt x="4438" y="334953"/>
                  <a:pt x="3909" y="319078"/>
                </a:cubicBezTo>
                <a:cubicBezTo>
                  <a:pt x="3380" y="303203"/>
                  <a:pt x="26663" y="139690"/>
                  <a:pt x="26134" y="119053"/>
                </a:cubicBezTo>
                <a:cubicBezTo>
                  <a:pt x="25605" y="98416"/>
                  <a:pt x="-5087" y="211657"/>
                  <a:pt x="734" y="195253"/>
                </a:cubicBezTo>
                <a:cubicBezTo>
                  <a:pt x="6555" y="178849"/>
                  <a:pt x="51005" y="-19589"/>
                  <a:pt x="51534" y="1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460D3C1D-E5F9-7900-E870-03CC700850C7}"/>
              </a:ext>
            </a:extLst>
          </p:cNvPr>
          <p:cNvSpPr/>
          <p:nvPr/>
        </p:nvSpPr>
        <p:spPr>
          <a:xfrm>
            <a:off x="4095605" y="6175334"/>
            <a:ext cx="195374" cy="55598"/>
          </a:xfrm>
          <a:custGeom>
            <a:avLst/>
            <a:gdLst>
              <a:gd name="connsiteX0" fmla="*/ 145 w 195374"/>
              <a:gd name="connsiteY0" fmla="*/ 41 h 55598"/>
              <a:gd name="connsiteX1" fmla="*/ 89045 w 195374"/>
              <a:gd name="connsiteY1" fmla="*/ 44491 h 55598"/>
              <a:gd name="connsiteX2" fmla="*/ 193820 w 195374"/>
              <a:gd name="connsiteY2" fmla="*/ 6391 h 55598"/>
              <a:gd name="connsiteX3" fmla="*/ 146195 w 195374"/>
              <a:gd name="connsiteY3" fmla="*/ 38141 h 55598"/>
              <a:gd name="connsiteX4" fmla="*/ 69995 w 195374"/>
              <a:gd name="connsiteY4" fmla="*/ 54016 h 55598"/>
              <a:gd name="connsiteX5" fmla="*/ 145 w 195374"/>
              <a:gd name="connsiteY5" fmla="*/ 41 h 5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374" h="55598">
                <a:moveTo>
                  <a:pt x="145" y="41"/>
                </a:moveTo>
                <a:cubicBezTo>
                  <a:pt x="3320" y="-1546"/>
                  <a:pt x="56766" y="43433"/>
                  <a:pt x="89045" y="44491"/>
                </a:cubicBezTo>
                <a:cubicBezTo>
                  <a:pt x="121324" y="45549"/>
                  <a:pt x="184295" y="7449"/>
                  <a:pt x="193820" y="6391"/>
                </a:cubicBezTo>
                <a:cubicBezTo>
                  <a:pt x="203345" y="5333"/>
                  <a:pt x="166833" y="30204"/>
                  <a:pt x="146195" y="38141"/>
                </a:cubicBezTo>
                <a:cubicBezTo>
                  <a:pt x="125558" y="46079"/>
                  <a:pt x="93278" y="60366"/>
                  <a:pt x="69995" y="54016"/>
                </a:cubicBezTo>
                <a:cubicBezTo>
                  <a:pt x="46712" y="47666"/>
                  <a:pt x="-3030" y="1628"/>
                  <a:pt x="145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85A88FBE-D8F5-E12B-3E45-95FDFDA4BEDD}"/>
              </a:ext>
            </a:extLst>
          </p:cNvPr>
          <p:cNvSpPr/>
          <p:nvPr/>
        </p:nvSpPr>
        <p:spPr>
          <a:xfrm>
            <a:off x="4565622" y="5444889"/>
            <a:ext cx="108054" cy="133586"/>
          </a:xfrm>
          <a:custGeom>
            <a:avLst/>
            <a:gdLst>
              <a:gd name="connsiteX0" fmla="*/ 28 w 108054"/>
              <a:gd name="connsiteY0" fmla="*/ 57386 h 133586"/>
              <a:gd name="connsiteX1" fmla="*/ 92103 w 108054"/>
              <a:gd name="connsiteY1" fmla="*/ 85961 h 133586"/>
              <a:gd name="connsiteX2" fmla="*/ 107978 w 108054"/>
              <a:gd name="connsiteY2" fmla="*/ 133586 h 133586"/>
              <a:gd name="connsiteX3" fmla="*/ 92103 w 108054"/>
              <a:gd name="connsiteY3" fmla="*/ 85961 h 133586"/>
              <a:gd name="connsiteX4" fmla="*/ 104803 w 108054"/>
              <a:gd name="connsiteY4" fmla="*/ 236 h 133586"/>
              <a:gd name="connsiteX5" fmla="*/ 82578 w 108054"/>
              <a:gd name="connsiteY5" fmla="*/ 60561 h 133586"/>
              <a:gd name="connsiteX6" fmla="*/ 28 w 108054"/>
              <a:gd name="connsiteY6" fmla="*/ 57386 h 13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54" h="133586">
                <a:moveTo>
                  <a:pt x="28" y="57386"/>
                </a:moveTo>
                <a:cubicBezTo>
                  <a:pt x="1615" y="61619"/>
                  <a:pt x="74111" y="73261"/>
                  <a:pt x="92103" y="85961"/>
                </a:cubicBezTo>
                <a:cubicBezTo>
                  <a:pt x="110095" y="98661"/>
                  <a:pt x="107978" y="133586"/>
                  <a:pt x="107978" y="133586"/>
                </a:cubicBezTo>
                <a:cubicBezTo>
                  <a:pt x="107978" y="133586"/>
                  <a:pt x="92632" y="108186"/>
                  <a:pt x="92103" y="85961"/>
                </a:cubicBezTo>
                <a:cubicBezTo>
                  <a:pt x="91574" y="63736"/>
                  <a:pt x="106390" y="4469"/>
                  <a:pt x="104803" y="236"/>
                </a:cubicBezTo>
                <a:cubicBezTo>
                  <a:pt x="103216" y="-3997"/>
                  <a:pt x="102686" y="49978"/>
                  <a:pt x="82578" y="60561"/>
                </a:cubicBezTo>
                <a:cubicBezTo>
                  <a:pt x="62470" y="71144"/>
                  <a:pt x="-1559" y="53153"/>
                  <a:pt x="28" y="57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D88582DA-8574-81E3-1C91-48492767038D}"/>
              </a:ext>
            </a:extLst>
          </p:cNvPr>
          <p:cNvSpPr/>
          <p:nvPr/>
        </p:nvSpPr>
        <p:spPr>
          <a:xfrm>
            <a:off x="5530778" y="5149870"/>
            <a:ext cx="175346" cy="85715"/>
          </a:xfrm>
          <a:custGeom>
            <a:avLst/>
            <a:gdLst>
              <a:gd name="connsiteX0" fmla="*/ 72 w 175346"/>
              <a:gd name="connsiteY0" fmla="*/ 85705 h 85715"/>
              <a:gd name="connsiteX1" fmla="*/ 34997 w 175346"/>
              <a:gd name="connsiteY1" fmla="*/ 3155 h 85715"/>
              <a:gd name="connsiteX2" fmla="*/ 25472 w 175346"/>
              <a:gd name="connsiteY2" fmla="*/ 22205 h 85715"/>
              <a:gd name="connsiteX3" fmla="*/ 171522 w 175346"/>
              <a:gd name="connsiteY3" fmla="*/ 69830 h 85715"/>
              <a:gd name="connsiteX4" fmla="*/ 123897 w 175346"/>
              <a:gd name="connsiteY4" fmla="*/ 60305 h 85715"/>
              <a:gd name="connsiteX5" fmla="*/ 28647 w 175346"/>
              <a:gd name="connsiteY5" fmla="*/ 9505 h 85715"/>
              <a:gd name="connsiteX6" fmla="*/ 72 w 175346"/>
              <a:gd name="connsiteY6" fmla="*/ 85705 h 8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346" h="85715">
                <a:moveTo>
                  <a:pt x="72" y="85705"/>
                </a:moveTo>
                <a:cubicBezTo>
                  <a:pt x="1130" y="84647"/>
                  <a:pt x="34997" y="3155"/>
                  <a:pt x="34997" y="3155"/>
                </a:cubicBezTo>
                <a:cubicBezTo>
                  <a:pt x="39230" y="-7428"/>
                  <a:pt x="2718" y="11093"/>
                  <a:pt x="25472" y="22205"/>
                </a:cubicBezTo>
                <a:cubicBezTo>
                  <a:pt x="48226" y="33317"/>
                  <a:pt x="155118" y="63480"/>
                  <a:pt x="171522" y="69830"/>
                </a:cubicBezTo>
                <a:cubicBezTo>
                  <a:pt x="187926" y="76180"/>
                  <a:pt x="147709" y="70359"/>
                  <a:pt x="123897" y="60305"/>
                </a:cubicBezTo>
                <a:cubicBezTo>
                  <a:pt x="100085" y="50251"/>
                  <a:pt x="47697" y="13209"/>
                  <a:pt x="28647" y="9505"/>
                </a:cubicBezTo>
                <a:cubicBezTo>
                  <a:pt x="9597" y="5801"/>
                  <a:pt x="-986" y="86763"/>
                  <a:pt x="72" y="85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6EEFF797-424F-6472-7D8E-F4809C27FA5A}"/>
              </a:ext>
            </a:extLst>
          </p:cNvPr>
          <p:cNvSpPr/>
          <p:nvPr/>
        </p:nvSpPr>
        <p:spPr>
          <a:xfrm>
            <a:off x="4621098" y="6530470"/>
            <a:ext cx="617652" cy="125435"/>
          </a:xfrm>
          <a:custGeom>
            <a:avLst/>
            <a:gdLst>
              <a:gd name="connsiteX0" fmla="*/ 8052 w 617652"/>
              <a:gd name="connsiteY0" fmla="*/ 124330 h 125435"/>
              <a:gd name="connsiteX1" fmla="*/ 230302 w 617652"/>
              <a:gd name="connsiteY1" fmla="*/ 41780 h 125435"/>
              <a:gd name="connsiteX2" fmla="*/ 173152 w 617652"/>
              <a:gd name="connsiteY2" fmla="*/ 10030 h 125435"/>
              <a:gd name="connsiteX3" fmla="*/ 392227 w 617652"/>
              <a:gd name="connsiteY3" fmla="*/ 48130 h 125435"/>
              <a:gd name="connsiteX4" fmla="*/ 322377 w 617652"/>
              <a:gd name="connsiteY4" fmla="*/ 29080 h 125435"/>
              <a:gd name="connsiteX5" fmla="*/ 617652 w 617652"/>
              <a:gd name="connsiteY5" fmla="*/ 64005 h 125435"/>
              <a:gd name="connsiteX6" fmla="*/ 319202 w 617652"/>
              <a:gd name="connsiteY6" fmla="*/ 19555 h 125435"/>
              <a:gd name="connsiteX7" fmla="*/ 230302 w 617652"/>
              <a:gd name="connsiteY7" fmla="*/ 13205 h 125435"/>
              <a:gd name="connsiteX8" fmla="*/ 144577 w 617652"/>
              <a:gd name="connsiteY8" fmla="*/ 505 h 125435"/>
              <a:gd name="connsiteX9" fmla="*/ 217602 w 617652"/>
              <a:gd name="connsiteY9" fmla="*/ 32255 h 125435"/>
              <a:gd name="connsiteX10" fmla="*/ 62027 w 617652"/>
              <a:gd name="connsiteY10" fmla="*/ 86230 h 125435"/>
              <a:gd name="connsiteX11" fmla="*/ 8052 w 617652"/>
              <a:gd name="connsiteY11" fmla="*/ 124330 h 12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652" h="125435">
                <a:moveTo>
                  <a:pt x="8052" y="124330"/>
                </a:moveTo>
                <a:cubicBezTo>
                  <a:pt x="36098" y="116922"/>
                  <a:pt x="202785" y="60830"/>
                  <a:pt x="230302" y="41780"/>
                </a:cubicBezTo>
                <a:cubicBezTo>
                  <a:pt x="257819" y="22730"/>
                  <a:pt x="146165" y="8972"/>
                  <a:pt x="173152" y="10030"/>
                </a:cubicBezTo>
                <a:cubicBezTo>
                  <a:pt x="200139" y="11088"/>
                  <a:pt x="367356" y="44955"/>
                  <a:pt x="392227" y="48130"/>
                </a:cubicBezTo>
                <a:cubicBezTo>
                  <a:pt x="417098" y="51305"/>
                  <a:pt x="284806" y="26434"/>
                  <a:pt x="322377" y="29080"/>
                </a:cubicBezTo>
                <a:cubicBezTo>
                  <a:pt x="359948" y="31726"/>
                  <a:pt x="618181" y="65592"/>
                  <a:pt x="617652" y="64005"/>
                </a:cubicBezTo>
                <a:cubicBezTo>
                  <a:pt x="617123" y="62418"/>
                  <a:pt x="383760" y="28022"/>
                  <a:pt x="319202" y="19555"/>
                </a:cubicBezTo>
                <a:cubicBezTo>
                  <a:pt x="254644" y="11088"/>
                  <a:pt x="259406" y="16380"/>
                  <a:pt x="230302" y="13205"/>
                </a:cubicBezTo>
                <a:cubicBezTo>
                  <a:pt x="201198" y="10030"/>
                  <a:pt x="146694" y="-2670"/>
                  <a:pt x="144577" y="505"/>
                </a:cubicBezTo>
                <a:cubicBezTo>
                  <a:pt x="142460" y="3680"/>
                  <a:pt x="231360" y="17967"/>
                  <a:pt x="217602" y="32255"/>
                </a:cubicBezTo>
                <a:cubicBezTo>
                  <a:pt x="203844" y="46543"/>
                  <a:pt x="92189" y="72472"/>
                  <a:pt x="62027" y="86230"/>
                </a:cubicBezTo>
                <a:cubicBezTo>
                  <a:pt x="31865" y="99988"/>
                  <a:pt x="-19994" y="131738"/>
                  <a:pt x="8052" y="124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425E7750-D272-E952-2365-68F4E1B33F72}"/>
              </a:ext>
            </a:extLst>
          </p:cNvPr>
          <p:cNvSpPr/>
          <p:nvPr/>
        </p:nvSpPr>
        <p:spPr>
          <a:xfrm>
            <a:off x="4747858" y="6670675"/>
            <a:ext cx="113133" cy="167745"/>
          </a:xfrm>
          <a:custGeom>
            <a:avLst/>
            <a:gdLst>
              <a:gd name="connsiteX0" fmla="*/ 113067 w 113133"/>
              <a:gd name="connsiteY0" fmla="*/ 0 h 167745"/>
              <a:gd name="connsiteX1" fmla="*/ 20992 w 113133"/>
              <a:gd name="connsiteY1" fmla="*/ 66675 h 167745"/>
              <a:gd name="connsiteX2" fmla="*/ 8292 w 113133"/>
              <a:gd name="connsiteY2" fmla="*/ 165100 h 167745"/>
              <a:gd name="connsiteX3" fmla="*/ 11467 w 113133"/>
              <a:gd name="connsiteY3" fmla="*/ 133350 h 167745"/>
              <a:gd name="connsiteX4" fmla="*/ 5117 w 113133"/>
              <a:gd name="connsiteY4" fmla="*/ 66675 h 167745"/>
              <a:gd name="connsiteX5" fmla="*/ 113067 w 113133"/>
              <a:gd name="connsiteY5" fmla="*/ 0 h 16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33" h="167745">
                <a:moveTo>
                  <a:pt x="113067" y="0"/>
                </a:moveTo>
                <a:cubicBezTo>
                  <a:pt x="115713" y="0"/>
                  <a:pt x="38454" y="39158"/>
                  <a:pt x="20992" y="66675"/>
                </a:cubicBezTo>
                <a:cubicBezTo>
                  <a:pt x="3529" y="94192"/>
                  <a:pt x="9879" y="153988"/>
                  <a:pt x="8292" y="165100"/>
                </a:cubicBezTo>
                <a:cubicBezTo>
                  <a:pt x="6705" y="176212"/>
                  <a:pt x="11996" y="149754"/>
                  <a:pt x="11467" y="133350"/>
                </a:cubicBezTo>
                <a:cubicBezTo>
                  <a:pt x="10938" y="116946"/>
                  <a:pt x="-9171" y="84667"/>
                  <a:pt x="5117" y="66675"/>
                </a:cubicBezTo>
                <a:cubicBezTo>
                  <a:pt x="19405" y="48683"/>
                  <a:pt x="110421" y="0"/>
                  <a:pt x="11306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F3B93943-7D16-0C6A-157E-332DCA2037D6}"/>
              </a:ext>
            </a:extLst>
          </p:cNvPr>
          <p:cNvSpPr/>
          <p:nvPr/>
        </p:nvSpPr>
        <p:spPr>
          <a:xfrm>
            <a:off x="4886155" y="6551849"/>
            <a:ext cx="606617" cy="182330"/>
          </a:xfrm>
          <a:custGeom>
            <a:avLst/>
            <a:gdLst>
              <a:gd name="connsiteX0" fmla="*/ 170 w 606617"/>
              <a:gd name="connsiteY0" fmla="*/ 182326 h 182330"/>
              <a:gd name="connsiteX1" fmla="*/ 146220 w 606617"/>
              <a:gd name="connsiteY1" fmla="*/ 134701 h 182330"/>
              <a:gd name="connsiteX2" fmla="*/ 193845 w 606617"/>
              <a:gd name="connsiteY2" fmla="*/ 163276 h 182330"/>
              <a:gd name="connsiteX3" fmla="*/ 387520 w 606617"/>
              <a:gd name="connsiteY3" fmla="*/ 77551 h 182330"/>
              <a:gd name="connsiteX4" fmla="*/ 324020 w 606617"/>
              <a:gd name="connsiteY4" fmla="*/ 102951 h 182330"/>
              <a:gd name="connsiteX5" fmla="*/ 524045 w 606617"/>
              <a:gd name="connsiteY5" fmla="*/ 4526 h 182330"/>
              <a:gd name="connsiteX6" fmla="*/ 606595 w 606617"/>
              <a:gd name="connsiteY6" fmla="*/ 17226 h 182330"/>
              <a:gd name="connsiteX7" fmla="*/ 517695 w 606617"/>
              <a:gd name="connsiteY7" fmla="*/ 23576 h 182330"/>
              <a:gd name="connsiteX8" fmla="*/ 587545 w 606617"/>
              <a:gd name="connsiteY8" fmla="*/ 10876 h 182330"/>
              <a:gd name="connsiteX9" fmla="*/ 555795 w 606617"/>
              <a:gd name="connsiteY9" fmla="*/ 7701 h 182330"/>
              <a:gd name="connsiteX10" fmla="*/ 517695 w 606617"/>
              <a:gd name="connsiteY10" fmla="*/ 20401 h 182330"/>
              <a:gd name="connsiteX11" fmla="*/ 397045 w 606617"/>
              <a:gd name="connsiteY11" fmla="*/ 77551 h 182330"/>
              <a:gd name="connsiteX12" fmla="*/ 238295 w 606617"/>
              <a:gd name="connsiteY12" fmla="*/ 134701 h 182330"/>
              <a:gd name="connsiteX13" fmla="*/ 190670 w 606617"/>
              <a:gd name="connsiteY13" fmla="*/ 150576 h 182330"/>
              <a:gd name="connsiteX14" fmla="*/ 177970 w 606617"/>
              <a:gd name="connsiteY14" fmla="*/ 131526 h 182330"/>
              <a:gd name="connsiteX15" fmla="*/ 170 w 606617"/>
              <a:gd name="connsiteY15" fmla="*/ 182326 h 18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6617" h="182330">
                <a:moveTo>
                  <a:pt x="170" y="182326"/>
                </a:moveTo>
                <a:cubicBezTo>
                  <a:pt x="-5122" y="182855"/>
                  <a:pt x="113941" y="137876"/>
                  <a:pt x="146220" y="134701"/>
                </a:cubicBezTo>
                <a:cubicBezTo>
                  <a:pt x="178499" y="131526"/>
                  <a:pt x="153628" y="172801"/>
                  <a:pt x="193845" y="163276"/>
                </a:cubicBezTo>
                <a:cubicBezTo>
                  <a:pt x="234062" y="153751"/>
                  <a:pt x="365824" y="87605"/>
                  <a:pt x="387520" y="77551"/>
                </a:cubicBezTo>
                <a:cubicBezTo>
                  <a:pt x="409216" y="67497"/>
                  <a:pt x="301266" y="115122"/>
                  <a:pt x="324020" y="102951"/>
                </a:cubicBezTo>
                <a:cubicBezTo>
                  <a:pt x="346774" y="90780"/>
                  <a:pt x="476949" y="18813"/>
                  <a:pt x="524045" y="4526"/>
                </a:cubicBezTo>
                <a:cubicBezTo>
                  <a:pt x="571141" y="-9761"/>
                  <a:pt x="607653" y="14051"/>
                  <a:pt x="606595" y="17226"/>
                </a:cubicBezTo>
                <a:cubicBezTo>
                  <a:pt x="605537" y="20401"/>
                  <a:pt x="520870" y="24634"/>
                  <a:pt x="517695" y="23576"/>
                </a:cubicBezTo>
                <a:cubicBezTo>
                  <a:pt x="514520" y="22518"/>
                  <a:pt x="581195" y="13522"/>
                  <a:pt x="587545" y="10876"/>
                </a:cubicBezTo>
                <a:cubicBezTo>
                  <a:pt x="593895" y="8230"/>
                  <a:pt x="567437" y="6114"/>
                  <a:pt x="555795" y="7701"/>
                </a:cubicBezTo>
                <a:cubicBezTo>
                  <a:pt x="544153" y="9288"/>
                  <a:pt x="544153" y="8759"/>
                  <a:pt x="517695" y="20401"/>
                </a:cubicBezTo>
                <a:cubicBezTo>
                  <a:pt x="491237" y="32043"/>
                  <a:pt x="443612" y="58501"/>
                  <a:pt x="397045" y="77551"/>
                </a:cubicBezTo>
                <a:cubicBezTo>
                  <a:pt x="350478" y="96601"/>
                  <a:pt x="272691" y="122530"/>
                  <a:pt x="238295" y="134701"/>
                </a:cubicBezTo>
                <a:cubicBezTo>
                  <a:pt x="203899" y="146872"/>
                  <a:pt x="190670" y="150576"/>
                  <a:pt x="190670" y="150576"/>
                </a:cubicBezTo>
                <a:cubicBezTo>
                  <a:pt x="180616" y="150047"/>
                  <a:pt x="206545" y="126234"/>
                  <a:pt x="177970" y="131526"/>
                </a:cubicBezTo>
                <a:cubicBezTo>
                  <a:pt x="149395" y="136818"/>
                  <a:pt x="5462" y="181797"/>
                  <a:pt x="170" y="182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A5D3390A-BD3D-0C31-0766-1C6B572F0E1F}"/>
              </a:ext>
            </a:extLst>
          </p:cNvPr>
          <p:cNvSpPr/>
          <p:nvPr/>
        </p:nvSpPr>
        <p:spPr>
          <a:xfrm>
            <a:off x="5631904" y="6457942"/>
            <a:ext cx="284044" cy="57164"/>
          </a:xfrm>
          <a:custGeom>
            <a:avLst/>
            <a:gdLst>
              <a:gd name="connsiteX0" fmla="*/ 546 w 284044"/>
              <a:gd name="connsiteY0" fmla="*/ 57158 h 57164"/>
              <a:gd name="connsiteX1" fmla="*/ 83096 w 284044"/>
              <a:gd name="connsiteY1" fmla="*/ 19058 h 57164"/>
              <a:gd name="connsiteX2" fmla="*/ 178346 w 284044"/>
              <a:gd name="connsiteY2" fmla="*/ 28583 h 57164"/>
              <a:gd name="connsiteX3" fmla="*/ 162471 w 284044"/>
              <a:gd name="connsiteY3" fmla="*/ 8 h 57164"/>
              <a:gd name="connsiteX4" fmla="*/ 283121 w 284044"/>
              <a:gd name="connsiteY4" fmla="*/ 25408 h 57164"/>
              <a:gd name="connsiteX5" fmla="*/ 213271 w 284044"/>
              <a:gd name="connsiteY5" fmla="*/ 9533 h 57164"/>
              <a:gd name="connsiteX6" fmla="*/ 124371 w 284044"/>
              <a:gd name="connsiteY6" fmla="*/ 15883 h 57164"/>
              <a:gd name="connsiteX7" fmla="*/ 546 w 284044"/>
              <a:gd name="connsiteY7" fmla="*/ 57158 h 5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044" h="57164">
                <a:moveTo>
                  <a:pt x="546" y="57158"/>
                </a:moveTo>
                <a:cubicBezTo>
                  <a:pt x="-6333" y="57687"/>
                  <a:pt x="53463" y="23820"/>
                  <a:pt x="83096" y="19058"/>
                </a:cubicBezTo>
                <a:cubicBezTo>
                  <a:pt x="112729" y="14296"/>
                  <a:pt x="165117" y="31758"/>
                  <a:pt x="178346" y="28583"/>
                </a:cubicBezTo>
                <a:cubicBezTo>
                  <a:pt x="191575" y="25408"/>
                  <a:pt x="145009" y="537"/>
                  <a:pt x="162471" y="8"/>
                </a:cubicBezTo>
                <a:cubicBezTo>
                  <a:pt x="179933" y="-521"/>
                  <a:pt x="274654" y="23821"/>
                  <a:pt x="283121" y="25408"/>
                </a:cubicBezTo>
                <a:cubicBezTo>
                  <a:pt x="291588" y="26995"/>
                  <a:pt x="239729" y="11120"/>
                  <a:pt x="213271" y="9533"/>
                </a:cubicBezTo>
                <a:cubicBezTo>
                  <a:pt x="186813" y="7945"/>
                  <a:pt x="159825" y="10062"/>
                  <a:pt x="124371" y="15883"/>
                </a:cubicBezTo>
                <a:cubicBezTo>
                  <a:pt x="88917" y="21704"/>
                  <a:pt x="7425" y="56629"/>
                  <a:pt x="546" y="57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0D527BA6-3258-E199-CF43-32C3A5875405}"/>
              </a:ext>
            </a:extLst>
          </p:cNvPr>
          <p:cNvSpPr/>
          <p:nvPr/>
        </p:nvSpPr>
        <p:spPr>
          <a:xfrm>
            <a:off x="5930891" y="6397341"/>
            <a:ext cx="86354" cy="108316"/>
          </a:xfrm>
          <a:custGeom>
            <a:avLst/>
            <a:gdLst>
              <a:gd name="connsiteX0" fmla="*/ 3184 w 86354"/>
              <a:gd name="connsiteY0" fmla="*/ 284 h 108316"/>
              <a:gd name="connsiteX1" fmla="*/ 22234 w 86354"/>
              <a:gd name="connsiteY1" fmla="*/ 60609 h 108316"/>
              <a:gd name="connsiteX2" fmla="*/ 9 w 86354"/>
              <a:gd name="connsiteY2" fmla="*/ 108234 h 108316"/>
              <a:gd name="connsiteX3" fmla="*/ 25409 w 86354"/>
              <a:gd name="connsiteY3" fmla="*/ 70134 h 108316"/>
              <a:gd name="connsiteX4" fmla="*/ 85734 w 86354"/>
              <a:gd name="connsiteY4" fmla="*/ 284 h 108316"/>
              <a:gd name="connsiteX5" fmla="*/ 53984 w 86354"/>
              <a:gd name="connsiteY5" fmla="*/ 47909 h 108316"/>
              <a:gd name="connsiteX6" fmla="*/ 9534 w 86354"/>
              <a:gd name="connsiteY6" fmla="*/ 108234 h 108316"/>
              <a:gd name="connsiteX7" fmla="*/ 9534 w 86354"/>
              <a:gd name="connsiteY7" fmla="*/ 51084 h 108316"/>
              <a:gd name="connsiteX8" fmla="*/ 3184 w 86354"/>
              <a:gd name="connsiteY8" fmla="*/ 284 h 10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54" h="108316">
                <a:moveTo>
                  <a:pt x="3184" y="284"/>
                </a:moveTo>
                <a:cubicBezTo>
                  <a:pt x="12973" y="21450"/>
                  <a:pt x="22763" y="42617"/>
                  <a:pt x="22234" y="60609"/>
                </a:cubicBezTo>
                <a:cubicBezTo>
                  <a:pt x="21705" y="78601"/>
                  <a:pt x="-520" y="106647"/>
                  <a:pt x="9" y="108234"/>
                </a:cubicBezTo>
                <a:cubicBezTo>
                  <a:pt x="538" y="109821"/>
                  <a:pt x="11121" y="88126"/>
                  <a:pt x="25409" y="70134"/>
                </a:cubicBezTo>
                <a:cubicBezTo>
                  <a:pt x="39697" y="52142"/>
                  <a:pt x="80972" y="3988"/>
                  <a:pt x="85734" y="284"/>
                </a:cubicBezTo>
                <a:cubicBezTo>
                  <a:pt x="90496" y="-3420"/>
                  <a:pt x="66684" y="29917"/>
                  <a:pt x="53984" y="47909"/>
                </a:cubicBezTo>
                <a:cubicBezTo>
                  <a:pt x="41284" y="65901"/>
                  <a:pt x="16942" y="107705"/>
                  <a:pt x="9534" y="108234"/>
                </a:cubicBezTo>
                <a:cubicBezTo>
                  <a:pt x="2126" y="108763"/>
                  <a:pt x="9534" y="51084"/>
                  <a:pt x="9534" y="51084"/>
                </a:cubicBezTo>
                <a:lnTo>
                  <a:pt x="3184" y="2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AB16022C-09E5-C002-6D8B-B6572DAA1EA2}"/>
              </a:ext>
            </a:extLst>
          </p:cNvPr>
          <p:cNvSpPr/>
          <p:nvPr/>
        </p:nvSpPr>
        <p:spPr>
          <a:xfrm>
            <a:off x="2115447" y="7718404"/>
            <a:ext cx="1420598" cy="1056835"/>
          </a:xfrm>
          <a:custGeom>
            <a:avLst/>
            <a:gdLst>
              <a:gd name="connsiteX0" fmla="*/ 1138116 w 1420598"/>
              <a:gd name="connsiteY0" fmla="*/ 833 h 1056835"/>
              <a:gd name="connsiteX1" fmla="*/ 64227 w 1420598"/>
              <a:gd name="connsiteY1" fmla="*/ 734480 h 1056835"/>
              <a:gd name="connsiteX2" fmla="*/ 542693 w 1420598"/>
              <a:gd name="connsiteY2" fmla="*/ 553726 h 1056835"/>
              <a:gd name="connsiteX3" fmla="*/ 432 w 1420598"/>
              <a:gd name="connsiteY3" fmla="*/ 1053456 h 1056835"/>
              <a:gd name="connsiteX4" fmla="*/ 457632 w 1420598"/>
              <a:gd name="connsiteY4" fmla="*/ 777010 h 1056835"/>
              <a:gd name="connsiteX5" fmla="*/ 797874 w 1420598"/>
              <a:gd name="connsiteY5" fmla="*/ 862070 h 1056835"/>
              <a:gd name="connsiteX6" fmla="*/ 787241 w 1420598"/>
              <a:gd name="connsiteY6" fmla="*/ 755745 h 1056835"/>
              <a:gd name="connsiteX7" fmla="*/ 1414562 w 1420598"/>
              <a:gd name="connsiteY7" fmla="*/ 32731 h 1056835"/>
              <a:gd name="connsiteX8" fmla="*/ 1084953 w 1420598"/>
              <a:gd name="connsiteY8" fmla="*/ 404870 h 1056835"/>
              <a:gd name="connsiteX9" fmla="*/ 755344 w 1420598"/>
              <a:gd name="connsiteY9" fmla="*/ 755745 h 1056835"/>
              <a:gd name="connsiteX10" fmla="*/ 500162 w 1420598"/>
              <a:gd name="connsiteY10" fmla="*/ 723847 h 1056835"/>
              <a:gd name="connsiteX11" fmla="*/ 191818 w 1420598"/>
              <a:gd name="connsiteY11" fmla="*/ 819540 h 1056835"/>
              <a:gd name="connsiteX12" fmla="*/ 393837 w 1420598"/>
              <a:gd name="connsiteY12" fmla="*/ 468666 h 1056835"/>
              <a:gd name="connsiteX13" fmla="*/ 149288 w 1420598"/>
              <a:gd name="connsiteY13" fmla="*/ 585624 h 1056835"/>
              <a:gd name="connsiteX14" fmla="*/ 1138116 w 1420598"/>
              <a:gd name="connsiteY14" fmla="*/ 833 h 105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0598" h="1056835">
                <a:moveTo>
                  <a:pt x="1138116" y="833"/>
                </a:moveTo>
                <a:cubicBezTo>
                  <a:pt x="1123939" y="25642"/>
                  <a:pt x="163464" y="642331"/>
                  <a:pt x="64227" y="734480"/>
                </a:cubicBezTo>
                <a:cubicBezTo>
                  <a:pt x="-35010" y="826629"/>
                  <a:pt x="553325" y="500563"/>
                  <a:pt x="542693" y="553726"/>
                </a:cubicBezTo>
                <a:cubicBezTo>
                  <a:pt x="532061" y="606889"/>
                  <a:pt x="14609" y="1016242"/>
                  <a:pt x="432" y="1053456"/>
                </a:cubicBezTo>
                <a:cubicBezTo>
                  <a:pt x="-13745" y="1090670"/>
                  <a:pt x="324725" y="808908"/>
                  <a:pt x="457632" y="777010"/>
                </a:cubicBezTo>
                <a:cubicBezTo>
                  <a:pt x="590539" y="745112"/>
                  <a:pt x="742939" y="865614"/>
                  <a:pt x="797874" y="862070"/>
                </a:cubicBezTo>
                <a:cubicBezTo>
                  <a:pt x="852809" y="858526"/>
                  <a:pt x="684460" y="893968"/>
                  <a:pt x="787241" y="755745"/>
                </a:cubicBezTo>
                <a:cubicBezTo>
                  <a:pt x="890022" y="617522"/>
                  <a:pt x="1364943" y="91210"/>
                  <a:pt x="1414562" y="32731"/>
                </a:cubicBezTo>
                <a:cubicBezTo>
                  <a:pt x="1464181" y="-25748"/>
                  <a:pt x="1194823" y="284368"/>
                  <a:pt x="1084953" y="404870"/>
                </a:cubicBezTo>
                <a:cubicBezTo>
                  <a:pt x="975083" y="525372"/>
                  <a:pt x="852809" y="702582"/>
                  <a:pt x="755344" y="755745"/>
                </a:cubicBezTo>
                <a:cubicBezTo>
                  <a:pt x="657879" y="808908"/>
                  <a:pt x="594083" y="713215"/>
                  <a:pt x="500162" y="723847"/>
                </a:cubicBezTo>
                <a:cubicBezTo>
                  <a:pt x="406241" y="734479"/>
                  <a:pt x="209539" y="862070"/>
                  <a:pt x="191818" y="819540"/>
                </a:cubicBezTo>
                <a:cubicBezTo>
                  <a:pt x="174097" y="777010"/>
                  <a:pt x="400925" y="507652"/>
                  <a:pt x="393837" y="468666"/>
                </a:cubicBezTo>
                <a:cubicBezTo>
                  <a:pt x="386749" y="429680"/>
                  <a:pt x="21697" y="658280"/>
                  <a:pt x="149288" y="585624"/>
                </a:cubicBezTo>
                <a:cubicBezTo>
                  <a:pt x="276879" y="512968"/>
                  <a:pt x="1152293" y="-23976"/>
                  <a:pt x="1138116" y="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0E028BBA-F0A6-F5A0-64FC-24D845E20886}"/>
              </a:ext>
            </a:extLst>
          </p:cNvPr>
          <p:cNvSpPr/>
          <p:nvPr/>
        </p:nvSpPr>
        <p:spPr>
          <a:xfrm>
            <a:off x="3025689" y="7951469"/>
            <a:ext cx="730243" cy="1793664"/>
          </a:xfrm>
          <a:custGeom>
            <a:avLst/>
            <a:gdLst>
              <a:gd name="connsiteX0" fmla="*/ 110916 w 730243"/>
              <a:gd name="connsiteY0" fmla="*/ 1684 h 1793664"/>
              <a:gd name="connsiteX1" fmla="*/ 642544 w 730243"/>
              <a:gd name="connsiteY1" fmla="*/ 405722 h 1793664"/>
              <a:gd name="connsiteX2" fmla="*/ 727604 w 730243"/>
              <a:gd name="connsiteY2" fmla="*/ 969247 h 1793664"/>
              <a:gd name="connsiteX3" fmla="*/ 653176 w 730243"/>
              <a:gd name="connsiteY3" fmla="*/ 703433 h 1793664"/>
              <a:gd name="connsiteX4" fmla="*/ 323567 w 730243"/>
              <a:gd name="connsiteY4" fmla="*/ 554578 h 1793664"/>
              <a:gd name="connsiteX5" fmla="*/ 15223 w 730243"/>
              <a:gd name="connsiteY5" fmla="*/ 1096838 h 1793664"/>
              <a:gd name="connsiteX6" fmla="*/ 79018 w 730243"/>
              <a:gd name="connsiteY6" fmla="*/ 841657 h 1793664"/>
              <a:gd name="connsiteX7" fmla="*/ 355464 w 730243"/>
              <a:gd name="connsiteY7" fmla="*/ 1777322 h 1793664"/>
              <a:gd name="connsiteX8" fmla="*/ 195976 w 730243"/>
              <a:gd name="connsiteY8" fmla="*/ 1394550 h 1793664"/>
              <a:gd name="connsiteX9" fmla="*/ 110916 w 730243"/>
              <a:gd name="connsiteY9" fmla="*/ 852289 h 1793664"/>
              <a:gd name="connsiteX10" fmla="*/ 334199 w 730243"/>
              <a:gd name="connsiteY10" fmla="*/ 671536 h 1793664"/>
              <a:gd name="connsiteX11" fmla="*/ 610646 w 730243"/>
              <a:gd name="connsiteY11" fmla="*/ 788494 h 1793664"/>
              <a:gd name="connsiteX12" fmla="*/ 621278 w 730243"/>
              <a:gd name="connsiteY12" fmla="*/ 650271 h 1793664"/>
              <a:gd name="connsiteX13" fmla="*/ 727604 w 730243"/>
              <a:gd name="connsiteY13" fmla="*/ 862922 h 1793664"/>
              <a:gd name="connsiteX14" fmla="*/ 674441 w 730243"/>
              <a:gd name="connsiteY14" fmla="*/ 373824 h 1793664"/>
              <a:gd name="connsiteX15" fmla="*/ 429892 w 730243"/>
              <a:gd name="connsiteY15" fmla="*/ 267498 h 1793664"/>
              <a:gd name="connsiteX16" fmla="*/ 110916 w 730243"/>
              <a:gd name="connsiteY16" fmla="*/ 1684 h 179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0243" h="1793664">
                <a:moveTo>
                  <a:pt x="110916" y="1684"/>
                </a:moveTo>
                <a:cubicBezTo>
                  <a:pt x="146358" y="24721"/>
                  <a:pt x="539763" y="244462"/>
                  <a:pt x="642544" y="405722"/>
                </a:cubicBezTo>
                <a:cubicBezTo>
                  <a:pt x="745325" y="566982"/>
                  <a:pt x="725832" y="919629"/>
                  <a:pt x="727604" y="969247"/>
                </a:cubicBezTo>
                <a:cubicBezTo>
                  <a:pt x="729376" y="1018866"/>
                  <a:pt x="720515" y="772544"/>
                  <a:pt x="653176" y="703433"/>
                </a:cubicBezTo>
                <a:cubicBezTo>
                  <a:pt x="585837" y="634322"/>
                  <a:pt x="429892" y="489011"/>
                  <a:pt x="323567" y="554578"/>
                </a:cubicBezTo>
                <a:cubicBezTo>
                  <a:pt x="217242" y="620145"/>
                  <a:pt x="55981" y="1048992"/>
                  <a:pt x="15223" y="1096838"/>
                </a:cubicBezTo>
                <a:cubicBezTo>
                  <a:pt x="-25535" y="1144685"/>
                  <a:pt x="22311" y="728243"/>
                  <a:pt x="79018" y="841657"/>
                </a:cubicBezTo>
                <a:cubicBezTo>
                  <a:pt x="135725" y="955071"/>
                  <a:pt x="335971" y="1685173"/>
                  <a:pt x="355464" y="1777322"/>
                </a:cubicBezTo>
                <a:cubicBezTo>
                  <a:pt x="374957" y="1869471"/>
                  <a:pt x="236734" y="1548722"/>
                  <a:pt x="195976" y="1394550"/>
                </a:cubicBezTo>
                <a:cubicBezTo>
                  <a:pt x="155218" y="1240378"/>
                  <a:pt x="87879" y="972791"/>
                  <a:pt x="110916" y="852289"/>
                </a:cubicBezTo>
                <a:cubicBezTo>
                  <a:pt x="133953" y="731787"/>
                  <a:pt x="250911" y="682168"/>
                  <a:pt x="334199" y="671536"/>
                </a:cubicBezTo>
                <a:cubicBezTo>
                  <a:pt x="417487" y="660904"/>
                  <a:pt x="562800" y="792038"/>
                  <a:pt x="610646" y="788494"/>
                </a:cubicBezTo>
                <a:cubicBezTo>
                  <a:pt x="658492" y="784950"/>
                  <a:pt x="601785" y="637866"/>
                  <a:pt x="621278" y="650271"/>
                </a:cubicBezTo>
                <a:cubicBezTo>
                  <a:pt x="640771" y="662676"/>
                  <a:pt x="718744" y="908997"/>
                  <a:pt x="727604" y="862922"/>
                </a:cubicBezTo>
                <a:cubicBezTo>
                  <a:pt x="736465" y="816848"/>
                  <a:pt x="724060" y="473061"/>
                  <a:pt x="674441" y="373824"/>
                </a:cubicBezTo>
                <a:cubicBezTo>
                  <a:pt x="624822" y="274587"/>
                  <a:pt x="522041" y="336610"/>
                  <a:pt x="429892" y="267498"/>
                </a:cubicBezTo>
                <a:cubicBezTo>
                  <a:pt x="337743" y="198386"/>
                  <a:pt x="75474" y="-21353"/>
                  <a:pt x="110916" y="1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56F552A3-5B03-D99E-7C80-AC21D3DBFC15}"/>
              </a:ext>
            </a:extLst>
          </p:cNvPr>
          <p:cNvSpPr/>
          <p:nvPr/>
        </p:nvSpPr>
        <p:spPr>
          <a:xfrm>
            <a:off x="3362748" y="8589033"/>
            <a:ext cx="1262462" cy="1759902"/>
          </a:xfrm>
          <a:custGeom>
            <a:avLst/>
            <a:gdLst>
              <a:gd name="connsiteX0" fmla="*/ 539401 w 1262462"/>
              <a:gd name="connsiteY0" fmla="*/ 2074 h 1759902"/>
              <a:gd name="connsiteX1" fmla="*/ 145996 w 1262462"/>
              <a:gd name="connsiteY1" fmla="*/ 384846 h 1759902"/>
              <a:gd name="connsiteX2" fmla="*/ 167261 w 1262462"/>
              <a:gd name="connsiteY2" fmla="*/ 1192920 h 1759902"/>
              <a:gd name="connsiteX3" fmla="*/ 103466 w 1262462"/>
              <a:gd name="connsiteY3" fmla="*/ 820781 h 1759902"/>
              <a:gd name="connsiteX4" fmla="*/ 454340 w 1262462"/>
              <a:gd name="connsiteY4" fmla="*/ 1703283 h 1759902"/>
              <a:gd name="connsiteX5" fmla="*/ 464973 w 1262462"/>
              <a:gd name="connsiteY5" fmla="*/ 1554427 h 1759902"/>
              <a:gd name="connsiteX6" fmla="*/ 688257 w 1262462"/>
              <a:gd name="connsiteY6" fmla="*/ 1756446 h 1759902"/>
              <a:gd name="connsiteX7" fmla="*/ 1262415 w 1262462"/>
              <a:gd name="connsiteY7" fmla="*/ 1682018 h 1759902"/>
              <a:gd name="connsiteX8" fmla="*/ 656359 w 1262462"/>
              <a:gd name="connsiteY8" fmla="*/ 1682018 h 1759902"/>
              <a:gd name="connsiteX9" fmla="*/ 348015 w 1262462"/>
              <a:gd name="connsiteY9" fmla="*/ 1490632 h 1759902"/>
              <a:gd name="connsiteX10" fmla="*/ 18405 w 1262462"/>
              <a:gd name="connsiteY10" fmla="*/ 374214 h 1759902"/>
              <a:gd name="connsiteX11" fmla="*/ 60936 w 1262462"/>
              <a:gd name="connsiteY11" fmla="*/ 682558 h 1759902"/>
              <a:gd name="connsiteX12" fmla="*/ 220424 w 1262462"/>
              <a:gd name="connsiteY12" fmla="*/ 97767 h 1759902"/>
              <a:gd name="connsiteX13" fmla="*/ 177894 w 1262462"/>
              <a:gd name="connsiteY13" fmla="*/ 225358 h 1759902"/>
              <a:gd name="connsiteX14" fmla="*/ 539401 w 1262462"/>
              <a:gd name="connsiteY14" fmla="*/ 2074 h 175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62462" h="1759902">
                <a:moveTo>
                  <a:pt x="539401" y="2074"/>
                </a:moveTo>
                <a:cubicBezTo>
                  <a:pt x="534085" y="28655"/>
                  <a:pt x="208019" y="186372"/>
                  <a:pt x="145996" y="384846"/>
                </a:cubicBezTo>
                <a:cubicBezTo>
                  <a:pt x="83973" y="583320"/>
                  <a:pt x="174349" y="1120264"/>
                  <a:pt x="167261" y="1192920"/>
                </a:cubicBezTo>
                <a:cubicBezTo>
                  <a:pt x="160173" y="1265576"/>
                  <a:pt x="55620" y="735721"/>
                  <a:pt x="103466" y="820781"/>
                </a:cubicBezTo>
                <a:cubicBezTo>
                  <a:pt x="151312" y="905841"/>
                  <a:pt x="394089" y="1581009"/>
                  <a:pt x="454340" y="1703283"/>
                </a:cubicBezTo>
                <a:cubicBezTo>
                  <a:pt x="514591" y="1825557"/>
                  <a:pt x="425987" y="1545567"/>
                  <a:pt x="464973" y="1554427"/>
                </a:cubicBezTo>
                <a:cubicBezTo>
                  <a:pt x="503959" y="1563287"/>
                  <a:pt x="555350" y="1735181"/>
                  <a:pt x="688257" y="1756446"/>
                </a:cubicBezTo>
                <a:cubicBezTo>
                  <a:pt x="821164" y="1777711"/>
                  <a:pt x="1267731" y="1694423"/>
                  <a:pt x="1262415" y="1682018"/>
                </a:cubicBezTo>
                <a:cubicBezTo>
                  <a:pt x="1257099" y="1669613"/>
                  <a:pt x="808759" y="1713916"/>
                  <a:pt x="656359" y="1682018"/>
                </a:cubicBezTo>
                <a:cubicBezTo>
                  <a:pt x="503959" y="1650120"/>
                  <a:pt x="454341" y="1708599"/>
                  <a:pt x="348015" y="1490632"/>
                </a:cubicBezTo>
                <a:cubicBezTo>
                  <a:pt x="241689" y="1272665"/>
                  <a:pt x="66251" y="508893"/>
                  <a:pt x="18405" y="374214"/>
                </a:cubicBezTo>
                <a:cubicBezTo>
                  <a:pt x="-29441" y="239535"/>
                  <a:pt x="27266" y="728633"/>
                  <a:pt x="60936" y="682558"/>
                </a:cubicBezTo>
                <a:cubicBezTo>
                  <a:pt x="94606" y="636484"/>
                  <a:pt x="200931" y="173967"/>
                  <a:pt x="220424" y="97767"/>
                </a:cubicBezTo>
                <a:cubicBezTo>
                  <a:pt x="239917" y="21567"/>
                  <a:pt x="128275" y="237763"/>
                  <a:pt x="177894" y="225358"/>
                </a:cubicBezTo>
                <a:cubicBezTo>
                  <a:pt x="227513" y="212953"/>
                  <a:pt x="544717" y="-24507"/>
                  <a:pt x="539401" y="2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C6148DF4-5116-FE08-D0DF-50979FC3B4A5}"/>
              </a:ext>
            </a:extLst>
          </p:cNvPr>
          <p:cNvSpPr/>
          <p:nvPr/>
        </p:nvSpPr>
        <p:spPr>
          <a:xfrm>
            <a:off x="3611296" y="8622993"/>
            <a:ext cx="1038774" cy="1628271"/>
          </a:xfrm>
          <a:custGeom>
            <a:avLst/>
            <a:gdLst>
              <a:gd name="connsiteX0" fmla="*/ 386546 w 1038774"/>
              <a:gd name="connsiteY0" fmla="*/ 12 h 1628271"/>
              <a:gd name="connsiteX1" fmla="*/ 67569 w 1038774"/>
              <a:gd name="connsiteY1" fmla="*/ 287091 h 1628271"/>
              <a:gd name="connsiteX2" fmla="*/ 131364 w 1038774"/>
              <a:gd name="connsiteY2" fmla="*/ 574170 h 1628271"/>
              <a:gd name="connsiteX3" fmla="*/ 110099 w 1038774"/>
              <a:gd name="connsiteY3" fmla="*/ 489109 h 1628271"/>
              <a:gd name="connsiteX4" fmla="*/ 88834 w 1038774"/>
              <a:gd name="connsiteY4" fmla="*/ 882514 h 1628271"/>
              <a:gd name="connsiteX5" fmla="*/ 237690 w 1038774"/>
              <a:gd name="connsiteY5" fmla="*/ 552905 h 1628271"/>
              <a:gd name="connsiteX6" fmla="*/ 56937 w 1038774"/>
              <a:gd name="connsiteY6" fmla="*/ 1020737 h 1628271"/>
              <a:gd name="connsiteX7" fmla="*/ 269588 w 1038774"/>
              <a:gd name="connsiteY7" fmla="*/ 1509835 h 1628271"/>
              <a:gd name="connsiteX8" fmla="*/ 227057 w 1038774"/>
              <a:gd name="connsiteY8" fmla="*/ 1158960 h 1628271"/>
              <a:gd name="connsiteX9" fmla="*/ 524769 w 1038774"/>
              <a:gd name="connsiteY9" fmla="*/ 1414142 h 1628271"/>
              <a:gd name="connsiteX10" fmla="*/ 1035132 w 1038774"/>
              <a:gd name="connsiteY10" fmla="*/ 1626793 h 1628271"/>
              <a:gd name="connsiteX11" fmla="*/ 726788 w 1038774"/>
              <a:gd name="connsiteY11" fmla="*/ 1488570 h 1628271"/>
              <a:gd name="connsiteX12" fmla="*/ 227057 w 1038774"/>
              <a:gd name="connsiteY12" fmla="*/ 1127063 h 1628271"/>
              <a:gd name="connsiteX13" fmla="*/ 386546 w 1038774"/>
              <a:gd name="connsiteY13" fmla="*/ 329621 h 1628271"/>
              <a:gd name="connsiteX14" fmla="*/ 173895 w 1038774"/>
              <a:gd name="connsiteY14" fmla="*/ 691128 h 1628271"/>
              <a:gd name="connsiteX15" fmla="*/ 3774 w 1038774"/>
              <a:gd name="connsiteY15" fmla="*/ 446579 h 1628271"/>
              <a:gd name="connsiteX16" fmla="*/ 152630 w 1038774"/>
              <a:gd name="connsiteY16" fmla="*/ 202030 h 1628271"/>
              <a:gd name="connsiteX17" fmla="*/ 3774 w 1038774"/>
              <a:gd name="connsiteY17" fmla="*/ 297723 h 1628271"/>
              <a:gd name="connsiteX18" fmla="*/ 386546 w 1038774"/>
              <a:gd name="connsiteY18" fmla="*/ 12 h 162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8774" h="1628271">
                <a:moveTo>
                  <a:pt x="386546" y="12"/>
                </a:moveTo>
                <a:cubicBezTo>
                  <a:pt x="397179" y="-1760"/>
                  <a:pt x="110099" y="191398"/>
                  <a:pt x="67569" y="287091"/>
                </a:cubicBezTo>
                <a:cubicBezTo>
                  <a:pt x="25039" y="382784"/>
                  <a:pt x="124276" y="540500"/>
                  <a:pt x="131364" y="574170"/>
                </a:cubicBezTo>
                <a:cubicBezTo>
                  <a:pt x="138452" y="607840"/>
                  <a:pt x="117187" y="437718"/>
                  <a:pt x="110099" y="489109"/>
                </a:cubicBezTo>
                <a:cubicBezTo>
                  <a:pt x="103011" y="540500"/>
                  <a:pt x="67569" y="871881"/>
                  <a:pt x="88834" y="882514"/>
                </a:cubicBezTo>
                <a:cubicBezTo>
                  <a:pt x="110099" y="893147"/>
                  <a:pt x="243006" y="529868"/>
                  <a:pt x="237690" y="552905"/>
                </a:cubicBezTo>
                <a:cubicBezTo>
                  <a:pt x="232374" y="575942"/>
                  <a:pt x="51621" y="861249"/>
                  <a:pt x="56937" y="1020737"/>
                </a:cubicBezTo>
                <a:cubicBezTo>
                  <a:pt x="62253" y="1180225"/>
                  <a:pt x="241235" y="1486798"/>
                  <a:pt x="269588" y="1509835"/>
                </a:cubicBezTo>
                <a:cubicBezTo>
                  <a:pt x="297941" y="1532872"/>
                  <a:pt x="184527" y="1174909"/>
                  <a:pt x="227057" y="1158960"/>
                </a:cubicBezTo>
                <a:cubicBezTo>
                  <a:pt x="269587" y="1143011"/>
                  <a:pt x="390090" y="1336170"/>
                  <a:pt x="524769" y="1414142"/>
                </a:cubicBezTo>
                <a:cubicBezTo>
                  <a:pt x="659448" y="1492114"/>
                  <a:pt x="1001462" y="1614388"/>
                  <a:pt x="1035132" y="1626793"/>
                </a:cubicBezTo>
                <a:cubicBezTo>
                  <a:pt x="1068802" y="1639198"/>
                  <a:pt x="861467" y="1571858"/>
                  <a:pt x="726788" y="1488570"/>
                </a:cubicBezTo>
                <a:cubicBezTo>
                  <a:pt x="592109" y="1405282"/>
                  <a:pt x="283764" y="1320221"/>
                  <a:pt x="227057" y="1127063"/>
                </a:cubicBezTo>
                <a:cubicBezTo>
                  <a:pt x="170350" y="933905"/>
                  <a:pt x="395406" y="402277"/>
                  <a:pt x="386546" y="329621"/>
                </a:cubicBezTo>
                <a:cubicBezTo>
                  <a:pt x="377686" y="256965"/>
                  <a:pt x="237690" y="671635"/>
                  <a:pt x="173895" y="691128"/>
                </a:cubicBezTo>
                <a:cubicBezTo>
                  <a:pt x="110100" y="710621"/>
                  <a:pt x="7318" y="528095"/>
                  <a:pt x="3774" y="446579"/>
                </a:cubicBezTo>
                <a:cubicBezTo>
                  <a:pt x="230" y="365063"/>
                  <a:pt x="152630" y="226839"/>
                  <a:pt x="152630" y="202030"/>
                </a:cubicBezTo>
                <a:cubicBezTo>
                  <a:pt x="152630" y="177221"/>
                  <a:pt x="-28124" y="334937"/>
                  <a:pt x="3774" y="297723"/>
                </a:cubicBezTo>
                <a:cubicBezTo>
                  <a:pt x="35672" y="260509"/>
                  <a:pt x="375913" y="1784"/>
                  <a:pt x="38654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66A03D07-7753-8812-B00F-A0F2DA14F32D}"/>
              </a:ext>
            </a:extLst>
          </p:cNvPr>
          <p:cNvSpPr/>
          <p:nvPr/>
        </p:nvSpPr>
        <p:spPr>
          <a:xfrm>
            <a:off x="5023946" y="7875473"/>
            <a:ext cx="379089" cy="1423067"/>
          </a:xfrm>
          <a:custGeom>
            <a:avLst/>
            <a:gdLst>
              <a:gd name="connsiteX0" fmla="*/ 366761 w 379089"/>
              <a:gd name="connsiteY0" fmla="*/ 35150 h 1423067"/>
              <a:gd name="connsiteX1" fmla="*/ 356128 w 379089"/>
              <a:gd name="connsiteY1" fmla="*/ 1140936 h 1423067"/>
              <a:gd name="connsiteX2" fmla="*/ 324231 w 379089"/>
              <a:gd name="connsiteY2" fmla="*/ 960183 h 1423067"/>
              <a:gd name="connsiteX3" fmla="*/ 356128 w 379089"/>
              <a:gd name="connsiteY3" fmla="*/ 1417383 h 1423067"/>
              <a:gd name="connsiteX4" fmla="*/ 143477 w 379089"/>
              <a:gd name="connsiteY4" fmla="*/ 1204732 h 1423067"/>
              <a:gd name="connsiteX5" fmla="*/ 58417 w 379089"/>
              <a:gd name="connsiteY5" fmla="*/ 1034611 h 1423067"/>
              <a:gd name="connsiteX6" fmla="*/ 15887 w 379089"/>
              <a:gd name="connsiteY6" fmla="*/ 534880 h 1423067"/>
              <a:gd name="connsiteX7" fmla="*/ 15887 w 379089"/>
              <a:gd name="connsiteY7" fmla="*/ 683736 h 1423067"/>
              <a:gd name="connsiteX8" fmla="*/ 207273 w 379089"/>
              <a:gd name="connsiteY8" fmla="*/ 98946 h 1423067"/>
              <a:gd name="connsiteX9" fmla="*/ 175375 w 379089"/>
              <a:gd name="connsiteY9" fmla="*/ 258434 h 1423067"/>
              <a:gd name="connsiteX10" fmla="*/ 366761 w 379089"/>
              <a:gd name="connsiteY10" fmla="*/ 35150 h 142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089" h="1423067">
                <a:moveTo>
                  <a:pt x="366761" y="35150"/>
                </a:moveTo>
                <a:cubicBezTo>
                  <a:pt x="396886" y="182233"/>
                  <a:pt x="363216" y="986764"/>
                  <a:pt x="356128" y="1140936"/>
                </a:cubicBezTo>
                <a:cubicBezTo>
                  <a:pt x="349040" y="1295108"/>
                  <a:pt x="324231" y="914109"/>
                  <a:pt x="324231" y="960183"/>
                </a:cubicBezTo>
                <a:cubicBezTo>
                  <a:pt x="324231" y="1006257"/>
                  <a:pt x="386254" y="1376625"/>
                  <a:pt x="356128" y="1417383"/>
                </a:cubicBezTo>
                <a:cubicBezTo>
                  <a:pt x="326002" y="1458141"/>
                  <a:pt x="193095" y="1268527"/>
                  <a:pt x="143477" y="1204732"/>
                </a:cubicBezTo>
                <a:cubicBezTo>
                  <a:pt x="93858" y="1140937"/>
                  <a:pt x="79682" y="1146253"/>
                  <a:pt x="58417" y="1034611"/>
                </a:cubicBezTo>
                <a:cubicBezTo>
                  <a:pt x="37152" y="922969"/>
                  <a:pt x="22975" y="593359"/>
                  <a:pt x="15887" y="534880"/>
                </a:cubicBezTo>
                <a:cubicBezTo>
                  <a:pt x="8799" y="476401"/>
                  <a:pt x="-16011" y="756392"/>
                  <a:pt x="15887" y="683736"/>
                </a:cubicBezTo>
                <a:cubicBezTo>
                  <a:pt x="47785" y="611080"/>
                  <a:pt x="180692" y="169830"/>
                  <a:pt x="207273" y="98946"/>
                </a:cubicBezTo>
                <a:cubicBezTo>
                  <a:pt x="233854" y="28062"/>
                  <a:pt x="147021" y="267295"/>
                  <a:pt x="175375" y="258434"/>
                </a:cubicBezTo>
                <a:cubicBezTo>
                  <a:pt x="203728" y="249574"/>
                  <a:pt x="336636" y="-111933"/>
                  <a:pt x="366761" y="35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B8558791-60CE-AE84-B4D6-01025DCFC9D6}"/>
              </a:ext>
            </a:extLst>
          </p:cNvPr>
          <p:cNvSpPr/>
          <p:nvPr/>
        </p:nvSpPr>
        <p:spPr>
          <a:xfrm>
            <a:off x="3822320" y="7744537"/>
            <a:ext cx="1112489" cy="836318"/>
          </a:xfrm>
          <a:custGeom>
            <a:avLst/>
            <a:gdLst>
              <a:gd name="connsiteX0" fmla="*/ 5401 w 1112489"/>
              <a:gd name="connsiteY0" fmla="*/ 6598 h 836318"/>
              <a:gd name="connsiteX1" fmla="*/ 813475 w 1112489"/>
              <a:gd name="connsiteY1" fmla="*/ 559491 h 836318"/>
              <a:gd name="connsiteX2" fmla="*/ 600824 w 1112489"/>
              <a:gd name="connsiteY2" fmla="*/ 474430 h 836318"/>
              <a:gd name="connsiteX3" fmla="*/ 1111187 w 1112489"/>
              <a:gd name="connsiteY3" fmla="*/ 835937 h 836318"/>
              <a:gd name="connsiteX4" fmla="*/ 739047 w 1112489"/>
              <a:gd name="connsiteY4" fmla="*/ 538226 h 836318"/>
              <a:gd name="connsiteX5" fmla="*/ 473233 w 1112489"/>
              <a:gd name="connsiteY5" fmla="*/ 272412 h 836318"/>
              <a:gd name="connsiteX6" fmla="*/ 5401 w 1112489"/>
              <a:gd name="connsiteY6" fmla="*/ 6598 h 83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2489" h="836318">
                <a:moveTo>
                  <a:pt x="5401" y="6598"/>
                </a:moveTo>
                <a:cubicBezTo>
                  <a:pt x="62108" y="54444"/>
                  <a:pt x="714238" y="481519"/>
                  <a:pt x="813475" y="559491"/>
                </a:cubicBezTo>
                <a:cubicBezTo>
                  <a:pt x="912712" y="637463"/>
                  <a:pt x="551205" y="428356"/>
                  <a:pt x="600824" y="474430"/>
                </a:cubicBezTo>
                <a:cubicBezTo>
                  <a:pt x="650443" y="520504"/>
                  <a:pt x="1088150" y="825304"/>
                  <a:pt x="1111187" y="835937"/>
                </a:cubicBezTo>
                <a:cubicBezTo>
                  <a:pt x="1134224" y="846570"/>
                  <a:pt x="845373" y="632147"/>
                  <a:pt x="739047" y="538226"/>
                </a:cubicBezTo>
                <a:cubicBezTo>
                  <a:pt x="632721" y="444305"/>
                  <a:pt x="591963" y="361017"/>
                  <a:pt x="473233" y="272412"/>
                </a:cubicBezTo>
                <a:cubicBezTo>
                  <a:pt x="354503" y="183807"/>
                  <a:pt x="-51306" y="-41248"/>
                  <a:pt x="5401" y="6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306EE046-B6A9-D4E6-C9B1-6ED502C9573F}"/>
              </a:ext>
            </a:extLst>
          </p:cNvPr>
          <p:cNvSpPr/>
          <p:nvPr/>
        </p:nvSpPr>
        <p:spPr>
          <a:xfrm>
            <a:off x="4241135" y="8533785"/>
            <a:ext cx="1266006" cy="1329907"/>
          </a:xfrm>
          <a:custGeom>
            <a:avLst/>
            <a:gdLst>
              <a:gd name="connsiteX0" fmla="*/ 1310 w 1266006"/>
              <a:gd name="connsiteY0" fmla="*/ 2162 h 1329907"/>
              <a:gd name="connsiteX1" fmla="*/ 497963 w 1266006"/>
              <a:gd name="connsiteY1" fmla="*/ 378134 h 1329907"/>
              <a:gd name="connsiteX2" fmla="*/ 725403 w 1266006"/>
              <a:gd name="connsiteY2" fmla="*/ 624140 h 1329907"/>
              <a:gd name="connsiteX3" fmla="*/ 725403 w 1266006"/>
              <a:gd name="connsiteY3" fmla="*/ 587007 h 1329907"/>
              <a:gd name="connsiteX4" fmla="*/ 1106016 w 1266006"/>
              <a:gd name="connsiteY4" fmla="*/ 860863 h 1329907"/>
              <a:gd name="connsiteX5" fmla="*/ 1106016 w 1266006"/>
              <a:gd name="connsiteY5" fmla="*/ 833013 h 1329907"/>
              <a:gd name="connsiteX6" fmla="*/ 1263831 w 1266006"/>
              <a:gd name="connsiteY6" fmla="*/ 1009395 h 1329907"/>
              <a:gd name="connsiteX7" fmla="*/ 1175641 w 1266006"/>
              <a:gd name="connsiteY7" fmla="*/ 1065094 h 1329907"/>
              <a:gd name="connsiteX8" fmla="*/ 878577 w 1266006"/>
              <a:gd name="connsiteY8" fmla="*/ 1329667 h 1329907"/>
              <a:gd name="connsiteX9" fmla="*/ 1212774 w 1266006"/>
              <a:gd name="connsiteY9" fmla="*/ 1014036 h 1329907"/>
              <a:gd name="connsiteX10" fmla="*/ 1161716 w 1266006"/>
              <a:gd name="connsiteY10" fmla="*/ 907279 h 1329907"/>
              <a:gd name="connsiteX11" fmla="*/ 841444 w 1266006"/>
              <a:gd name="connsiteY11" fmla="*/ 675198 h 1329907"/>
              <a:gd name="connsiteX12" fmla="*/ 367998 w 1266006"/>
              <a:gd name="connsiteY12" fmla="*/ 243527 h 1329907"/>
              <a:gd name="connsiteX13" fmla="*/ 1310 w 1266006"/>
              <a:gd name="connsiteY13" fmla="*/ 2162 h 132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6006" h="1329907">
                <a:moveTo>
                  <a:pt x="1310" y="2162"/>
                </a:moveTo>
                <a:cubicBezTo>
                  <a:pt x="22971" y="24596"/>
                  <a:pt x="377281" y="274471"/>
                  <a:pt x="497963" y="378134"/>
                </a:cubicBezTo>
                <a:cubicBezTo>
                  <a:pt x="618645" y="481797"/>
                  <a:pt x="687496" y="589328"/>
                  <a:pt x="725403" y="624140"/>
                </a:cubicBezTo>
                <a:cubicBezTo>
                  <a:pt x="763310" y="658952"/>
                  <a:pt x="661968" y="547553"/>
                  <a:pt x="725403" y="587007"/>
                </a:cubicBezTo>
                <a:cubicBezTo>
                  <a:pt x="788838" y="626461"/>
                  <a:pt x="1042581" y="819862"/>
                  <a:pt x="1106016" y="860863"/>
                </a:cubicBezTo>
                <a:cubicBezTo>
                  <a:pt x="1169451" y="901864"/>
                  <a:pt x="1079714" y="808258"/>
                  <a:pt x="1106016" y="833013"/>
                </a:cubicBezTo>
                <a:cubicBezTo>
                  <a:pt x="1132318" y="857768"/>
                  <a:pt x="1252227" y="970715"/>
                  <a:pt x="1263831" y="1009395"/>
                </a:cubicBezTo>
                <a:cubicBezTo>
                  <a:pt x="1275435" y="1048075"/>
                  <a:pt x="1239850" y="1011715"/>
                  <a:pt x="1175641" y="1065094"/>
                </a:cubicBezTo>
                <a:cubicBezTo>
                  <a:pt x="1111432" y="1118473"/>
                  <a:pt x="872388" y="1338176"/>
                  <a:pt x="878577" y="1329667"/>
                </a:cubicBezTo>
                <a:cubicBezTo>
                  <a:pt x="884766" y="1321158"/>
                  <a:pt x="1165584" y="1084434"/>
                  <a:pt x="1212774" y="1014036"/>
                </a:cubicBezTo>
                <a:cubicBezTo>
                  <a:pt x="1259964" y="943638"/>
                  <a:pt x="1223604" y="963752"/>
                  <a:pt x="1161716" y="907279"/>
                </a:cubicBezTo>
                <a:cubicBezTo>
                  <a:pt x="1099828" y="850806"/>
                  <a:pt x="973730" y="785823"/>
                  <a:pt x="841444" y="675198"/>
                </a:cubicBezTo>
                <a:cubicBezTo>
                  <a:pt x="709158" y="564573"/>
                  <a:pt x="504152" y="350284"/>
                  <a:pt x="367998" y="243527"/>
                </a:cubicBezTo>
                <a:cubicBezTo>
                  <a:pt x="231844" y="136770"/>
                  <a:pt x="-20351" y="-20272"/>
                  <a:pt x="1310" y="2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F01D24CD-85A7-3946-47C7-DF2034CCD95A}"/>
              </a:ext>
            </a:extLst>
          </p:cNvPr>
          <p:cNvSpPr/>
          <p:nvPr/>
        </p:nvSpPr>
        <p:spPr>
          <a:xfrm>
            <a:off x="4725798" y="8923393"/>
            <a:ext cx="817598" cy="666724"/>
          </a:xfrm>
          <a:custGeom>
            <a:avLst/>
            <a:gdLst>
              <a:gd name="connsiteX0" fmla="*/ 4017 w 817598"/>
              <a:gd name="connsiteY0" fmla="*/ 2451 h 666724"/>
              <a:gd name="connsiteX1" fmla="*/ 449613 w 817598"/>
              <a:gd name="connsiteY1" fmla="*/ 299515 h 666724"/>
              <a:gd name="connsiteX2" fmla="*/ 444972 w 817598"/>
              <a:gd name="connsiteY2" fmla="*/ 248457 h 666724"/>
              <a:gd name="connsiteX3" fmla="*/ 783810 w 817598"/>
              <a:gd name="connsiteY3" fmla="*/ 540879 h 666724"/>
              <a:gd name="connsiteX4" fmla="*/ 802377 w 817598"/>
              <a:gd name="connsiteY4" fmla="*/ 666203 h 666724"/>
              <a:gd name="connsiteX5" fmla="*/ 755960 w 817598"/>
              <a:gd name="connsiteY5" fmla="*/ 573370 h 666724"/>
              <a:gd name="connsiteX6" fmla="*/ 500671 w 817598"/>
              <a:gd name="connsiteY6" fmla="*/ 299515 h 666724"/>
              <a:gd name="connsiteX7" fmla="*/ 245382 w 817598"/>
              <a:gd name="connsiteY7" fmla="*/ 164908 h 666724"/>
              <a:gd name="connsiteX8" fmla="*/ 4017 w 817598"/>
              <a:gd name="connsiteY8" fmla="*/ 2451 h 66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98" h="666724">
                <a:moveTo>
                  <a:pt x="4017" y="2451"/>
                </a:moveTo>
                <a:cubicBezTo>
                  <a:pt x="38056" y="24886"/>
                  <a:pt x="376121" y="258514"/>
                  <a:pt x="449613" y="299515"/>
                </a:cubicBezTo>
                <a:cubicBezTo>
                  <a:pt x="523105" y="340516"/>
                  <a:pt x="389273" y="208230"/>
                  <a:pt x="444972" y="248457"/>
                </a:cubicBezTo>
                <a:cubicBezTo>
                  <a:pt x="500671" y="288684"/>
                  <a:pt x="724242" y="471255"/>
                  <a:pt x="783810" y="540879"/>
                </a:cubicBezTo>
                <a:cubicBezTo>
                  <a:pt x="843378" y="610503"/>
                  <a:pt x="807019" y="660788"/>
                  <a:pt x="802377" y="666203"/>
                </a:cubicBezTo>
                <a:cubicBezTo>
                  <a:pt x="797735" y="671618"/>
                  <a:pt x="806244" y="634485"/>
                  <a:pt x="755960" y="573370"/>
                </a:cubicBezTo>
                <a:cubicBezTo>
                  <a:pt x="705676" y="512255"/>
                  <a:pt x="585767" y="367592"/>
                  <a:pt x="500671" y="299515"/>
                </a:cubicBezTo>
                <a:cubicBezTo>
                  <a:pt x="415575" y="231438"/>
                  <a:pt x="329705" y="212098"/>
                  <a:pt x="245382" y="164908"/>
                </a:cubicBezTo>
                <a:cubicBezTo>
                  <a:pt x="161059" y="117718"/>
                  <a:pt x="-30022" y="-19984"/>
                  <a:pt x="4017" y="2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AA6E6028-D272-3A54-4CBD-90FB0A825820}"/>
              </a:ext>
            </a:extLst>
          </p:cNvPr>
          <p:cNvSpPr/>
          <p:nvPr/>
        </p:nvSpPr>
        <p:spPr>
          <a:xfrm>
            <a:off x="5130568" y="9560097"/>
            <a:ext cx="440625" cy="383489"/>
          </a:xfrm>
          <a:custGeom>
            <a:avLst/>
            <a:gdLst>
              <a:gd name="connsiteX0" fmla="*/ 439381 w 440625"/>
              <a:gd name="connsiteY0" fmla="*/ 1649 h 383489"/>
              <a:gd name="connsiteX1" fmla="*/ 3069 w 440625"/>
              <a:gd name="connsiteY1" fmla="*/ 382262 h 383489"/>
              <a:gd name="connsiteX2" fmla="*/ 239791 w 440625"/>
              <a:gd name="connsiteY2" fmla="*/ 126973 h 383489"/>
              <a:gd name="connsiteX3" fmla="*/ 137676 w 440625"/>
              <a:gd name="connsiteY3" fmla="*/ 238372 h 383489"/>
              <a:gd name="connsiteX4" fmla="*/ 439381 w 440625"/>
              <a:gd name="connsiteY4" fmla="*/ 1649 h 383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625" h="383489">
                <a:moveTo>
                  <a:pt x="439381" y="1649"/>
                </a:moveTo>
                <a:cubicBezTo>
                  <a:pt x="416947" y="25631"/>
                  <a:pt x="36334" y="361375"/>
                  <a:pt x="3069" y="382262"/>
                </a:cubicBezTo>
                <a:cubicBezTo>
                  <a:pt x="-30196" y="403149"/>
                  <a:pt x="217357" y="150955"/>
                  <a:pt x="239791" y="126973"/>
                </a:cubicBezTo>
                <a:cubicBezTo>
                  <a:pt x="262225" y="102991"/>
                  <a:pt x="101317" y="253844"/>
                  <a:pt x="137676" y="238372"/>
                </a:cubicBezTo>
                <a:cubicBezTo>
                  <a:pt x="174035" y="222900"/>
                  <a:pt x="461815" y="-22333"/>
                  <a:pt x="439381" y="1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BE0F0252-B96F-C4B4-5EF7-76144565A424}"/>
              </a:ext>
            </a:extLst>
          </p:cNvPr>
          <p:cNvSpPr/>
          <p:nvPr/>
        </p:nvSpPr>
        <p:spPr>
          <a:xfrm>
            <a:off x="5067952" y="9566309"/>
            <a:ext cx="400516" cy="311909"/>
          </a:xfrm>
          <a:custGeom>
            <a:avLst/>
            <a:gdLst>
              <a:gd name="connsiteX0" fmla="*/ 399882 w 400516"/>
              <a:gd name="connsiteY0" fmla="*/ 79 h 311909"/>
              <a:gd name="connsiteX1" fmla="*/ 702 w 400516"/>
              <a:gd name="connsiteY1" fmla="*/ 311068 h 311909"/>
              <a:gd name="connsiteX2" fmla="*/ 297766 w 400516"/>
              <a:gd name="connsiteY2" fmla="*/ 97553 h 311909"/>
              <a:gd name="connsiteX3" fmla="*/ 98176 w 400516"/>
              <a:gd name="connsiteY3" fmla="*/ 278576 h 311909"/>
              <a:gd name="connsiteX4" fmla="*/ 399882 w 400516"/>
              <a:gd name="connsiteY4" fmla="*/ 79 h 31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516" h="311909">
                <a:moveTo>
                  <a:pt x="399882" y="79"/>
                </a:moveTo>
                <a:cubicBezTo>
                  <a:pt x="383636" y="5494"/>
                  <a:pt x="17721" y="294822"/>
                  <a:pt x="702" y="311068"/>
                </a:cubicBezTo>
                <a:cubicBezTo>
                  <a:pt x="-16317" y="327314"/>
                  <a:pt x="281520" y="102968"/>
                  <a:pt x="297766" y="97553"/>
                </a:cubicBezTo>
                <a:cubicBezTo>
                  <a:pt x="314012" y="92138"/>
                  <a:pt x="81157" y="290954"/>
                  <a:pt x="98176" y="278576"/>
                </a:cubicBezTo>
                <a:cubicBezTo>
                  <a:pt x="115195" y="266198"/>
                  <a:pt x="416128" y="-5336"/>
                  <a:pt x="399882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B64546B6-9D6B-D700-8082-805FAFB8162B}"/>
              </a:ext>
            </a:extLst>
          </p:cNvPr>
          <p:cNvSpPr/>
          <p:nvPr/>
        </p:nvSpPr>
        <p:spPr>
          <a:xfrm>
            <a:off x="5189192" y="9532652"/>
            <a:ext cx="511157" cy="690928"/>
          </a:xfrm>
          <a:custGeom>
            <a:avLst/>
            <a:gdLst>
              <a:gd name="connsiteX0" fmla="*/ 227584 w 511157"/>
              <a:gd name="connsiteY0" fmla="*/ 29094 h 690928"/>
              <a:gd name="connsiteX1" fmla="*/ 343624 w 511157"/>
              <a:gd name="connsiteY1" fmla="*/ 15169 h 690928"/>
              <a:gd name="connsiteX2" fmla="*/ 422532 w 511157"/>
              <a:gd name="connsiteY2" fmla="*/ 47661 h 690928"/>
              <a:gd name="connsiteX3" fmla="*/ 385399 w 511157"/>
              <a:gd name="connsiteY3" fmla="*/ 1244 h 690928"/>
              <a:gd name="connsiteX4" fmla="*/ 510723 w 511157"/>
              <a:gd name="connsiteY4" fmla="*/ 108002 h 690928"/>
              <a:gd name="connsiteX5" fmla="*/ 334341 w 511157"/>
              <a:gd name="connsiteY5" fmla="*/ 265817 h 690928"/>
              <a:gd name="connsiteX6" fmla="*/ 403965 w 511157"/>
              <a:gd name="connsiteY6" fmla="*/ 224042 h 690928"/>
              <a:gd name="connsiteX7" fmla="*/ 74410 w 511157"/>
              <a:gd name="connsiteY7" fmla="*/ 553598 h 690928"/>
              <a:gd name="connsiteX8" fmla="*/ 185809 w 511157"/>
              <a:gd name="connsiteY8" fmla="*/ 442199 h 690928"/>
              <a:gd name="connsiteX9" fmla="*/ 4786 w 511157"/>
              <a:gd name="connsiteY9" fmla="*/ 688205 h 690928"/>
              <a:gd name="connsiteX10" fmla="*/ 417890 w 511157"/>
              <a:gd name="connsiteY10" fmla="*/ 251892 h 690928"/>
              <a:gd name="connsiteX11" fmla="*/ 232225 w 511157"/>
              <a:gd name="connsiteY11" fmla="*/ 423632 h 690928"/>
              <a:gd name="connsiteX12" fmla="*/ 478231 w 511157"/>
              <a:gd name="connsiteY12" fmla="*/ 121927 h 690928"/>
              <a:gd name="connsiteX13" fmla="*/ 459665 w 511157"/>
              <a:gd name="connsiteY13" fmla="*/ 47661 h 690928"/>
              <a:gd name="connsiteX14" fmla="*/ 399324 w 511157"/>
              <a:gd name="connsiteY14" fmla="*/ 43019 h 690928"/>
              <a:gd name="connsiteX15" fmla="*/ 227584 w 511157"/>
              <a:gd name="connsiteY15" fmla="*/ 29094 h 69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157" h="690928">
                <a:moveTo>
                  <a:pt x="227584" y="29094"/>
                </a:moveTo>
                <a:cubicBezTo>
                  <a:pt x="218301" y="24452"/>
                  <a:pt x="311133" y="12074"/>
                  <a:pt x="343624" y="15169"/>
                </a:cubicBezTo>
                <a:cubicBezTo>
                  <a:pt x="376115" y="18263"/>
                  <a:pt x="415570" y="49982"/>
                  <a:pt x="422532" y="47661"/>
                </a:cubicBezTo>
                <a:cubicBezTo>
                  <a:pt x="429494" y="45340"/>
                  <a:pt x="370701" y="-8813"/>
                  <a:pt x="385399" y="1244"/>
                </a:cubicBezTo>
                <a:cubicBezTo>
                  <a:pt x="400097" y="11301"/>
                  <a:pt x="519233" y="63907"/>
                  <a:pt x="510723" y="108002"/>
                </a:cubicBezTo>
                <a:cubicBezTo>
                  <a:pt x="502213" y="152098"/>
                  <a:pt x="352134" y="246477"/>
                  <a:pt x="334341" y="265817"/>
                </a:cubicBezTo>
                <a:cubicBezTo>
                  <a:pt x="316548" y="285157"/>
                  <a:pt x="447287" y="176078"/>
                  <a:pt x="403965" y="224042"/>
                </a:cubicBezTo>
                <a:cubicBezTo>
                  <a:pt x="360643" y="272006"/>
                  <a:pt x="74410" y="553598"/>
                  <a:pt x="74410" y="553598"/>
                </a:cubicBezTo>
                <a:cubicBezTo>
                  <a:pt x="38051" y="589957"/>
                  <a:pt x="197413" y="419764"/>
                  <a:pt x="185809" y="442199"/>
                </a:cubicBezTo>
                <a:cubicBezTo>
                  <a:pt x="174205" y="464634"/>
                  <a:pt x="-33894" y="719923"/>
                  <a:pt x="4786" y="688205"/>
                </a:cubicBezTo>
                <a:cubicBezTo>
                  <a:pt x="43466" y="656487"/>
                  <a:pt x="379984" y="295988"/>
                  <a:pt x="417890" y="251892"/>
                </a:cubicBezTo>
                <a:cubicBezTo>
                  <a:pt x="455797" y="207797"/>
                  <a:pt x="222168" y="445293"/>
                  <a:pt x="232225" y="423632"/>
                </a:cubicBezTo>
                <a:cubicBezTo>
                  <a:pt x="242282" y="401971"/>
                  <a:pt x="440324" y="184589"/>
                  <a:pt x="478231" y="121927"/>
                </a:cubicBezTo>
                <a:cubicBezTo>
                  <a:pt x="516138" y="59265"/>
                  <a:pt x="472816" y="60812"/>
                  <a:pt x="459665" y="47661"/>
                </a:cubicBezTo>
                <a:cubicBezTo>
                  <a:pt x="446514" y="34510"/>
                  <a:pt x="434910" y="44566"/>
                  <a:pt x="399324" y="43019"/>
                </a:cubicBezTo>
                <a:cubicBezTo>
                  <a:pt x="363738" y="41472"/>
                  <a:pt x="236867" y="33736"/>
                  <a:pt x="227584" y="29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4CC37EA2-4D05-0C69-7505-BFA6073302FA}"/>
              </a:ext>
            </a:extLst>
          </p:cNvPr>
          <p:cNvSpPr/>
          <p:nvPr/>
        </p:nvSpPr>
        <p:spPr>
          <a:xfrm>
            <a:off x="4987247" y="8863763"/>
            <a:ext cx="672815" cy="747417"/>
          </a:xfrm>
          <a:custGeom>
            <a:avLst/>
            <a:gdLst>
              <a:gd name="connsiteX0" fmla="*/ 11782 w 672815"/>
              <a:gd name="connsiteY0" fmla="*/ 11023 h 747417"/>
              <a:gd name="connsiteX1" fmla="*/ 452737 w 672815"/>
              <a:gd name="connsiteY1" fmla="*/ 470544 h 747417"/>
              <a:gd name="connsiteX2" fmla="*/ 448095 w 672815"/>
              <a:gd name="connsiteY2" fmla="*/ 414844 h 747417"/>
              <a:gd name="connsiteX3" fmla="*/ 670893 w 672815"/>
              <a:gd name="connsiteY3" fmla="*/ 744399 h 747417"/>
              <a:gd name="connsiteX4" fmla="*/ 550211 w 672815"/>
              <a:gd name="connsiteY4" fmla="*/ 568018 h 747417"/>
              <a:gd name="connsiteX5" fmla="*/ 448095 w 672815"/>
              <a:gd name="connsiteY5" fmla="*/ 391636 h 747417"/>
              <a:gd name="connsiteX6" fmla="*/ 280997 w 672815"/>
              <a:gd name="connsiteY6" fmla="*/ 280237 h 747417"/>
              <a:gd name="connsiteX7" fmla="*/ 350621 w 672815"/>
              <a:gd name="connsiteY7" fmla="*/ 419486 h 747417"/>
              <a:gd name="connsiteX8" fmla="*/ 141748 w 672815"/>
              <a:gd name="connsiteY8" fmla="*/ 164196 h 747417"/>
              <a:gd name="connsiteX9" fmla="*/ 11782 w 672815"/>
              <a:gd name="connsiteY9" fmla="*/ 11023 h 74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815" h="747417">
                <a:moveTo>
                  <a:pt x="11782" y="11023"/>
                </a:moveTo>
                <a:cubicBezTo>
                  <a:pt x="63613" y="62081"/>
                  <a:pt x="380018" y="403241"/>
                  <a:pt x="452737" y="470544"/>
                </a:cubicBezTo>
                <a:cubicBezTo>
                  <a:pt x="525456" y="537848"/>
                  <a:pt x="411736" y="369202"/>
                  <a:pt x="448095" y="414844"/>
                </a:cubicBezTo>
                <a:cubicBezTo>
                  <a:pt x="484454" y="460486"/>
                  <a:pt x="653874" y="718870"/>
                  <a:pt x="670893" y="744399"/>
                </a:cubicBezTo>
                <a:cubicBezTo>
                  <a:pt x="687912" y="769928"/>
                  <a:pt x="587344" y="626812"/>
                  <a:pt x="550211" y="568018"/>
                </a:cubicBezTo>
                <a:cubicBezTo>
                  <a:pt x="513078" y="509224"/>
                  <a:pt x="492964" y="439599"/>
                  <a:pt x="448095" y="391636"/>
                </a:cubicBezTo>
                <a:cubicBezTo>
                  <a:pt x="403226" y="343673"/>
                  <a:pt x="297243" y="275595"/>
                  <a:pt x="280997" y="280237"/>
                </a:cubicBezTo>
                <a:cubicBezTo>
                  <a:pt x="264751" y="284879"/>
                  <a:pt x="373829" y="438826"/>
                  <a:pt x="350621" y="419486"/>
                </a:cubicBezTo>
                <a:cubicBezTo>
                  <a:pt x="327413" y="400146"/>
                  <a:pt x="190485" y="229179"/>
                  <a:pt x="141748" y="164196"/>
                </a:cubicBezTo>
                <a:cubicBezTo>
                  <a:pt x="93011" y="99213"/>
                  <a:pt x="-40049" y="-40035"/>
                  <a:pt x="11782" y="11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13C3873D-5DAE-3DC5-039D-280CBA74095D}"/>
              </a:ext>
            </a:extLst>
          </p:cNvPr>
          <p:cNvSpPr/>
          <p:nvPr/>
        </p:nvSpPr>
        <p:spPr>
          <a:xfrm>
            <a:off x="3991796" y="9181104"/>
            <a:ext cx="1198965" cy="1456443"/>
          </a:xfrm>
          <a:custGeom>
            <a:avLst/>
            <a:gdLst>
              <a:gd name="connsiteX0" fmla="*/ 1 w 1198965"/>
              <a:gd name="connsiteY0" fmla="*/ 29 h 1456443"/>
              <a:gd name="connsiteX1" fmla="*/ 552354 w 1198965"/>
              <a:gd name="connsiteY1" fmla="*/ 116070 h 1456443"/>
              <a:gd name="connsiteX2" fmla="*/ 1044366 w 1198965"/>
              <a:gd name="connsiteY2" fmla="*/ 524533 h 1456443"/>
              <a:gd name="connsiteX3" fmla="*/ 1039725 w 1198965"/>
              <a:gd name="connsiteY3" fmla="*/ 473475 h 1456443"/>
              <a:gd name="connsiteX4" fmla="*/ 1192898 w 1198965"/>
              <a:gd name="connsiteY4" fmla="*/ 1067603 h 1456443"/>
              <a:gd name="connsiteX5" fmla="*/ 1160407 w 1198965"/>
              <a:gd name="connsiteY5" fmla="*/ 914429 h 1456443"/>
              <a:gd name="connsiteX6" fmla="*/ 1197540 w 1198965"/>
              <a:gd name="connsiteY6" fmla="*/ 1452857 h 1456443"/>
              <a:gd name="connsiteX7" fmla="*/ 1100066 w 1198965"/>
              <a:gd name="connsiteY7" fmla="*/ 603440 h 1456443"/>
              <a:gd name="connsiteX8" fmla="*/ 812285 w 1198965"/>
              <a:gd name="connsiteY8" fmla="*/ 162486 h 1456443"/>
              <a:gd name="connsiteX9" fmla="*/ 877268 w 1198965"/>
              <a:gd name="connsiteY9" fmla="*/ 301735 h 1456443"/>
              <a:gd name="connsiteX10" fmla="*/ 547713 w 1198965"/>
              <a:gd name="connsiteY10" fmla="*/ 106786 h 1456443"/>
              <a:gd name="connsiteX11" fmla="*/ 1 w 1198965"/>
              <a:gd name="connsiteY11" fmla="*/ 29 h 145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8965" h="1456443">
                <a:moveTo>
                  <a:pt x="1" y="29"/>
                </a:moveTo>
                <a:cubicBezTo>
                  <a:pt x="774" y="1576"/>
                  <a:pt x="378293" y="28653"/>
                  <a:pt x="552354" y="116070"/>
                </a:cubicBezTo>
                <a:cubicBezTo>
                  <a:pt x="726415" y="203487"/>
                  <a:pt x="963138" y="464966"/>
                  <a:pt x="1044366" y="524533"/>
                </a:cubicBezTo>
                <a:cubicBezTo>
                  <a:pt x="1125595" y="584101"/>
                  <a:pt x="1014970" y="382963"/>
                  <a:pt x="1039725" y="473475"/>
                </a:cubicBezTo>
                <a:cubicBezTo>
                  <a:pt x="1064480" y="563987"/>
                  <a:pt x="1172784" y="994111"/>
                  <a:pt x="1192898" y="1067603"/>
                </a:cubicBezTo>
                <a:cubicBezTo>
                  <a:pt x="1213012" y="1141095"/>
                  <a:pt x="1159633" y="850220"/>
                  <a:pt x="1160407" y="914429"/>
                </a:cubicBezTo>
                <a:cubicBezTo>
                  <a:pt x="1161181" y="978638"/>
                  <a:pt x="1207597" y="1504689"/>
                  <a:pt x="1197540" y="1452857"/>
                </a:cubicBezTo>
                <a:cubicBezTo>
                  <a:pt x="1187483" y="1401025"/>
                  <a:pt x="1164275" y="818502"/>
                  <a:pt x="1100066" y="603440"/>
                </a:cubicBezTo>
                <a:cubicBezTo>
                  <a:pt x="1035857" y="388378"/>
                  <a:pt x="849418" y="212770"/>
                  <a:pt x="812285" y="162486"/>
                </a:cubicBezTo>
                <a:cubicBezTo>
                  <a:pt x="775152" y="112202"/>
                  <a:pt x="921363" y="311018"/>
                  <a:pt x="877268" y="301735"/>
                </a:cubicBezTo>
                <a:cubicBezTo>
                  <a:pt x="833173" y="292452"/>
                  <a:pt x="688509" y="155523"/>
                  <a:pt x="547713" y="106786"/>
                </a:cubicBezTo>
                <a:cubicBezTo>
                  <a:pt x="406917" y="58049"/>
                  <a:pt x="-772" y="-1518"/>
                  <a:pt x="1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45E310B5-1B55-79F5-C887-1DCFAFB3A690}"/>
              </a:ext>
            </a:extLst>
          </p:cNvPr>
          <p:cNvSpPr/>
          <p:nvPr/>
        </p:nvSpPr>
        <p:spPr>
          <a:xfrm>
            <a:off x="4180729" y="9643683"/>
            <a:ext cx="1636862" cy="1263402"/>
          </a:xfrm>
          <a:custGeom>
            <a:avLst/>
            <a:gdLst>
              <a:gd name="connsiteX0" fmla="*/ 999324 w 1636862"/>
              <a:gd name="connsiteY0" fmla="*/ 1612 h 1263402"/>
              <a:gd name="connsiteX1" fmla="*/ 539803 w 1636862"/>
              <a:gd name="connsiteY1" fmla="*/ 447208 h 1263402"/>
              <a:gd name="connsiteX2" fmla="*/ 938983 w 1636862"/>
              <a:gd name="connsiteY2" fmla="*/ 512191 h 1263402"/>
              <a:gd name="connsiteX3" fmla="*/ 818300 w 1636862"/>
              <a:gd name="connsiteY3" fmla="*/ 581815 h 1263402"/>
              <a:gd name="connsiteX4" fmla="*/ 1198914 w 1636862"/>
              <a:gd name="connsiteY4" fmla="*/ 813897 h 1263402"/>
              <a:gd name="connsiteX5" fmla="*/ 990041 w 1636862"/>
              <a:gd name="connsiteY5" fmla="*/ 990278 h 1263402"/>
              <a:gd name="connsiteX6" fmla="*/ 363421 w 1636862"/>
              <a:gd name="connsiteY6" fmla="*/ 1157377 h 1263402"/>
              <a:gd name="connsiteX7" fmla="*/ 43149 w 1636862"/>
              <a:gd name="connsiteY7" fmla="*/ 1245568 h 1263402"/>
              <a:gd name="connsiteX8" fmla="*/ 1319596 w 1636862"/>
              <a:gd name="connsiteY8" fmla="*/ 799972 h 1263402"/>
              <a:gd name="connsiteX9" fmla="*/ 1635226 w 1636862"/>
              <a:gd name="connsiteY9" fmla="*/ 646798 h 1263402"/>
              <a:gd name="connsiteX10" fmla="*/ 1449561 w 1636862"/>
              <a:gd name="connsiteY10" fmla="*/ 66595 h 1263402"/>
              <a:gd name="connsiteX11" fmla="*/ 1593452 w 1636862"/>
              <a:gd name="connsiteY11" fmla="*/ 711781 h 1263402"/>
              <a:gd name="connsiteX12" fmla="*/ 1050382 w 1636862"/>
              <a:gd name="connsiteY12" fmla="*/ 883521 h 1263402"/>
              <a:gd name="connsiteX13" fmla="*/ 1138573 w 1636862"/>
              <a:gd name="connsiteY13" fmla="*/ 753556 h 1263402"/>
              <a:gd name="connsiteX14" fmla="*/ 892566 w 1636862"/>
              <a:gd name="connsiteY14" fmla="*/ 540041 h 1263402"/>
              <a:gd name="connsiteX15" fmla="*/ 507312 w 1636862"/>
              <a:gd name="connsiteY15" fmla="*/ 437925 h 1263402"/>
              <a:gd name="connsiteX16" fmla="*/ 706901 w 1636862"/>
              <a:gd name="connsiteY16" fmla="*/ 52670 h 1263402"/>
              <a:gd name="connsiteX17" fmla="*/ 474820 w 1636862"/>
              <a:gd name="connsiteY17" fmla="*/ 289393 h 1263402"/>
              <a:gd name="connsiteX18" fmla="*/ 999324 w 1636862"/>
              <a:gd name="connsiteY18" fmla="*/ 1612 h 126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36862" h="1263402">
                <a:moveTo>
                  <a:pt x="999324" y="1612"/>
                </a:moveTo>
                <a:cubicBezTo>
                  <a:pt x="1010154" y="27914"/>
                  <a:pt x="549860" y="362111"/>
                  <a:pt x="539803" y="447208"/>
                </a:cubicBezTo>
                <a:cubicBezTo>
                  <a:pt x="529746" y="532305"/>
                  <a:pt x="892567" y="489756"/>
                  <a:pt x="938983" y="512191"/>
                </a:cubicBezTo>
                <a:cubicBezTo>
                  <a:pt x="985399" y="534626"/>
                  <a:pt x="774978" y="531531"/>
                  <a:pt x="818300" y="581815"/>
                </a:cubicBezTo>
                <a:cubicBezTo>
                  <a:pt x="861622" y="632099"/>
                  <a:pt x="1170291" y="745820"/>
                  <a:pt x="1198914" y="813897"/>
                </a:cubicBezTo>
                <a:cubicBezTo>
                  <a:pt x="1227537" y="881974"/>
                  <a:pt x="1129290" y="933031"/>
                  <a:pt x="990041" y="990278"/>
                </a:cubicBezTo>
                <a:cubicBezTo>
                  <a:pt x="850792" y="1047525"/>
                  <a:pt x="363421" y="1157377"/>
                  <a:pt x="363421" y="1157377"/>
                </a:cubicBezTo>
                <a:cubicBezTo>
                  <a:pt x="205606" y="1199925"/>
                  <a:pt x="-116213" y="1305135"/>
                  <a:pt x="43149" y="1245568"/>
                </a:cubicBezTo>
                <a:cubicBezTo>
                  <a:pt x="202511" y="1186001"/>
                  <a:pt x="1054250" y="899767"/>
                  <a:pt x="1319596" y="799972"/>
                </a:cubicBezTo>
                <a:cubicBezTo>
                  <a:pt x="1584942" y="700177"/>
                  <a:pt x="1613565" y="769028"/>
                  <a:pt x="1635226" y="646798"/>
                </a:cubicBezTo>
                <a:cubicBezTo>
                  <a:pt x="1656887" y="524568"/>
                  <a:pt x="1456523" y="55765"/>
                  <a:pt x="1449561" y="66595"/>
                </a:cubicBezTo>
                <a:cubicBezTo>
                  <a:pt x="1442599" y="77426"/>
                  <a:pt x="1659982" y="575627"/>
                  <a:pt x="1593452" y="711781"/>
                </a:cubicBezTo>
                <a:cubicBezTo>
                  <a:pt x="1526922" y="847935"/>
                  <a:pt x="1126195" y="876559"/>
                  <a:pt x="1050382" y="883521"/>
                </a:cubicBezTo>
                <a:cubicBezTo>
                  <a:pt x="974569" y="890484"/>
                  <a:pt x="1164876" y="810803"/>
                  <a:pt x="1138573" y="753556"/>
                </a:cubicBezTo>
                <a:cubicBezTo>
                  <a:pt x="1112270" y="696309"/>
                  <a:pt x="997776" y="592646"/>
                  <a:pt x="892566" y="540041"/>
                </a:cubicBezTo>
                <a:cubicBezTo>
                  <a:pt x="787356" y="487436"/>
                  <a:pt x="538256" y="519154"/>
                  <a:pt x="507312" y="437925"/>
                </a:cubicBezTo>
                <a:cubicBezTo>
                  <a:pt x="476368" y="356697"/>
                  <a:pt x="712316" y="77425"/>
                  <a:pt x="706901" y="52670"/>
                </a:cubicBezTo>
                <a:cubicBezTo>
                  <a:pt x="701486" y="27915"/>
                  <a:pt x="419894" y="299450"/>
                  <a:pt x="474820" y="289393"/>
                </a:cubicBezTo>
                <a:cubicBezTo>
                  <a:pt x="529746" y="279336"/>
                  <a:pt x="988494" y="-24690"/>
                  <a:pt x="999324" y="1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264EB361-FB7A-E6AE-6B74-95D85C9AA13C}"/>
              </a:ext>
            </a:extLst>
          </p:cNvPr>
          <p:cNvSpPr/>
          <p:nvPr/>
        </p:nvSpPr>
        <p:spPr>
          <a:xfrm>
            <a:off x="5862110" y="7979511"/>
            <a:ext cx="1182858" cy="1763492"/>
          </a:xfrm>
          <a:custGeom>
            <a:avLst/>
            <a:gdLst>
              <a:gd name="connsiteX0" fmla="*/ 14186 w 1182858"/>
              <a:gd name="connsiteY0" fmla="*/ 18008 h 1763492"/>
              <a:gd name="connsiteX1" fmla="*/ 111661 w 1182858"/>
              <a:gd name="connsiteY1" fmla="*/ 50499 h 1763492"/>
              <a:gd name="connsiteX2" fmla="*/ 891453 w 1182858"/>
              <a:gd name="connsiteY2" fmla="*/ 500737 h 1763492"/>
              <a:gd name="connsiteX3" fmla="*/ 1035344 w 1182858"/>
              <a:gd name="connsiteY3" fmla="*/ 1025240 h 1763492"/>
              <a:gd name="connsiteX4" fmla="*/ 1039985 w 1182858"/>
              <a:gd name="connsiteY4" fmla="*/ 992749 h 1763492"/>
              <a:gd name="connsiteX5" fmla="*/ 1132818 w 1182858"/>
              <a:gd name="connsiteY5" fmla="*/ 1391929 h 1763492"/>
              <a:gd name="connsiteX6" fmla="*/ 1146743 w 1182858"/>
              <a:gd name="connsiteY6" fmla="*/ 1308379 h 1763492"/>
              <a:gd name="connsiteX7" fmla="*/ 937870 w 1182858"/>
              <a:gd name="connsiteY7" fmla="*/ 1470836 h 1763492"/>
              <a:gd name="connsiteX8" fmla="*/ 445858 w 1182858"/>
              <a:gd name="connsiteY8" fmla="*/ 1763259 h 1763492"/>
              <a:gd name="connsiteX9" fmla="*/ 826471 w 1182858"/>
              <a:gd name="connsiteY9" fmla="*/ 1517252 h 1763492"/>
              <a:gd name="connsiteX10" fmla="*/ 1165309 w 1182858"/>
              <a:gd name="connsiteY10" fmla="*/ 1359437 h 1763492"/>
              <a:gd name="connsiteX11" fmla="*/ 1058552 w 1182858"/>
              <a:gd name="connsiteY11" fmla="*/ 704968 h 1763492"/>
              <a:gd name="connsiteX12" fmla="*/ 418008 w 1182858"/>
              <a:gd name="connsiteY12" fmla="*/ 18008 h 1763492"/>
              <a:gd name="connsiteX13" fmla="*/ 543332 w 1182858"/>
              <a:gd name="connsiteY13" fmla="*/ 231523 h 1763492"/>
              <a:gd name="connsiteX14" fmla="*/ 199851 w 1182858"/>
              <a:gd name="connsiteY14" fmla="*/ 115482 h 1763492"/>
              <a:gd name="connsiteX15" fmla="*/ 14186 w 1182858"/>
              <a:gd name="connsiteY15" fmla="*/ 18008 h 176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2858" h="1763492">
                <a:moveTo>
                  <a:pt x="14186" y="18008"/>
                </a:moveTo>
                <a:cubicBezTo>
                  <a:pt x="-512" y="7178"/>
                  <a:pt x="-34550" y="-29956"/>
                  <a:pt x="111661" y="50499"/>
                </a:cubicBezTo>
                <a:cubicBezTo>
                  <a:pt x="257872" y="130954"/>
                  <a:pt x="737506" y="338280"/>
                  <a:pt x="891453" y="500737"/>
                </a:cubicBezTo>
                <a:cubicBezTo>
                  <a:pt x="1045400" y="663194"/>
                  <a:pt x="1010589" y="943238"/>
                  <a:pt x="1035344" y="1025240"/>
                </a:cubicBezTo>
                <a:cubicBezTo>
                  <a:pt x="1060099" y="1107242"/>
                  <a:pt x="1023739" y="931634"/>
                  <a:pt x="1039985" y="992749"/>
                </a:cubicBezTo>
                <a:cubicBezTo>
                  <a:pt x="1056231" y="1053864"/>
                  <a:pt x="1115025" y="1339324"/>
                  <a:pt x="1132818" y="1391929"/>
                </a:cubicBezTo>
                <a:cubicBezTo>
                  <a:pt x="1150611" y="1444534"/>
                  <a:pt x="1179234" y="1295228"/>
                  <a:pt x="1146743" y="1308379"/>
                </a:cubicBezTo>
                <a:cubicBezTo>
                  <a:pt x="1114252" y="1321530"/>
                  <a:pt x="1054684" y="1395023"/>
                  <a:pt x="937870" y="1470836"/>
                </a:cubicBezTo>
                <a:cubicBezTo>
                  <a:pt x="821056" y="1546649"/>
                  <a:pt x="464424" y="1755523"/>
                  <a:pt x="445858" y="1763259"/>
                </a:cubicBezTo>
                <a:cubicBezTo>
                  <a:pt x="427292" y="1770995"/>
                  <a:pt x="706563" y="1584556"/>
                  <a:pt x="826471" y="1517252"/>
                </a:cubicBezTo>
                <a:cubicBezTo>
                  <a:pt x="946379" y="1449948"/>
                  <a:pt x="1126629" y="1494818"/>
                  <a:pt x="1165309" y="1359437"/>
                </a:cubicBezTo>
                <a:cubicBezTo>
                  <a:pt x="1203989" y="1224056"/>
                  <a:pt x="1183102" y="928540"/>
                  <a:pt x="1058552" y="704968"/>
                </a:cubicBezTo>
                <a:cubicBezTo>
                  <a:pt x="934002" y="481397"/>
                  <a:pt x="503878" y="96915"/>
                  <a:pt x="418008" y="18008"/>
                </a:cubicBezTo>
                <a:cubicBezTo>
                  <a:pt x="332138" y="-60899"/>
                  <a:pt x="579691" y="215277"/>
                  <a:pt x="543332" y="231523"/>
                </a:cubicBezTo>
                <a:cubicBezTo>
                  <a:pt x="506973" y="247769"/>
                  <a:pt x="285721" y="149521"/>
                  <a:pt x="199851" y="115482"/>
                </a:cubicBezTo>
                <a:cubicBezTo>
                  <a:pt x="113981" y="81443"/>
                  <a:pt x="28884" y="28838"/>
                  <a:pt x="14186" y="18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97D027A2-D767-0710-8856-ECD889C73457}"/>
              </a:ext>
            </a:extLst>
          </p:cNvPr>
          <p:cNvSpPr/>
          <p:nvPr/>
        </p:nvSpPr>
        <p:spPr>
          <a:xfrm>
            <a:off x="5946447" y="8426764"/>
            <a:ext cx="1006206" cy="958795"/>
          </a:xfrm>
          <a:custGeom>
            <a:avLst/>
            <a:gdLst>
              <a:gd name="connsiteX0" fmla="*/ 4115 w 1006206"/>
              <a:gd name="connsiteY0" fmla="*/ 7067 h 958795"/>
              <a:gd name="connsiteX1" fmla="*/ 454353 w 1006206"/>
              <a:gd name="connsiteY1" fmla="*/ 160241 h 958795"/>
              <a:gd name="connsiteX2" fmla="*/ 667868 w 1006206"/>
              <a:gd name="connsiteY2" fmla="*/ 513005 h 958795"/>
              <a:gd name="connsiteX3" fmla="*/ 630735 w 1006206"/>
              <a:gd name="connsiteY3" fmla="*/ 355189 h 958795"/>
              <a:gd name="connsiteX4" fmla="*/ 983498 w 1006206"/>
              <a:gd name="connsiteY4" fmla="*/ 930751 h 958795"/>
              <a:gd name="connsiteX5" fmla="*/ 867458 w 1006206"/>
              <a:gd name="connsiteY5" fmla="*/ 800785 h 958795"/>
              <a:gd name="connsiteX6" fmla="*/ 31965 w 1006206"/>
              <a:gd name="connsiteY6" fmla="*/ 206657 h 958795"/>
              <a:gd name="connsiteX7" fmla="*/ 918515 w 1006206"/>
              <a:gd name="connsiteY7" fmla="*/ 768294 h 958795"/>
              <a:gd name="connsiteX8" fmla="*/ 593602 w 1006206"/>
              <a:gd name="connsiteY8" fmla="*/ 290207 h 958795"/>
              <a:gd name="connsiteX9" fmla="*/ 380087 w 1006206"/>
              <a:gd name="connsiteY9" fmla="*/ 95258 h 958795"/>
              <a:gd name="connsiteX10" fmla="*/ 240838 w 1006206"/>
              <a:gd name="connsiteY10" fmla="*/ 30276 h 958795"/>
              <a:gd name="connsiteX11" fmla="*/ 4115 w 1006206"/>
              <a:gd name="connsiteY11" fmla="*/ 7067 h 95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6206" h="958795">
                <a:moveTo>
                  <a:pt x="4115" y="7067"/>
                </a:moveTo>
                <a:cubicBezTo>
                  <a:pt x="39701" y="28728"/>
                  <a:pt x="343728" y="75918"/>
                  <a:pt x="454353" y="160241"/>
                </a:cubicBezTo>
                <a:cubicBezTo>
                  <a:pt x="564979" y="244564"/>
                  <a:pt x="638471" y="480514"/>
                  <a:pt x="667868" y="513005"/>
                </a:cubicBezTo>
                <a:cubicBezTo>
                  <a:pt x="697265" y="545496"/>
                  <a:pt x="578130" y="285565"/>
                  <a:pt x="630735" y="355189"/>
                </a:cubicBezTo>
                <a:cubicBezTo>
                  <a:pt x="683340" y="424813"/>
                  <a:pt x="944044" y="856485"/>
                  <a:pt x="983498" y="930751"/>
                </a:cubicBezTo>
                <a:cubicBezTo>
                  <a:pt x="1022952" y="1005017"/>
                  <a:pt x="1026047" y="921467"/>
                  <a:pt x="867458" y="800785"/>
                </a:cubicBezTo>
                <a:cubicBezTo>
                  <a:pt x="708869" y="680103"/>
                  <a:pt x="23456" y="212072"/>
                  <a:pt x="31965" y="206657"/>
                </a:cubicBezTo>
                <a:cubicBezTo>
                  <a:pt x="40474" y="201242"/>
                  <a:pt x="824909" y="754369"/>
                  <a:pt x="918515" y="768294"/>
                </a:cubicBezTo>
                <a:cubicBezTo>
                  <a:pt x="1012121" y="782219"/>
                  <a:pt x="683340" y="402380"/>
                  <a:pt x="593602" y="290207"/>
                </a:cubicBezTo>
                <a:cubicBezTo>
                  <a:pt x="503864" y="178034"/>
                  <a:pt x="438881" y="138580"/>
                  <a:pt x="380087" y="95258"/>
                </a:cubicBezTo>
                <a:cubicBezTo>
                  <a:pt x="321293" y="51936"/>
                  <a:pt x="308141" y="41106"/>
                  <a:pt x="240838" y="30276"/>
                </a:cubicBezTo>
                <a:cubicBezTo>
                  <a:pt x="173535" y="19446"/>
                  <a:pt x="-31471" y="-14594"/>
                  <a:pt x="4115" y="7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65BBEF4C-E9E8-FCFF-D5AC-7B1092BECC4E}"/>
              </a:ext>
            </a:extLst>
          </p:cNvPr>
          <p:cNvSpPr/>
          <p:nvPr/>
        </p:nvSpPr>
        <p:spPr>
          <a:xfrm>
            <a:off x="5750973" y="8155334"/>
            <a:ext cx="1111348" cy="1922727"/>
          </a:xfrm>
          <a:custGeom>
            <a:avLst/>
            <a:gdLst>
              <a:gd name="connsiteX0" fmla="*/ 399179 w 1111348"/>
              <a:gd name="connsiteY0" fmla="*/ 0 h 1922727"/>
              <a:gd name="connsiteX1" fmla="*/ 23208 w 1111348"/>
              <a:gd name="connsiteY1" fmla="*/ 580203 h 1922727"/>
              <a:gd name="connsiteX2" fmla="*/ 153173 w 1111348"/>
              <a:gd name="connsiteY2" fmla="*/ 803001 h 1922727"/>
              <a:gd name="connsiteX3" fmla="*/ 181023 w 1111348"/>
              <a:gd name="connsiteY3" fmla="*/ 691602 h 1922727"/>
              <a:gd name="connsiteX4" fmla="*/ 120682 w 1111348"/>
              <a:gd name="connsiteY4" fmla="*/ 1076857 h 1922727"/>
              <a:gd name="connsiteX5" fmla="*/ 478087 w 1111348"/>
              <a:gd name="connsiteY5" fmla="*/ 1629210 h 1922727"/>
              <a:gd name="connsiteX6" fmla="*/ 324913 w 1111348"/>
              <a:gd name="connsiteY6" fmla="*/ 1545661 h 1922727"/>
              <a:gd name="connsiteX7" fmla="*/ 974741 w 1111348"/>
              <a:gd name="connsiteY7" fmla="*/ 1787025 h 1922727"/>
              <a:gd name="connsiteX8" fmla="*/ 1104706 w 1111348"/>
              <a:gd name="connsiteY8" fmla="*/ 1921632 h 1922727"/>
              <a:gd name="connsiteX9" fmla="*/ 1058290 w 1111348"/>
              <a:gd name="connsiteY9" fmla="*/ 1847367 h 1922727"/>
              <a:gd name="connsiteX10" fmla="*/ 770509 w 1111348"/>
              <a:gd name="connsiteY10" fmla="*/ 1787025 h 1922727"/>
              <a:gd name="connsiteX11" fmla="*/ 789076 w 1111348"/>
              <a:gd name="connsiteY11" fmla="*/ 1782384 h 1922727"/>
              <a:gd name="connsiteX12" fmla="*/ 153173 w 1111348"/>
              <a:gd name="connsiteY12" fmla="*/ 1216106 h 1922727"/>
              <a:gd name="connsiteX13" fmla="*/ 134607 w 1111348"/>
              <a:gd name="connsiteY13" fmla="*/ 756585 h 1922727"/>
              <a:gd name="connsiteX14" fmla="*/ 13924 w 1111348"/>
              <a:gd name="connsiteY14" fmla="*/ 649827 h 1922727"/>
              <a:gd name="connsiteX15" fmla="*/ 185665 w 1111348"/>
              <a:gd name="connsiteY15" fmla="*/ 273856 h 1922727"/>
              <a:gd name="connsiteX16" fmla="*/ 0 w 1111348"/>
              <a:gd name="connsiteY16" fmla="*/ 529145 h 1922727"/>
              <a:gd name="connsiteX17" fmla="*/ 399179 w 1111348"/>
              <a:gd name="connsiteY17" fmla="*/ 0 h 192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11348" h="1922727">
                <a:moveTo>
                  <a:pt x="399179" y="0"/>
                </a:moveTo>
                <a:cubicBezTo>
                  <a:pt x="231694" y="223185"/>
                  <a:pt x="64209" y="446370"/>
                  <a:pt x="23208" y="580203"/>
                </a:cubicBezTo>
                <a:cubicBezTo>
                  <a:pt x="-17793" y="714036"/>
                  <a:pt x="126870" y="784435"/>
                  <a:pt x="153173" y="803001"/>
                </a:cubicBezTo>
                <a:cubicBezTo>
                  <a:pt x="179475" y="821568"/>
                  <a:pt x="186438" y="645959"/>
                  <a:pt x="181023" y="691602"/>
                </a:cubicBezTo>
                <a:cubicBezTo>
                  <a:pt x="175608" y="737245"/>
                  <a:pt x="71171" y="920589"/>
                  <a:pt x="120682" y="1076857"/>
                </a:cubicBezTo>
                <a:cubicBezTo>
                  <a:pt x="170193" y="1233125"/>
                  <a:pt x="444049" y="1551076"/>
                  <a:pt x="478087" y="1629210"/>
                </a:cubicBezTo>
                <a:cubicBezTo>
                  <a:pt x="512126" y="1707344"/>
                  <a:pt x="242137" y="1519359"/>
                  <a:pt x="324913" y="1545661"/>
                </a:cubicBezTo>
                <a:cubicBezTo>
                  <a:pt x="407689" y="1571963"/>
                  <a:pt x="844776" y="1724363"/>
                  <a:pt x="974741" y="1787025"/>
                </a:cubicBezTo>
                <a:cubicBezTo>
                  <a:pt x="1104706" y="1849687"/>
                  <a:pt x="1090781" y="1911575"/>
                  <a:pt x="1104706" y="1921632"/>
                </a:cubicBezTo>
                <a:cubicBezTo>
                  <a:pt x="1118631" y="1931689"/>
                  <a:pt x="1113989" y="1869801"/>
                  <a:pt x="1058290" y="1847367"/>
                </a:cubicBezTo>
                <a:cubicBezTo>
                  <a:pt x="1002591" y="1824933"/>
                  <a:pt x="815378" y="1797856"/>
                  <a:pt x="770509" y="1787025"/>
                </a:cubicBezTo>
                <a:cubicBezTo>
                  <a:pt x="725640" y="1776195"/>
                  <a:pt x="891965" y="1877537"/>
                  <a:pt x="789076" y="1782384"/>
                </a:cubicBezTo>
                <a:cubicBezTo>
                  <a:pt x="686187" y="1687231"/>
                  <a:pt x="262251" y="1387073"/>
                  <a:pt x="153173" y="1216106"/>
                </a:cubicBezTo>
                <a:cubicBezTo>
                  <a:pt x="44095" y="1045140"/>
                  <a:pt x="157815" y="850965"/>
                  <a:pt x="134607" y="756585"/>
                </a:cubicBezTo>
                <a:cubicBezTo>
                  <a:pt x="111399" y="662205"/>
                  <a:pt x="5414" y="730282"/>
                  <a:pt x="13924" y="649827"/>
                </a:cubicBezTo>
                <a:cubicBezTo>
                  <a:pt x="22434" y="569372"/>
                  <a:pt x="187986" y="293970"/>
                  <a:pt x="185665" y="273856"/>
                </a:cubicBezTo>
                <a:cubicBezTo>
                  <a:pt x="183344" y="253742"/>
                  <a:pt x="0" y="529145"/>
                  <a:pt x="0" y="529145"/>
                </a:cubicBezTo>
                <a:lnTo>
                  <a:pt x="39917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4D14F524-1519-9B3A-1AF9-D21E546386C6}"/>
              </a:ext>
            </a:extLst>
          </p:cNvPr>
          <p:cNvSpPr/>
          <p:nvPr/>
        </p:nvSpPr>
        <p:spPr>
          <a:xfrm>
            <a:off x="5816880" y="9807845"/>
            <a:ext cx="1116623" cy="311315"/>
          </a:xfrm>
          <a:custGeom>
            <a:avLst/>
            <a:gdLst>
              <a:gd name="connsiteX0" fmla="*/ 26925 w 1116623"/>
              <a:gd name="connsiteY0" fmla="*/ 9191 h 311315"/>
              <a:gd name="connsiteX1" fmla="*/ 890267 w 1116623"/>
              <a:gd name="connsiteY1" fmla="*/ 292330 h 311315"/>
              <a:gd name="connsiteX2" fmla="*/ 597845 w 1116623"/>
              <a:gd name="connsiteY2" fmla="*/ 264480 h 311315"/>
              <a:gd name="connsiteX3" fmla="*/ 1113065 w 1116623"/>
              <a:gd name="connsiteY3" fmla="*/ 310896 h 311315"/>
              <a:gd name="connsiteX4" fmla="*/ 839209 w 1116623"/>
              <a:gd name="connsiteY4" fmla="*/ 231989 h 311315"/>
              <a:gd name="connsiteX5" fmla="*/ 272931 w 1116623"/>
              <a:gd name="connsiteY5" fmla="*/ 83457 h 311315"/>
              <a:gd name="connsiteX6" fmla="*/ 26925 w 1116623"/>
              <a:gd name="connsiteY6" fmla="*/ 9191 h 31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623" h="311315">
                <a:moveTo>
                  <a:pt x="26925" y="9191"/>
                </a:moveTo>
                <a:cubicBezTo>
                  <a:pt x="129814" y="44003"/>
                  <a:pt x="795114" y="249782"/>
                  <a:pt x="890267" y="292330"/>
                </a:cubicBezTo>
                <a:cubicBezTo>
                  <a:pt x="985420" y="334878"/>
                  <a:pt x="597845" y="264480"/>
                  <a:pt x="597845" y="264480"/>
                </a:cubicBezTo>
                <a:cubicBezTo>
                  <a:pt x="634978" y="267574"/>
                  <a:pt x="1072838" y="316311"/>
                  <a:pt x="1113065" y="310896"/>
                </a:cubicBezTo>
                <a:cubicBezTo>
                  <a:pt x="1153292" y="305481"/>
                  <a:pt x="839209" y="231989"/>
                  <a:pt x="839209" y="231989"/>
                </a:cubicBezTo>
                <a:lnTo>
                  <a:pt x="272931" y="83457"/>
                </a:lnTo>
                <a:cubicBezTo>
                  <a:pt x="139871" y="47098"/>
                  <a:pt x="-75964" y="-25621"/>
                  <a:pt x="26925" y="9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2B9D99D6-DA90-1451-BE8B-FFA8C956514F}"/>
              </a:ext>
            </a:extLst>
          </p:cNvPr>
          <p:cNvSpPr/>
          <p:nvPr/>
        </p:nvSpPr>
        <p:spPr>
          <a:xfrm>
            <a:off x="5336927" y="10234345"/>
            <a:ext cx="1240828" cy="1102871"/>
          </a:xfrm>
          <a:custGeom>
            <a:avLst/>
            <a:gdLst>
              <a:gd name="connsiteX0" fmla="*/ 228381 w 1240828"/>
              <a:gd name="connsiteY0" fmla="*/ 437 h 1102871"/>
              <a:gd name="connsiteX1" fmla="*/ 205172 w 1240828"/>
              <a:gd name="connsiteY1" fmla="*/ 432108 h 1102871"/>
              <a:gd name="connsiteX2" fmla="*/ 892133 w 1240828"/>
              <a:gd name="connsiteY2" fmla="*/ 747738 h 1102871"/>
              <a:gd name="connsiteX3" fmla="*/ 590427 w 1240828"/>
              <a:gd name="connsiteY3" fmla="*/ 668831 h 1102871"/>
              <a:gd name="connsiteX4" fmla="*/ 1226330 w 1240828"/>
              <a:gd name="connsiteY4" fmla="*/ 1030877 h 1102871"/>
              <a:gd name="connsiteX5" fmla="*/ 1003532 w 1240828"/>
              <a:gd name="connsiteY5" fmla="*/ 752380 h 1102871"/>
              <a:gd name="connsiteX6" fmla="*/ 636844 w 1240828"/>
              <a:gd name="connsiteY6" fmla="*/ 97911 h 1102871"/>
              <a:gd name="connsiteX7" fmla="*/ 1189197 w 1240828"/>
              <a:gd name="connsiteY7" fmla="*/ 1081935 h 1102871"/>
              <a:gd name="connsiteX8" fmla="*/ 641485 w 1240828"/>
              <a:gd name="connsiteY8" fmla="*/ 757021 h 1102871"/>
              <a:gd name="connsiteX9" fmla="*/ 51999 w 1240828"/>
              <a:gd name="connsiteY9" fmla="*/ 599206 h 1102871"/>
              <a:gd name="connsiteX10" fmla="*/ 47357 w 1240828"/>
              <a:gd name="connsiteY10" fmla="*/ 511015 h 1102871"/>
              <a:gd name="connsiteX11" fmla="*/ 209814 w 1240828"/>
              <a:gd name="connsiteY11" fmla="*/ 659547 h 1102871"/>
              <a:gd name="connsiteX12" fmla="*/ 479028 w 1240828"/>
              <a:gd name="connsiteY12" fmla="*/ 664189 h 1102871"/>
              <a:gd name="connsiteX13" fmla="*/ 242305 w 1240828"/>
              <a:gd name="connsiteY13" fmla="*/ 520299 h 1102871"/>
              <a:gd name="connsiteX14" fmla="*/ 144831 w 1240828"/>
              <a:gd name="connsiteY14" fmla="*/ 353200 h 1102871"/>
              <a:gd name="connsiteX15" fmla="*/ 228381 w 1240828"/>
              <a:gd name="connsiteY15" fmla="*/ 437 h 110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0828" h="1102871">
                <a:moveTo>
                  <a:pt x="228381" y="437"/>
                </a:moveTo>
                <a:cubicBezTo>
                  <a:pt x="238438" y="13588"/>
                  <a:pt x="94547" y="307558"/>
                  <a:pt x="205172" y="432108"/>
                </a:cubicBezTo>
                <a:cubicBezTo>
                  <a:pt x="315797" y="556658"/>
                  <a:pt x="827924" y="708284"/>
                  <a:pt x="892133" y="747738"/>
                </a:cubicBezTo>
                <a:cubicBezTo>
                  <a:pt x="956342" y="787192"/>
                  <a:pt x="534727" y="621641"/>
                  <a:pt x="590427" y="668831"/>
                </a:cubicBezTo>
                <a:cubicBezTo>
                  <a:pt x="646127" y="716021"/>
                  <a:pt x="1157479" y="1016952"/>
                  <a:pt x="1226330" y="1030877"/>
                </a:cubicBezTo>
                <a:cubicBezTo>
                  <a:pt x="1295181" y="1044802"/>
                  <a:pt x="1101780" y="907874"/>
                  <a:pt x="1003532" y="752380"/>
                </a:cubicBezTo>
                <a:cubicBezTo>
                  <a:pt x="905284" y="596886"/>
                  <a:pt x="636844" y="97911"/>
                  <a:pt x="636844" y="97911"/>
                </a:cubicBezTo>
                <a:cubicBezTo>
                  <a:pt x="667788" y="152837"/>
                  <a:pt x="1188424" y="972083"/>
                  <a:pt x="1189197" y="1081935"/>
                </a:cubicBezTo>
                <a:cubicBezTo>
                  <a:pt x="1189971" y="1191787"/>
                  <a:pt x="831018" y="837476"/>
                  <a:pt x="641485" y="757021"/>
                </a:cubicBezTo>
                <a:cubicBezTo>
                  <a:pt x="451952" y="676566"/>
                  <a:pt x="151020" y="640207"/>
                  <a:pt x="51999" y="599206"/>
                </a:cubicBezTo>
                <a:cubicBezTo>
                  <a:pt x="-47022" y="558205"/>
                  <a:pt x="21054" y="500958"/>
                  <a:pt x="47357" y="511015"/>
                </a:cubicBezTo>
                <a:cubicBezTo>
                  <a:pt x="73660" y="521072"/>
                  <a:pt x="137869" y="634018"/>
                  <a:pt x="209814" y="659547"/>
                </a:cubicBezTo>
                <a:cubicBezTo>
                  <a:pt x="281759" y="685076"/>
                  <a:pt x="473613" y="687397"/>
                  <a:pt x="479028" y="664189"/>
                </a:cubicBezTo>
                <a:cubicBezTo>
                  <a:pt x="484443" y="640981"/>
                  <a:pt x="298005" y="572131"/>
                  <a:pt x="242305" y="520299"/>
                </a:cubicBezTo>
                <a:cubicBezTo>
                  <a:pt x="186605" y="468468"/>
                  <a:pt x="146378" y="432108"/>
                  <a:pt x="144831" y="353200"/>
                </a:cubicBezTo>
                <a:cubicBezTo>
                  <a:pt x="143284" y="274292"/>
                  <a:pt x="218324" y="-12714"/>
                  <a:pt x="228381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22F35B41-F181-7784-02EE-7E400E8F3DF0}"/>
              </a:ext>
            </a:extLst>
          </p:cNvPr>
          <p:cNvSpPr/>
          <p:nvPr/>
        </p:nvSpPr>
        <p:spPr>
          <a:xfrm>
            <a:off x="5999684" y="9615540"/>
            <a:ext cx="764770" cy="697942"/>
          </a:xfrm>
          <a:custGeom>
            <a:avLst/>
            <a:gdLst>
              <a:gd name="connsiteX0" fmla="*/ 6578 w 764770"/>
              <a:gd name="connsiteY0" fmla="*/ 507843 h 697942"/>
              <a:gd name="connsiteX1" fmla="*/ 605347 w 764770"/>
              <a:gd name="connsiteY1" fmla="*/ 628525 h 697942"/>
              <a:gd name="connsiteX2" fmla="*/ 702822 w 764770"/>
              <a:gd name="connsiteY2" fmla="*/ 442860 h 697942"/>
              <a:gd name="connsiteX3" fmla="*/ 489307 w 764770"/>
              <a:gd name="connsiteY3" fmla="*/ 1906 h 697942"/>
              <a:gd name="connsiteX4" fmla="*/ 642480 w 764770"/>
              <a:gd name="connsiteY4" fmla="*/ 298970 h 697942"/>
              <a:gd name="connsiteX5" fmla="*/ 763163 w 764770"/>
              <a:gd name="connsiteY5" fmla="*/ 679583 h 697942"/>
              <a:gd name="connsiteX6" fmla="*/ 554290 w 764770"/>
              <a:gd name="connsiteY6" fmla="*/ 633167 h 697942"/>
              <a:gd name="connsiteX7" fmla="*/ 303642 w 764770"/>
              <a:gd name="connsiteY7" fmla="*/ 591392 h 697942"/>
              <a:gd name="connsiteX8" fmla="*/ 6578 w 764770"/>
              <a:gd name="connsiteY8" fmla="*/ 507843 h 69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770" h="697942">
                <a:moveTo>
                  <a:pt x="6578" y="507843"/>
                </a:moveTo>
                <a:cubicBezTo>
                  <a:pt x="56862" y="514032"/>
                  <a:pt x="489306" y="639355"/>
                  <a:pt x="605347" y="628525"/>
                </a:cubicBezTo>
                <a:cubicBezTo>
                  <a:pt x="721388" y="617695"/>
                  <a:pt x="722162" y="547297"/>
                  <a:pt x="702822" y="442860"/>
                </a:cubicBezTo>
                <a:cubicBezTo>
                  <a:pt x="683482" y="338423"/>
                  <a:pt x="499364" y="25888"/>
                  <a:pt x="489307" y="1906"/>
                </a:cubicBezTo>
                <a:cubicBezTo>
                  <a:pt x="479250" y="-22076"/>
                  <a:pt x="596837" y="186024"/>
                  <a:pt x="642480" y="298970"/>
                </a:cubicBezTo>
                <a:cubicBezTo>
                  <a:pt x="688123" y="411916"/>
                  <a:pt x="777861" y="623884"/>
                  <a:pt x="763163" y="679583"/>
                </a:cubicBezTo>
                <a:cubicBezTo>
                  <a:pt x="748465" y="735282"/>
                  <a:pt x="630877" y="647866"/>
                  <a:pt x="554290" y="633167"/>
                </a:cubicBezTo>
                <a:cubicBezTo>
                  <a:pt x="477703" y="618468"/>
                  <a:pt x="399569" y="610732"/>
                  <a:pt x="303642" y="591392"/>
                </a:cubicBezTo>
                <a:cubicBezTo>
                  <a:pt x="207715" y="572052"/>
                  <a:pt x="-43706" y="501654"/>
                  <a:pt x="6578" y="507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66FE1A2D-22AF-159B-E9FA-DCDE77217EE2}"/>
              </a:ext>
            </a:extLst>
          </p:cNvPr>
          <p:cNvSpPr/>
          <p:nvPr/>
        </p:nvSpPr>
        <p:spPr>
          <a:xfrm>
            <a:off x="5856343" y="9918273"/>
            <a:ext cx="479014" cy="1214428"/>
          </a:xfrm>
          <a:custGeom>
            <a:avLst/>
            <a:gdLst>
              <a:gd name="connsiteX0" fmla="*/ 29237 w 479014"/>
              <a:gd name="connsiteY0" fmla="*/ 878 h 1214428"/>
              <a:gd name="connsiteX1" fmla="*/ 29237 w 479014"/>
              <a:gd name="connsiteY1" fmla="*/ 502174 h 1214428"/>
              <a:gd name="connsiteX2" fmla="*/ 433058 w 479014"/>
              <a:gd name="connsiteY2" fmla="*/ 854937 h 1214428"/>
              <a:gd name="connsiteX3" fmla="*/ 191694 w 479014"/>
              <a:gd name="connsiteY3" fmla="*/ 738897 h 1214428"/>
              <a:gd name="connsiteX4" fmla="*/ 391283 w 479014"/>
              <a:gd name="connsiteY4" fmla="*/ 980261 h 1214428"/>
              <a:gd name="connsiteX5" fmla="*/ 474833 w 479014"/>
              <a:gd name="connsiteY5" fmla="*/ 1212342 h 1214428"/>
              <a:gd name="connsiteX6" fmla="*/ 270601 w 479014"/>
              <a:gd name="connsiteY6" fmla="*/ 841012 h 1214428"/>
              <a:gd name="connsiteX7" fmla="*/ 126711 w 479014"/>
              <a:gd name="connsiteY7" fmla="*/ 608931 h 1214428"/>
              <a:gd name="connsiteX8" fmla="*/ 187052 w 479014"/>
              <a:gd name="connsiteY8" fmla="*/ 219035 h 1214428"/>
              <a:gd name="connsiteX9" fmla="*/ 261318 w 479014"/>
              <a:gd name="connsiteY9" fmla="*/ 19445 h 1214428"/>
              <a:gd name="connsiteX10" fmla="*/ 98861 w 479014"/>
              <a:gd name="connsiteY10" fmla="*/ 455757 h 1214428"/>
              <a:gd name="connsiteX11" fmla="*/ 10670 w 479014"/>
              <a:gd name="connsiteY11" fmla="*/ 381491 h 1214428"/>
              <a:gd name="connsiteX12" fmla="*/ 29237 w 479014"/>
              <a:gd name="connsiteY12" fmla="*/ 878 h 121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9014" h="1214428">
                <a:moveTo>
                  <a:pt x="29237" y="878"/>
                </a:moveTo>
                <a:cubicBezTo>
                  <a:pt x="32331" y="20992"/>
                  <a:pt x="-38067" y="359831"/>
                  <a:pt x="29237" y="502174"/>
                </a:cubicBezTo>
                <a:cubicBezTo>
                  <a:pt x="96541" y="644517"/>
                  <a:pt x="405982" y="815483"/>
                  <a:pt x="433058" y="854937"/>
                </a:cubicBezTo>
                <a:cubicBezTo>
                  <a:pt x="460134" y="894391"/>
                  <a:pt x="198657" y="718010"/>
                  <a:pt x="191694" y="738897"/>
                </a:cubicBezTo>
                <a:cubicBezTo>
                  <a:pt x="184732" y="759784"/>
                  <a:pt x="344093" y="901354"/>
                  <a:pt x="391283" y="980261"/>
                </a:cubicBezTo>
                <a:cubicBezTo>
                  <a:pt x="438473" y="1059169"/>
                  <a:pt x="494947" y="1235550"/>
                  <a:pt x="474833" y="1212342"/>
                </a:cubicBezTo>
                <a:cubicBezTo>
                  <a:pt x="454719" y="1189134"/>
                  <a:pt x="328621" y="941580"/>
                  <a:pt x="270601" y="841012"/>
                </a:cubicBezTo>
                <a:cubicBezTo>
                  <a:pt x="212581" y="740444"/>
                  <a:pt x="140636" y="712594"/>
                  <a:pt x="126711" y="608931"/>
                </a:cubicBezTo>
                <a:cubicBezTo>
                  <a:pt x="112786" y="505268"/>
                  <a:pt x="164618" y="317283"/>
                  <a:pt x="187052" y="219035"/>
                </a:cubicBezTo>
                <a:cubicBezTo>
                  <a:pt x="209487" y="120787"/>
                  <a:pt x="261318" y="19445"/>
                  <a:pt x="261318" y="19445"/>
                </a:cubicBezTo>
                <a:cubicBezTo>
                  <a:pt x="246620" y="58899"/>
                  <a:pt x="140636" y="395416"/>
                  <a:pt x="98861" y="455757"/>
                </a:cubicBezTo>
                <a:cubicBezTo>
                  <a:pt x="57086" y="516098"/>
                  <a:pt x="19953" y="451115"/>
                  <a:pt x="10670" y="381491"/>
                </a:cubicBezTo>
                <a:cubicBezTo>
                  <a:pt x="1387" y="311867"/>
                  <a:pt x="26143" y="-19236"/>
                  <a:pt x="29237" y="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8ED2AEBD-F32F-0E7A-4F4A-EABC68D3955A}"/>
              </a:ext>
            </a:extLst>
          </p:cNvPr>
          <p:cNvSpPr/>
          <p:nvPr/>
        </p:nvSpPr>
        <p:spPr>
          <a:xfrm>
            <a:off x="5586671" y="8656488"/>
            <a:ext cx="520282" cy="1023023"/>
          </a:xfrm>
          <a:custGeom>
            <a:avLst/>
            <a:gdLst>
              <a:gd name="connsiteX0" fmla="*/ 66827 w 520282"/>
              <a:gd name="connsiteY0" fmla="*/ 141 h 1023023"/>
              <a:gd name="connsiteX1" fmla="*/ 15770 w 520282"/>
              <a:gd name="connsiteY1" fmla="*/ 255431 h 1023023"/>
              <a:gd name="connsiteX2" fmla="*/ 159660 w 520282"/>
              <a:gd name="connsiteY2" fmla="*/ 654610 h 1023023"/>
              <a:gd name="connsiteX3" fmla="*/ 62186 w 520282"/>
              <a:gd name="connsiteY3" fmla="*/ 566420 h 1023023"/>
              <a:gd name="connsiteX4" fmla="*/ 517065 w 520282"/>
              <a:gd name="connsiteY4" fmla="*/ 1021299 h 1023023"/>
              <a:gd name="connsiteX5" fmla="*/ 252492 w 520282"/>
              <a:gd name="connsiteY5" fmla="*/ 705668 h 1023023"/>
              <a:gd name="connsiteX6" fmla="*/ 6486 w 520282"/>
              <a:gd name="connsiteY6" fmla="*/ 287922 h 1023023"/>
              <a:gd name="connsiteX7" fmla="*/ 66827 w 520282"/>
              <a:gd name="connsiteY7" fmla="*/ 141 h 102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282" h="1023023">
                <a:moveTo>
                  <a:pt x="66827" y="141"/>
                </a:moveTo>
                <a:cubicBezTo>
                  <a:pt x="68374" y="-5274"/>
                  <a:pt x="298" y="146353"/>
                  <a:pt x="15770" y="255431"/>
                </a:cubicBezTo>
                <a:cubicBezTo>
                  <a:pt x="31242" y="364509"/>
                  <a:pt x="151924" y="602779"/>
                  <a:pt x="159660" y="654610"/>
                </a:cubicBezTo>
                <a:cubicBezTo>
                  <a:pt x="167396" y="706442"/>
                  <a:pt x="2618" y="505305"/>
                  <a:pt x="62186" y="566420"/>
                </a:cubicBezTo>
                <a:cubicBezTo>
                  <a:pt x="121754" y="627535"/>
                  <a:pt x="485347" y="998091"/>
                  <a:pt x="517065" y="1021299"/>
                </a:cubicBezTo>
                <a:cubicBezTo>
                  <a:pt x="548783" y="1044507"/>
                  <a:pt x="337588" y="827897"/>
                  <a:pt x="252492" y="705668"/>
                </a:cubicBezTo>
                <a:cubicBezTo>
                  <a:pt x="167396" y="583439"/>
                  <a:pt x="37430" y="400095"/>
                  <a:pt x="6486" y="287922"/>
                </a:cubicBezTo>
                <a:cubicBezTo>
                  <a:pt x="-24458" y="175750"/>
                  <a:pt x="65280" y="5556"/>
                  <a:pt x="66827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48A59DFA-1F5E-1C69-24E6-49C5DCEEF213}"/>
              </a:ext>
            </a:extLst>
          </p:cNvPr>
          <p:cNvSpPr/>
          <p:nvPr/>
        </p:nvSpPr>
        <p:spPr>
          <a:xfrm>
            <a:off x="4828975" y="2994442"/>
            <a:ext cx="1028524" cy="1205829"/>
          </a:xfrm>
          <a:custGeom>
            <a:avLst/>
            <a:gdLst>
              <a:gd name="connsiteX0" fmla="*/ 3375 w 1028524"/>
              <a:gd name="connsiteY0" fmla="*/ 2758 h 1205829"/>
              <a:gd name="connsiteX1" fmla="*/ 501850 w 1028524"/>
              <a:gd name="connsiteY1" fmla="*/ 352008 h 1205829"/>
              <a:gd name="connsiteX2" fmla="*/ 670125 w 1028524"/>
              <a:gd name="connsiteY2" fmla="*/ 545683 h 1205829"/>
              <a:gd name="connsiteX3" fmla="*/ 647900 w 1028524"/>
              <a:gd name="connsiteY3" fmla="*/ 517108 h 1205829"/>
              <a:gd name="connsiteX4" fmla="*/ 844750 w 1028524"/>
              <a:gd name="connsiteY4" fmla="*/ 834608 h 1205829"/>
              <a:gd name="connsiteX5" fmla="*/ 844750 w 1028524"/>
              <a:gd name="connsiteY5" fmla="*/ 774283 h 1205829"/>
              <a:gd name="connsiteX6" fmla="*/ 1025725 w 1028524"/>
              <a:gd name="connsiteY6" fmla="*/ 1199733 h 1205829"/>
              <a:gd name="connsiteX7" fmla="*/ 936825 w 1028524"/>
              <a:gd name="connsiteY7" fmla="*/ 993358 h 1205829"/>
              <a:gd name="connsiteX8" fmla="*/ 701875 w 1028524"/>
              <a:gd name="connsiteY8" fmla="*/ 552033 h 1205829"/>
              <a:gd name="connsiteX9" fmla="*/ 381200 w 1028524"/>
              <a:gd name="connsiteY9" fmla="*/ 183733 h 1205829"/>
              <a:gd name="connsiteX10" fmla="*/ 435175 w 1028524"/>
              <a:gd name="connsiteY10" fmla="*/ 269458 h 1205829"/>
              <a:gd name="connsiteX11" fmla="*/ 289125 w 1028524"/>
              <a:gd name="connsiteY11" fmla="*/ 193258 h 1205829"/>
              <a:gd name="connsiteX12" fmla="*/ 3375 w 1028524"/>
              <a:gd name="connsiteY12" fmla="*/ 2758 h 12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28524" h="1205829">
                <a:moveTo>
                  <a:pt x="3375" y="2758"/>
                </a:moveTo>
                <a:cubicBezTo>
                  <a:pt x="38829" y="29216"/>
                  <a:pt x="390725" y="261521"/>
                  <a:pt x="501850" y="352008"/>
                </a:cubicBezTo>
                <a:cubicBezTo>
                  <a:pt x="612975" y="442496"/>
                  <a:pt x="645783" y="518166"/>
                  <a:pt x="670125" y="545683"/>
                </a:cubicBezTo>
                <a:cubicBezTo>
                  <a:pt x="694467" y="573200"/>
                  <a:pt x="618796" y="468954"/>
                  <a:pt x="647900" y="517108"/>
                </a:cubicBezTo>
                <a:cubicBezTo>
                  <a:pt x="677004" y="565262"/>
                  <a:pt x="811942" y="791746"/>
                  <a:pt x="844750" y="834608"/>
                </a:cubicBezTo>
                <a:cubicBezTo>
                  <a:pt x="877558" y="877471"/>
                  <a:pt x="814587" y="713429"/>
                  <a:pt x="844750" y="774283"/>
                </a:cubicBezTo>
                <a:cubicBezTo>
                  <a:pt x="874913" y="835137"/>
                  <a:pt x="1010379" y="1163221"/>
                  <a:pt x="1025725" y="1199733"/>
                </a:cubicBezTo>
                <a:cubicBezTo>
                  <a:pt x="1041071" y="1236245"/>
                  <a:pt x="990800" y="1101308"/>
                  <a:pt x="936825" y="993358"/>
                </a:cubicBezTo>
                <a:cubicBezTo>
                  <a:pt x="882850" y="885408"/>
                  <a:pt x="794479" y="686970"/>
                  <a:pt x="701875" y="552033"/>
                </a:cubicBezTo>
                <a:cubicBezTo>
                  <a:pt x="609271" y="417096"/>
                  <a:pt x="425650" y="230829"/>
                  <a:pt x="381200" y="183733"/>
                </a:cubicBezTo>
                <a:cubicBezTo>
                  <a:pt x="336750" y="136637"/>
                  <a:pt x="450521" y="267871"/>
                  <a:pt x="435175" y="269458"/>
                </a:cubicBezTo>
                <a:cubicBezTo>
                  <a:pt x="419829" y="271046"/>
                  <a:pt x="356329" y="238766"/>
                  <a:pt x="289125" y="193258"/>
                </a:cubicBezTo>
                <a:cubicBezTo>
                  <a:pt x="221921" y="147750"/>
                  <a:pt x="-32079" y="-23700"/>
                  <a:pt x="3375" y="2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5AFC4A37-013E-FE4E-94A7-1AD73657C92A}"/>
              </a:ext>
            </a:extLst>
          </p:cNvPr>
          <p:cNvSpPr/>
          <p:nvPr/>
        </p:nvSpPr>
        <p:spPr>
          <a:xfrm>
            <a:off x="5918292" y="4346572"/>
            <a:ext cx="77215" cy="232383"/>
          </a:xfrm>
          <a:custGeom>
            <a:avLst/>
            <a:gdLst>
              <a:gd name="connsiteX0" fmla="*/ 3083 w 77215"/>
              <a:gd name="connsiteY0" fmla="*/ 3 h 232383"/>
              <a:gd name="connsiteX1" fmla="*/ 34833 w 77215"/>
              <a:gd name="connsiteY1" fmla="*/ 95253 h 232383"/>
              <a:gd name="connsiteX2" fmla="*/ 76108 w 77215"/>
              <a:gd name="connsiteY2" fmla="*/ 228603 h 232383"/>
              <a:gd name="connsiteX3" fmla="*/ 60233 w 77215"/>
              <a:gd name="connsiteY3" fmla="*/ 187328 h 232383"/>
              <a:gd name="connsiteX4" fmla="*/ 6258 w 77215"/>
              <a:gd name="connsiteY4" fmla="*/ 98428 h 232383"/>
              <a:gd name="connsiteX5" fmla="*/ 3083 w 77215"/>
              <a:gd name="connsiteY5" fmla="*/ 3 h 23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215" h="232383">
                <a:moveTo>
                  <a:pt x="3083" y="3"/>
                </a:moveTo>
                <a:cubicBezTo>
                  <a:pt x="7846" y="-526"/>
                  <a:pt x="22662" y="57153"/>
                  <a:pt x="34833" y="95253"/>
                </a:cubicBezTo>
                <a:cubicBezTo>
                  <a:pt x="47004" y="133353"/>
                  <a:pt x="71875" y="213257"/>
                  <a:pt x="76108" y="228603"/>
                </a:cubicBezTo>
                <a:cubicBezTo>
                  <a:pt x="80341" y="243949"/>
                  <a:pt x="71875" y="209024"/>
                  <a:pt x="60233" y="187328"/>
                </a:cubicBezTo>
                <a:cubicBezTo>
                  <a:pt x="48591" y="165632"/>
                  <a:pt x="13666" y="125945"/>
                  <a:pt x="6258" y="98428"/>
                </a:cubicBezTo>
                <a:cubicBezTo>
                  <a:pt x="-1150" y="70911"/>
                  <a:pt x="-1680" y="532"/>
                  <a:pt x="308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913A7D15-B329-0401-F658-1E183BD04B30}"/>
              </a:ext>
            </a:extLst>
          </p:cNvPr>
          <p:cNvSpPr/>
          <p:nvPr/>
        </p:nvSpPr>
        <p:spPr>
          <a:xfrm>
            <a:off x="6222992" y="5095874"/>
            <a:ext cx="201892" cy="853093"/>
          </a:xfrm>
          <a:custGeom>
            <a:avLst/>
            <a:gdLst>
              <a:gd name="connsiteX0" fmla="*/ 8 w 201892"/>
              <a:gd name="connsiteY0" fmla="*/ 1 h 853093"/>
              <a:gd name="connsiteX1" fmla="*/ 133358 w 201892"/>
              <a:gd name="connsiteY1" fmla="*/ 206376 h 853093"/>
              <a:gd name="connsiteX2" fmla="*/ 200033 w 201892"/>
              <a:gd name="connsiteY2" fmla="*/ 460376 h 853093"/>
              <a:gd name="connsiteX3" fmla="*/ 180983 w 201892"/>
              <a:gd name="connsiteY3" fmla="*/ 415926 h 853093"/>
              <a:gd name="connsiteX4" fmla="*/ 155583 w 201892"/>
              <a:gd name="connsiteY4" fmla="*/ 682626 h 853093"/>
              <a:gd name="connsiteX5" fmla="*/ 165108 w 201892"/>
              <a:gd name="connsiteY5" fmla="*/ 657226 h 853093"/>
              <a:gd name="connsiteX6" fmla="*/ 146058 w 201892"/>
              <a:gd name="connsiteY6" fmla="*/ 847726 h 853093"/>
              <a:gd name="connsiteX7" fmla="*/ 174633 w 201892"/>
              <a:gd name="connsiteY7" fmla="*/ 412751 h 853093"/>
              <a:gd name="connsiteX8" fmla="*/ 149233 w 201892"/>
              <a:gd name="connsiteY8" fmla="*/ 241301 h 853093"/>
              <a:gd name="connsiteX9" fmla="*/ 139708 w 201892"/>
              <a:gd name="connsiteY9" fmla="*/ 203201 h 853093"/>
              <a:gd name="connsiteX10" fmla="*/ 8 w 201892"/>
              <a:gd name="connsiteY10" fmla="*/ 1 h 853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1892" h="853093">
                <a:moveTo>
                  <a:pt x="8" y="1"/>
                </a:moveTo>
                <a:cubicBezTo>
                  <a:pt x="-1050" y="530"/>
                  <a:pt x="100021" y="129647"/>
                  <a:pt x="133358" y="206376"/>
                </a:cubicBezTo>
                <a:cubicBezTo>
                  <a:pt x="166695" y="283105"/>
                  <a:pt x="192096" y="425451"/>
                  <a:pt x="200033" y="460376"/>
                </a:cubicBezTo>
                <a:cubicBezTo>
                  <a:pt x="207970" y="495301"/>
                  <a:pt x="188391" y="378884"/>
                  <a:pt x="180983" y="415926"/>
                </a:cubicBezTo>
                <a:cubicBezTo>
                  <a:pt x="173575" y="452968"/>
                  <a:pt x="158229" y="642409"/>
                  <a:pt x="155583" y="682626"/>
                </a:cubicBezTo>
                <a:cubicBezTo>
                  <a:pt x="152937" y="722843"/>
                  <a:pt x="166695" y="629709"/>
                  <a:pt x="165108" y="657226"/>
                </a:cubicBezTo>
                <a:cubicBezTo>
                  <a:pt x="163521" y="684743"/>
                  <a:pt x="144471" y="888472"/>
                  <a:pt x="146058" y="847726"/>
                </a:cubicBezTo>
                <a:cubicBezTo>
                  <a:pt x="147645" y="806980"/>
                  <a:pt x="174104" y="513822"/>
                  <a:pt x="174633" y="412751"/>
                </a:cubicBezTo>
                <a:cubicBezTo>
                  <a:pt x="175162" y="311680"/>
                  <a:pt x="155054" y="276226"/>
                  <a:pt x="149233" y="241301"/>
                </a:cubicBezTo>
                <a:cubicBezTo>
                  <a:pt x="143412" y="206376"/>
                  <a:pt x="165108" y="241830"/>
                  <a:pt x="139708" y="203201"/>
                </a:cubicBezTo>
                <a:cubicBezTo>
                  <a:pt x="114308" y="164572"/>
                  <a:pt x="1066" y="-528"/>
                  <a:pt x="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2BEAA678-05E6-878F-D7EE-3361B013CA51}"/>
              </a:ext>
            </a:extLst>
          </p:cNvPr>
          <p:cNvSpPr/>
          <p:nvPr/>
        </p:nvSpPr>
        <p:spPr>
          <a:xfrm>
            <a:off x="6143431" y="4965498"/>
            <a:ext cx="230819" cy="334633"/>
          </a:xfrm>
          <a:custGeom>
            <a:avLst/>
            <a:gdLst>
              <a:gd name="connsiteX0" fmla="*/ 194 w 230819"/>
              <a:gd name="connsiteY0" fmla="*/ 202 h 334633"/>
              <a:gd name="connsiteX1" fmla="*/ 158944 w 230819"/>
              <a:gd name="connsiteY1" fmla="*/ 219277 h 334633"/>
              <a:gd name="connsiteX2" fmla="*/ 228794 w 230819"/>
              <a:gd name="connsiteY2" fmla="*/ 333577 h 334633"/>
              <a:gd name="connsiteX3" fmla="*/ 193869 w 230819"/>
              <a:gd name="connsiteY3" fmla="*/ 260552 h 334633"/>
              <a:gd name="connsiteX4" fmla="*/ 194 w 230819"/>
              <a:gd name="connsiteY4" fmla="*/ 202 h 33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819" h="334633">
                <a:moveTo>
                  <a:pt x="194" y="202"/>
                </a:moveTo>
                <a:cubicBezTo>
                  <a:pt x="-5627" y="-6677"/>
                  <a:pt x="120844" y="163715"/>
                  <a:pt x="158944" y="219277"/>
                </a:cubicBezTo>
                <a:cubicBezTo>
                  <a:pt x="197044" y="274839"/>
                  <a:pt x="222973" y="326698"/>
                  <a:pt x="228794" y="333577"/>
                </a:cubicBezTo>
                <a:cubicBezTo>
                  <a:pt x="234615" y="340456"/>
                  <a:pt x="229323" y="313469"/>
                  <a:pt x="193869" y="260552"/>
                </a:cubicBezTo>
                <a:cubicBezTo>
                  <a:pt x="158415" y="207635"/>
                  <a:pt x="6015" y="7081"/>
                  <a:pt x="194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D1253A57-6D7B-BB6A-9977-38A62883B2CE}"/>
              </a:ext>
            </a:extLst>
          </p:cNvPr>
          <p:cNvSpPr/>
          <p:nvPr/>
        </p:nvSpPr>
        <p:spPr>
          <a:xfrm>
            <a:off x="6257716" y="5118061"/>
            <a:ext cx="159602" cy="539796"/>
          </a:xfrm>
          <a:custGeom>
            <a:avLst/>
            <a:gdLst>
              <a:gd name="connsiteX0" fmla="*/ 209 w 159602"/>
              <a:gd name="connsiteY0" fmla="*/ 39 h 539796"/>
              <a:gd name="connsiteX1" fmla="*/ 92284 w 159602"/>
              <a:gd name="connsiteY1" fmla="*/ 139739 h 539796"/>
              <a:gd name="connsiteX2" fmla="*/ 114509 w 159602"/>
              <a:gd name="connsiteY2" fmla="*/ 346114 h 539796"/>
              <a:gd name="connsiteX3" fmla="*/ 120859 w 159602"/>
              <a:gd name="connsiteY3" fmla="*/ 263564 h 539796"/>
              <a:gd name="connsiteX4" fmla="*/ 158959 w 159602"/>
              <a:gd name="connsiteY4" fmla="*/ 539789 h 539796"/>
              <a:gd name="connsiteX5" fmla="*/ 143084 w 159602"/>
              <a:gd name="connsiteY5" fmla="*/ 254039 h 539796"/>
              <a:gd name="connsiteX6" fmla="*/ 120859 w 159602"/>
              <a:gd name="connsiteY6" fmla="*/ 152439 h 539796"/>
              <a:gd name="connsiteX7" fmla="*/ 209 w 159602"/>
              <a:gd name="connsiteY7" fmla="*/ 39 h 5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602" h="539796">
                <a:moveTo>
                  <a:pt x="209" y="39"/>
                </a:moveTo>
                <a:cubicBezTo>
                  <a:pt x="-4553" y="-2078"/>
                  <a:pt x="73234" y="82060"/>
                  <a:pt x="92284" y="139739"/>
                </a:cubicBezTo>
                <a:cubicBezTo>
                  <a:pt x="111334" y="197418"/>
                  <a:pt x="109747" y="325477"/>
                  <a:pt x="114509" y="346114"/>
                </a:cubicBezTo>
                <a:cubicBezTo>
                  <a:pt x="119271" y="366751"/>
                  <a:pt x="113451" y="231285"/>
                  <a:pt x="120859" y="263564"/>
                </a:cubicBezTo>
                <a:cubicBezTo>
                  <a:pt x="128267" y="295843"/>
                  <a:pt x="155255" y="541376"/>
                  <a:pt x="158959" y="539789"/>
                </a:cubicBezTo>
                <a:cubicBezTo>
                  <a:pt x="162663" y="538202"/>
                  <a:pt x="149434" y="318597"/>
                  <a:pt x="143084" y="254039"/>
                </a:cubicBezTo>
                <a:cubicBezTo>
                  <a:pt x="136734" y="189481"/>
                  <a:pt x="140438" y="190539"/>
                  <a:pt x="120859" y="152439"/>
                </a:cubicBezTo>
                <a:cubicBezTo>
                  <a:pt x="101280" y="114339"/>
                  <a:pt x="4971" y="2156"/>
                  <a:pt x="209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F097C066-9763-29E2-F24A-5606D3F4F6F7}"/>
              </a:ext>
            </a:extLst>
          </p:cNvPr>
          <p:cNvSpPr/>
          <p:nvPr/>
        </p:nvSpPr>
        <p:spPr>
          <a:xfrm>
            <a:off x="6343637" y="5683829"/>
            <a:ext cx="78009" cy="412958"/>
          </a:xfrm>
          <a:custGeom>
            <a:avLst/>
            <a:gdLst>
              <a:gd name="connsiteX0" fmla="*/ 69863 w 78009"/>
              <a:gd name="connsiteY0" fmla="*/ 5771 h 412958"/>
              <a:gd name="connsiteX1" fmla="*/ 13 w 78009"/>
              <a:gd name="connsiteY1" fmla="*/ 412171 h 412958"/>
              <a:gd name="connsiteX2" fmla="*/ 76213 w 78009"/>
              <a:gd name="connsiteY2" fmla="*/ 110546 h 412958"/>
              <a:gd name="connsiteX3" fmla="*/ 53988 w 78009"/>
              <a:gd name="connsiteY3" fmla="*/ 167696 h 412958"/>
              <a:gd name="connsiteX4" fmla="*/ 69863 w 78009"/>
              <a:gd name="connsiteY4" fmla="*/ 5771 h 41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" h="412958">
                <a:moveTo>
                  <a:pt x="69863" y="5771"/>
                </a:moveTo>
                <a:cubicBezTo>
                  <a:pt x="60867" y="46517"/>
                  <a:pt x="-1045" y="394709"/>
                  <a:pt x="13" y="412171"/>
                </a:cubicBezTo>
                <a:cubicBezTo>
                  <a:pt x="1071" y="429633"/>
                  <a:pt x="67217" y="151292"/>
                  <a:pt x="76213" y="110546"/>
                </a:cubicBezTo>
                <a:cubicBezTo>
                  <a:pt x="85209" y="69800"/>
                  <a:pt x="57692" y="182513"/>
                  <a:pt x="53988" y="167696"/>
                </a:cubicBezTo>
                <a:cubicBezTo>
                  <a:pt x="50284" y="152879"/>
                  <a:pt x="78859" y="-34975"/>
                  <a:pt x="69863" y="5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B1DF0265-2078-EDAF-46B5-F7E843734E78}"/>
              </a:ext>
            </a:extLst>
          </p:cNvPr>
          <p:cNvSpPr/>
          <p:nvPr/>
        </p:nvSpPr>
        <p:spPr>
          <a:xfrm>
            <a:off x="6304798" y="6097392"/>
            <a:ext cx="51552" cy="502285"/>
          </a:xfrm>
          <a:custGeom>
            <a:avLst/>
            <a:gdLst>
              <a:gd name="connsiteX0" fmla="*/ 51552 w 51552"/>
              <a:gd name="connsiteY0" fmla="*/ 4958 h 502285"/>
              <a:gd name="connsiteX1" fmla="*/ 752 w 51552"/>
              <a:gd name="connsiteY1" fmla="*/ 500258 h 502285"/>
              <a:gd name="connsiteX2" fmla="*/ 19802 w 51552"/>
              <a:gd name="connsiteY2" fmla="*/ 182758 h 502285"/>
              <a:gd name="connsiteX3" fmla="*/ 752 w 51552"/>
              <a:gd name="connsiteY3" fmla="*/ 243083 h 502285"/>
              <a:gd name="connsiteX4" fmla="*/ 51552 w 51552"/>
              <a:gd name="connsiteY4" fmla="*/ 4958 h 50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2" h="502285">
                <a:moveTo>
                  <a:pt x="51552" y="4958"/>
                </a:moveTo>
                <a:cubicBezTo>
                  <a:pt x="51552" y="47820"/>
                  <a:pt x="6044" y="470625"/>
                  <a:pt x="752" y="500258"/>
                </a:cubicBezTo>
                <a:cubicBezTo>
                  <a:pt x="-4540" y="529891"/>
                  <a:pt x="19802" y="225620"/>
                  <a:pt x="19802" y="182758"/>
                </a:cubicBezTo>
                <a:cubicBezTo>
                  <a:pt x="19802" y="139896"/>
                  <a:pt x="-4540" y="275891"/>
                  <a:pt x="752" y="243083"/>
                </a:cubicBezTo>
                <a:cubicBezTo>
                  <a:pt x="6044" y="210275"/>
                  <a:pt x="51552" y="-37904"/>
                  <a:pt x="51552" y="4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3F66A96A-6591-E940-CEB1-C818FDA68E1F}"/>
              </a:ext>
            </a:extLst>
          </p:cNvPr>
          <p:cNvSpPr/>
          <p:nvPr/>
        </p:nvSpPr>
        <p:spPr>
          <a:xfrm>
            <a:off x="6041961" y="4778367"/>
            <a:ext cx="279944" cy="400097"/>
          </a:xfrm>
          <a:custGeom>
            <a:avLst/>
            <a:gdLst>
              <a:gd name="connsiteX0" fmla="*/ 64 w 279944"/>
              <a:gd name="connsiteY0" fmla="*/ 8 h 400097"/>
              <a:gd name="connsiteX1" fmla="*/ 219139 w 279944"/>
              <a:gd name="connsiteY1" fmla="*/ 288933 h 400097"/>
              <a:gd name="connsiteX2" fmla="*/ 279464 w 279944"/>
              <a:gd name="connsiteY2" fmla="*/ 400058 h 400097"/>
              <a:gd name="connsiteX3" fmla="*/ 196914 w 279944"/>
              <a:gd name="connsiteY3" fmla="*/ 279408 h 400097"/>
              <a:gd name="connsiteX4" fmla="*/ 64 w 279944"/>
              <a:gd name="connsiteY4" fmla="*/ 8 h 40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944" h="400097">
                <a:moveTo>
                  <a:pt x="64" y="8"/>
                </a:moveTo>
                <a:cubicBezTo>
                  <a:pt x="3768" y="1595"/>
                  <a:pt x="172572" y="222258"/>
                  <a:pt x="219139" y="288933"/>
                </a:cubicBezTo>
                <a:cubicBezTo>
                  <a:pt x="265706" y="355608"/>
                  <a:pt x="283168" y="401645"/>
                  <a:pt x="279464" y="400058"/>
                </a:cubicBezTo>
                <a:cubicBezTo>
                  <a:pt x="275760" y="398471"/>
                  <a:pt x="240306" y="340262"/>
                  <a:pt x="196914" y="279408"/>
                </a:cubicBezTo>
                <a:cubicBezTo>
                  <a:pt x="153522" y="218554"/>
                  <a:pt x="-3640" y="-1579"/>
                  <a:pt x="6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81FC9A2A-202A-4BB1-C16C-734B1EB94ED9}"/>
              </a:ext>
            </a:extLst>
          </p:cNvPr>
          <p:cNvSpPr/>
          <p:nvPr/>
        </p:nvSpPr>
        <p:spPr>
          <a:xfrm>
            <a:off x="5524408" y="3466629"/>
            <a:ext cx="680823" cy="1221649"/>
          </a:xfrm>
          <a:custGeom>
            <a:avLst/>
            <a:gdLst>
              <a:gd name="connsiteX0" fmla="*/ 92 w 680823"/>
              <a:gd name="connsiteY0" fmla="*/ 471 h 1221649"/>
              <a:gd name="connsiteX1" fmla="*/ 257267 w 680823"/>
              <a:gd name="connsiteY1" fmla="*/ 283046 h 1221649"/>
              <a:gd name="connsiteX2" fmla="*/ 244567 w 680823"/>
              <a:gd name="connsiteY2" fmla="*/ 251296 h 1221649"/>
              <a:gd name="connsiteX3" fmla="*/ 438242 w 680823"/>
              <a:gd name="connsiteY3" fmla="*/ 667221 h 1221649"/>
              <a:gd name="connsiteX4" fmla="*/ 384267 w 680823"/>
              <a:gd name="connsiteY4" fmla="*/ 584671 h 1221649"/>
              <a:gd name="connsiteX5" fmla="*/ 676367 w 680823"/>
              <a:gd name="connsiteY5" fmla="*/ 1210146 h 1221649"/>
              <a:gd name="connsiteX6" fmla="*/ 543017 w 680823"/>
              <a:gd name="connsiteY6" fmla="*/ 933921 h 1221649"/>
              <a:gd name="connsiteX7" fmla="*/ 301717 w 680823"/>
              <a:gd name="connsiteY7" fmla="*/ 244946 h 1221649"/>
              <a:gd name="connsiteX8" fmla="*/ 346167 w 680823"/>
              <a:gd name="connsiteY8" fmla="*/ 365596 h 1221649"/>
              <a:gd name="connsiteX9" fmla="*/ 228692 w 680823"/>
              <a:gd name="connsiteY9" fmla="*/ 219546 h 1221649"/>
              <a:gd name="connsiteX10" fmla="*/ 92 w 680823"/>
              <a:gd name="connsiteY10" fmla="*/ 471 h 122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0823" h="1221649">
                <a:moveTo>
                  <a:pt x="92" y="471"/>
                </a:moveTo>
                <a:cubicBezTo>
                  <a:pt x="4855" y="11054"/>
                  <a:pt x="216521" y="241242"/>
                  <a:pt x="257267" y="283046"/>
                </a:cubicBezTo>
                <a:cubicBezTo>
                  <a:pt x="298013" y="324850"/>
                  <a:pt x="214405" y="187267"/>
                  <a:pt x="244567" y="251296"/>
                </a:cubicBezTo>
                <a:cubicBezTo>
                  <a:pt x="274729" y="315325"/>
                  <a:pt x="414959" y="611659"/>
                  <a:pt x="438242" y="667221"/>
                </a:cubicBezTo>
                <a:cubicBezTo>
                  <a:pt x="461525" y="722784"/>
                  <a:pt x="344579" y="494183"/>
                  <a:pt x="384267" y="584671"/>
                </a:cubicBezTo>
                <a:cubicBezTo>
                  <a:pt x="423955" y="675159"/>
                  <a:pt x="649909" y="1151938"/>
                  <a:pt x="676367" y="1210146"/>
                </a:cubicBezTo>
                <a:cubicBezTo>
                  <a:pt x="702825" y="1268354"/>
                  <a:pt x="605459" y="1094788"/>
                  <a:pt x="543017" y="933921"/>
                </a:cubicBezTo>
                <a:cubicBezTo>
                  <a:pt x="480575" y="773054"/>
                  <a:pt x="334525" y="339667"/>
                  <a:pt x="301717" y="244946"/>
                </a:cubicBezTo>
                <a:cubicBezTo>
                  <a:pt x="268909" y="150225"/>
                  <a:pt x="358338" y="369829"/>
                  <a:pt x="346167" y="365596"/>
                </a:cubicBezTo>
                <a:cubicBezTo>
                  <a:pt x="333996" y="361363"/>
                  <a:pt x="281609" y="278813"/>
                  <a:pt x="228692" y="219546"/>
                </a:cubicBezTo>
                <a:cubicBezTo>
                  <a:pt x="175775" y="160279"/>
                  <a:pt x="-4671" y="-10112"/>
                  <a:pt x="92" y="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58B8B9E3-AADA-E16E-5BDF-A0EA272E8404}"/>
              </a:ext>
            </a:extLst>
          </p:cNvPr>
          <p:cNvSpPr/>
          <p:nvPr/>
        </p:nvSpPr>
        <p:spPr>
          <a:xfrm>
            <a:off x="6124140" y="4338625"/>
            <a:ext cx="364370" cy="1159416"/>
          </a:xfrm>
          <a:custGeom>
            <a:avLst/>
            <a:gdLst>
              <a:gd name="connsiteX0" fmla="*/ 79810 w 364370"/>
              <a:gd name="connsiteY0" fmla="*/ 4775 h 1159416"/>
              <a:gd name="connsiteX1" fmla="*/ 105210 w 364370"/>
              <a:gd name="connsiteY1" fmla="*/ 509600 h 1159416"/>
              <a:gd name="connsiteX2" fmla="*/ 111560 w 364370"/>
              <a:gd name="connsiteY2" fmla="*/ 439750 h 1159416"/>
              <a:gd name="connsiteX3" fmla="*/ 356035 w 364370"/>
              <a:gd name="connsiteY3" fmla="*/ 1141425 h 1159416"/>
              <a:gd name="connsiteX4" fmla="*/ 279835 w 364370"/>
              <a:gd name="connsiteY4" fmla="*/ 874725 h 1159416"/>
              <a:gd name="connsiteX5" fmla="*/ 13135 w 364370"/>
              <a:gd name="connsiteY5" fmla="*/ 55575 h 1159416"/>
              <a:gd name="connsiteX6" fmla="*/ 44885 w 364370"/>
              <a:gd name="connsiteY6" fmla="*/ 242900 h 1159416"/>
              <a:gd name="connsiteX7" fmla="*/ 79810 w 364370"/>
              <a:gd name="connsiteY7" fmla="*/ 4775 h 115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370" h="1159416">
                <a:moveTo>
                  <a:pt x="79810" y="4775"/>
                </a:moveTo>
                <a:cubicBezTo>
                  <a:pt x="89864" y="49225"/>
                  <a:pt x="99918" y="437104"/>
                  <a:pt x="105210" y="509600"/>
                </a:cubicBezTo>
                <a:cubicBezTo>
                  <a:pt x="110502" y="582096"/>
                  <a:pt x="69756" y="334446"/>
                  <a:pt x="111560" y="439750"/>
                </a:cubicBezTo>
                <a:cubicBezTo>
                  <a:pt x="153364" y="545054"/>
                  <a:pt x="327989" y="1068929"/>
                  <a:pt x="356035" y="1141425"/>
                </a:cubicBezTo>
                <a:cubicBezTo>
                  <a:pt x="384081" y="1213921"/>
                  <a:pt x="336985" y="1055700"/>
                  <a:pt x="279835" y="874725"/>
                </a:cubicBezTo>
                <a:cubicBezTo>
                  <a:pt x="222685" y="693750"/>
                  <a:pt x="52293" y="160879"/>
                  <a:pt x="13135" y="55575"/>
                </a:cubicBezTo>
                <a:cubicBezTo>
                  <a:pt x="-26023" y="-49729"/>
                  <a:pt x="33773" y="245017"/>
                  <a:pt x="44885" y="242900"/>
                </a:cubicBezTo>
                <a:cubicBezTo>
                  <a:pt x="55997" y="240783"/>
                  <a:pt x="69756" y="-39675"/>
                  <a:pt x="79810" y="4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A6CCE977-9D9C-8D2E-4451-7D2042EBA183}"/>
              </a:ext>
            </a:extLst>
          </p:cNvPr>
          <p:cNvSpPr/>
          <p:nvPr/>
        </p:nvSpPr>
        <p:spPr>
          <a:xfrm>
            <a:off x="3475153" y="1872074"/>
            <a:ext cx="1289121" cy="1129208"/>
          </a:xfrm>
          <a:custGeom>
            <a:avLst/>
            <a:gdLst>
              <a:gd name="connsiteX0" fmla="*/ 512647 w 1289121"/>
              <a:gd name="connsiteY0" fmla="*/ 1128301 h 1129208"/>
              <a:gd name="connsiteX1" fmla="*/ 233247 w 1289121"/>
              <a:gd name="connsiteY1" fmla="*/ 779051 h 1129208"/>
              <a:gd name="connsiteX2" fmla="*/ 131647 w 1289121"/>
              <a:gd name="connsiteY2" fmla="*/ 636176 h 1129208"/>
              <a:gd name="connsiteX3" fmla="*/ 515822 w 1289121"/>
              <a:gd name="connsiteY3" fmla="*/ 236126 h 1129208"/>
              <a:gd name="connsiteX4" fmla="*/ 17347 w 1289121"/>
              <a:gd name="connsiteY4" fmla="*/ 407576 h 1129208"/>
              <a:gd name="connsiteX5" fmla="*/ 1274647 w 1289121"/>
              <a:gd name="connsiteY5" fmla="*/ 4351 h 1129208"/>
              <a:gd name="connsiteX6" fmla="*/ 661872 w 1289121"/>
              <a:gd name="connsiteY6" fmla="*/ 213901 h 1129208"/>
              <a:gd name="connsiteX7" fmla="*/ 68147 w 1289121"/>
              <a:gd name="connsiteY7" fmla="*/ 525051 h 1129208"/>
              <a:gd name="connsiteX8" fmla="*/ 299922 w 1289121"/>
              <a:gd name="connsiteY8" fmla="*/ 493301 h 1129208"/>
              <a:gd name="connsiteX9" fmla="*/ 172922 w 1289121"/>
              <a:gd name="connsiteY9" fmla="*/ 604426 h 1129208"/>
              <a:gd name="connsiteX10" fmla="*/ 255472 w 1289121"/>
              <a:gd name="connsiteY10" fmla="*/ 760001 h 1129208"/>
              <a:gd name="connsiteX11" fmla="*/ 207847 w 1289121"/>
              <a:gd name="connsiteY11" fmla="*/ 664751 h 1129208"/>
              <a:gd name="connsiteX12" fmla="*/ 512647 w 1289121"/>
              <a:gd name="connsiteY12" fmla="*/ 1128301 h 112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9121" h="1129208">
                <a:moveTo>
                  <a:pt x="512647" y="1128301"/>
                </a:moveTo>
                <a:cubicBezTo>
                  <a:pt x="516880" y="1147351"/>
                  <a:pt x="296747" y="861072"/>
                  <a:pt x="233247" y="779051"/>
                </a:cubicBezTo>
                <a:cubicBezTo>
                  <a:pt x="169747" y="697030"/>
                  <a:pt x="84551" y="726663"/>
                  <a:pt x="131647" y="636176"/>
                </a:cubicBezTo>
                <a:cubicBezTo>
                  <a:pt x="178743" y="545688"/>
                  <a:pt x="534872" y="274226"/>
                  <a:pt x="515822" y="236126"/>
                </a:cubicBezTo>
                <a:cubicBezTo>
                  <a:pt x="496772" y="198026"/>
                  <a:pt x="-109124" y="446205"/>
                  <a:pt x="17347" y="407576"/>
                </a:cubicBezTo>
                <a:cubicBezTo>
                  <a:pt x="143818" y="368947"/>
                  <a:pt x="1167226" y="36630"/>
                  <a:pt x="1274647" y="4351"/>
                </a:cubicBezTo>
                <a:cubicBezTo>
                  <a:pt x="1382068" y="-27928"/>
                  <a:pt x="862955" y="127118"/>
                  <a:pt x="661872" y="213901"/>
                </a:cubicBezTo>
                <a:cubicBezTo>
                  <a:pt x="460789" y="300684"/>
                  <a:pt x="128472" y="478484"/>
                  <a:pt x="68147" y="525051"/>
                </a:cubicBezTo>
                <a:cubicBezTo>
                  <a:pt x="7822" y="571618"/>
                  <a:pt x="282459" y="480072"/>
                  <a:pt x="299922" y="493301"/>
                </a:cubicBezTo>
                <a:cubicBezTo>
                  <a:pt x="317384" y="506530"/>
                  <a:pt x="180330" y="559976"/>
                  <a:pt x="172922" y="604426"/>
                </a:cubicBezTo>
                <a:cubicBezTo>
                  <a:pt x="165514" y="648876"/>
                  <a:pt x="249651" y="749947"/>
                  <a:pt x="255472" y="760001"/>
                </a:cubicBezTo>
                <a:cubicBezTo>
                  <a:pt x="261293" y="770055"/>
                  <a:pt x="165514" y="598605"/>
                  <a:pt x="207847" y="664751"/>
                </a:cubicBezTo>
                <a:cubicBezTo>
                  <a:pt x="250180" y="730897"/>
                  <a:pt x="508414" y="1109251"/>
                  <a:pt x="512647" y="1128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F1420A08-05B5-E244-2FAB-ED55ECCD31E1}"/>
              </a:ext>
            </a:extLst>
          </p:cNvPr>
          <p:cNvSpPr/>
          <p:nvPr/>
        </p:nvSpPr>
        <p:spPr>
          <a:xfrm>
            <a:off x="4838700" y="1736725"/>
            <a:ext cx="1422973" cy="1417857"/>
          </a:xfrm>
          <a:custGeom>
            <a:avLst/>
            <a:gdLst>
              <a:gd name="connsiteX0" fmla="*/ 0 w 1422973"/>
              <a:gd name="connsiteY0" fmla="*/ 0 h 1417857"/>
              <a:gd name="connsiteX1" fmla="*/ 615950 w 1422973"/>
              <a:gd name="connsiteY1" fmla="*/ 454025 h 1417857"/>
              <a:gd name="connsiteX2" fmla="*/ 669925 w 1422973"/>
              <a:gd name="connsiteY2" fmla="*/ 390525 h 1417857"/>
              <a:gd name="connsiteX3" fmla="*/ 1050925 w 1422973"/>
              <a:gd name="connsiteY3" fmla="*/ 860425 h 1417857"/>
              <a:gd name="connsiteX4" fmla="*/ 1050925 w 1422973"/>
              <a:gd name="connsiteY4" fmla="*/ 806450 h 1417857"/>
              <a:gd name="connsiteX5" fmla="*/ 1419225 w 1422973"/>
              <a:gd name="connsiteY5" fmla="*/ 1412875 h 1417857"/>
              <a:gd name="connsiteX6" fmla="*/ 1216025 w 1422973"/>
              <a:gd name="connsiteY6" fmla="*/ 1057275 h 1417857"/>
              <a:gd name="connsiteX7" fmla="*/ 812800 w 1422973"/>
              <a:gd name="connsiteY7" fmla="*/ 409575 h 1417857"/>
              <a:gd name="connsiteX8" fmla="*/ 873125 w 1422973"/>
              <a:gd name="connsiteY8" fmla="*/ 552450 h 1417857"/>
              <a:gd name="connsiteX9" fmla="*/ 536575 w 1422973"/>
              <a:gd name="connsiteY9" fmla="*/ 317500 h 1417857"/>
              <a:gd name="connsiteX10" fmla="*/ 320675 w 1422973"/>
              <a:gd name="connsiteY10" fmla="*/ 190500 h 1417857"/>
              <a:gd name="connsiteX11" fmla="*/ 495300 w 1422973"/>
              <a:gd name="connsiteY11" fmla="*/ 301625 h 1417857"/>
              <a:gd name="connsiteX12" fmla="*/ 0 w 1422973"/>
              <a:gd name="connsiteY12" fmla="*/ 0 h 141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2973" h="1417857">
                <a:moveTo>
                  <a:pt x="0" y="0"/>
                </a:moveTo>
                <a:cubicBezTo>
                  <a:pt x="252148" y="194469"/>
                  <a:pt x="504296" y="388938"/>
                  <a:pt x="615950" y="454025"/>
                </a:cubicBezTo>
                <a:cubicBezTo>
                  <a:pt x="727604" y="519113"/>
                  <a:pt x="597429" y="322792"/>
                  <a:pt x="669925" y="390525"/>
                </a:cubicBezTo>
                <a:cubicBezTo>
                  <a:pt x="742421" y="458258"/>
                  <a:pt x="987425" y="791104"/>
                  <a:pt x="1050925" y="860425"/>
                </a:cubicBezTo>
                <a:cubicBezTo>
                  <a:pt x="1114425" y="929746"/>
                  <a:pt x="989542" y="714375"/>
                  <a:pt x="1050925" y="806450"/>
                </a:cubicBezTo>
                <a:cubicBezTo>
                  <a:pt x="1112308" y="898525"/>
                  <a:pt x="1391708" y="1371071"/>
                  <a:pt x="1419225" y="1412875"/>
                </a:cubicBezTo>
                <a:cubicBezTo>
                  <a:pt x="1446742" y="1454679"/>
                  <a:pt x="1317096" y="1224492"/>
                  <a:pt x="1216025" y="1057275"/>
                </a:cubicBezTo>
                <a:cubicBezTo>
                  <a:pt x="1114954" y="890058"/>
                  <a:pt x="869950" y="493712"/>
                  <a:pt x="812800" y="409575"/>
                </a:cubicBezTo>
                <a:cubicBezTo>
                  <a:pt x="755650" y="325438"/>
                  <a:pt x="919163" y="567796"/>
                  <a:pt x="873125" y="552450"/>
                </a:cubicBezTo>
                <a:cubicBezTo>
                  <a:pt x="827087" y="537104"/>
                  <a:pt x="628650" y="377825"/>
                  <a:pt x="536575" y="317500"/>
                </a:cubicBezTo>
                <a:cubicBezTo>
                  <a:pt x="444500" y="257175"/>
                  <a:pt x="327554" y="193146"/>
                  <a:pt x="320675" y="190500"/>
                </a:cubicBezTo>
                <a:cubicBezTo>
                  <a:pt x="313796" y="187854"/>
                  <a:pt x="495300" y="301625"/>
                  <a:pt x="495300" y="3016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6EFF1A82-CFD6-9866-11B0-205CF2210877}"/>
              </a:ext>
            </a:extLst>
          </p:cNvPr>
          <p:cNvSpPr/>
          <p:nvPr/>
        </p:nvSpPr>
        <p:spPr>
          <a:xfrm>
            <a:off x="4432221" y="2326200"/>
            <a:ext cx="1465860" cy="406007"/>
          </a:xfrm>
          <a:custGeom>
            <a:avLst/>
            <a:gdLst>
              <a:gd name="connsiteX0" fmla="*/ 47704 w 1465860"/>
              <a:gd name="connsiteY0" fmla="*/ 401125 h 406007"/>
              <a:gd name="connsiteX1" fmla="*/ 1085929 w 1465860"/>
              <a:gd name="connsiteY1" fmla="*/ 159825 h 406007"/>
              <a:gd name="connsiteX2" fmla="*/ 1457404 w 1465860"/>
              <a:gd name="connsiteY2" fmla="*/ 372550 h 406007"/>
              <a:gd name="connsiteX3" fmla="*/ 1308179 w 1465860"/>
              <a:gd name="connsiteY3" fmla="*/ 229675 h 406007"/>
              <a:gd name="connsiteX4" fmla="*/ 885904 w 1465860"/>
              <a:gd name="connsiteY4" fmla="*/ 1075 h 406007"/>
              <a:gd name="connsiteX5" fmla="*/ 1063704 w 1465860"/>
              <a:gd name="connsiteY5" fmla="*/ 143950 h 406007"/>
              <a:gd name="connsiteX6" fmla="*/ 854154 w 1465860"/>
              <a:gd name="connsiteY6" fmla="*/ 150300 h 406007"/>
              <a:gd name="connsiteX7" fmla="*/ 79 w 1465860"/>
              <a:gd name="connsiteY7" fmla="*/ 121725 h 406007"/>
              <a:gd name="connsiteX8" fmla="*/ 800179 w 1465860"/>
              <a:gd name="connsiteY8" fmla="*/ 166175 h 406007"/>
              <a:gd name="connsiteX9" fmla="*/ 289004 w 1465860"/>
              <a:gd name="connsiteY9" fmla="*/ 309050 h 406007"/>
              <a:gd name="connsiteX10" fmla="*/ 47704 w 1465860"/>
              <a:gd name="connsiteY10" fmla="*/ 401125 h 40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5860" h="406007">
                <a:moveTo>
                  <a:pt x="47704" y="401125"/>
                </a:moveTo>
                <a:cubicBezTo>
                  <a:pt x="180525" y="376254"/>
                  <a:pt x="850979" y="164587"/>
                  <a:pt x="1085929" y="159825"/>
                </a:cubicBezTo>
                <a:cubicBezTo>
                  <a:pt x="1320879" y="155063"/>
                  <a:pt x="1420362" y="360908"/>
                  <a:pt x="1457404" y="372550"/>
                </a:cubicBezTo>
                <a:cubicBezTo>
                  <a:pt x="1494446" y="384192"/>
                  <a:pt x="1403429" y="291587"/>
                  <a:pt x="1308179" y="229675"/>
                </a:cubicBezTo>
                <a:cubicBezTo>
                  <a:pt x="1212929" y="167763"/>
                  <a:pt x="926650" y="15362"/>
                  <a:pt x="885904" y="1075"/>
                </a:cubicBezTo>
                <a:cubicBezTo>
                  <a:pt x="845158" y="-13212"/>
                  <a:pt x="1068996" y="119079"/>
                  <a:pt x="1063704" y="143950"/>
                </a:cubicBezTo>
                <a:cubicBezTo>
                  <a:pt x="1058412" y="168821"/>
                  <a:pt x="1031425" y="154004"/>
                  <a:pt x="854154" y="150300"/>
                </a:cubicBezTo>
                <a:cubicBezTo>
                  <a:pt x="676883" y="146596"/>
                  <a:pt x="9075" y="119079"/>
                  <a:pt x="79" y="121725"/>
                </a:cubicBezTo>
                <a:cubicBezTo>
                  <a:pt x="-8917" y="124371"/>
                  <a:pt x="752025" y="134954"/>
                  <a:pt x="800179" y="166175"/>
                </a:cubicBezTo>
                <a:cubicBezTo>
                  <a:pt x="848333" y="197396"/>
                  <a:pt x="413887" y="268304"/>
                  <a:pt x="289004" y="309050"/>
                </a:cubicBezTo>
                <a:cubicBezTo>
                  <a:pt x="164121" y="349796"/>
                  <a:pt x="-85117" y="425996"/>
                  <a:pt x="47704" y="401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B90B2376-A979-857F-CE34-F1B1A884A61A}"/>
              </a:ext>
            </a:extLst>
          </p:cNvPr>
          <p:cNvSpPr/>
          <p:nvPr/>
        </p:nvSpPr>
        <p:spPr>
          <a:xfrm>
            <a:off x="4231259" y="2332160"/>
            <a:ext cx="1834020" cy="522166"/>
          </a:xfrm>
          <a:custGeom>
            <a:avLst/>
            <a:gdLst>
              <a:gd name="connsiteX0" fmla="*/ 296291 w 1834020"/>
              <a:gd name="connsiteY0" fmla="*/ 522165 h 522166"/>
              <a:gd name="connsiteX1" fmla="*/ 181991 w 1834020"/>
              <a:gd name="connsiteY1" fmla="*/ 344365 h 522166"/>
              <a:gd name="connsiteX2" fmla="*/ 175641 w 1834020"/>
              <a:gd name="connsiteY2" fmla="*/ 284040 h 522166"/>
              <a:gd name="connsiteX3" fmla="*/ 1077341 w 1834020"/>
              <a:gd name="connsiteY3" fmla="*/ 26865 h 522166"/>
              <a:gd name="connsiteX4" fmla="*/ 715391 w 1834020"/>
              <a:gd name="connsiteY4" fmla="*/ 36390 h 522166"/>
              <a:gd name="connsiteX5" fmla="*/ 1385316 w 1834020"/>
              <a:gd name="connsiteY5" fmla="*/ 93540 h 522166"/>
              <a:gd name="connsiteX6" fmla="*/ 1832991 w 1834020"/>
              <a:gd name="connsiteY6" fmla="*/ 369765 h 522166"/>
              <a:gd name="connsiteX7" fmla="*/ 1486916 w 1834020"/>
              <a:gd name="connsiteY7" fmla="*/ 169740 h 522166"/>
              <a:gd name="connsiteX8" fmla="*/ 826516 w 1834020"/>
              <a:gd name="connsiteY8" fmla="*/ 20515 h 522166"/>
              <a:gd name="connsiteX9" fmla="*/ 388366 w 1834020"/>
              <a:gd name="connsiteY9" fmla="*/ 4640 h 522166"/>
              <a:gd name="connsiteX10" fmla="*/ 880491 w 1834020"/>
              <a:gd name="connsiteY10" fmla="*/ 52265 h 522166"/>
              <a:gd name="connsiteX11" fmla="*/ 629666 w 1834020"/>
              <a:gd name="connsiteY11" fmla="*/ 128465 h 522166"/>
              <a:gd name="connsiteX12" fmla="*/ 23241 w 1834020"/>
              <a:gd name="connsiteY12" fmla="*/ 255465 h 522166"/>
              <a:gd name="connsiteX13" fmla="*/ 134366 w 1834020"/>
              <a:gd name="connsiteY13" fmla="*/ 249115 h 522166"/>
              <a:gd name="connsiteX14" fmla="*/ 216916 w 1834020"/>
              <a:gd name="connsiteY14" fmla="*/ 341190 h 522166"/>
              <a:gd name="connsiteX15" fmla="*/ 296291 w 1834020"/>
              <a:gd name="connsiteY15" fmla="*/ 522165 h 52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34020" h="522166">
                <a:moveTo>
                  <a:pt x="296291" y="522165"/>
                </a:moveTo>
                <a:cubicBezTo>
                  <a:pt x="290470" y="522694"/>
                  <a:pt x="202099" y="384053"/>
                  <a:pt x="181991" y="344365"/>
                </a:cubicBezTo>
                <a:cubicBezTo>
                  <a:pt x="161883" y="304677"/>
                  <a:pt x="26416" y="336957"/>
                  <a:pt x="175641" y="284040"/>
                </a:cubicBezTo>
                <a:cubicBezTo>
                  <a:pt x="324866" y="231123"/>
                  <a:pt x="987383" y="68140"/>
                  <a:pt x="1077341" y="26865"/>
                </a:cubicBezTo>
                <a:cubicBezTo>
                  <a:pt x="1167299" y="-14410"/>
                  <a:pt x="664062" y="25278"/>
                  <a:pt x="715391" y="36390"/>
                </a:cubicBezTo>
                <a:cubicBezTo>
                  <a:pt x="766720" y="47502"/>
                  <a:pt x="1199049" y="37977"/>
                  <a:pt x="1385316" y="93540"/>
                </a:cubicBezTo>
                <a:cubicBezTo>
                  <a:pt x="1571583" y="149102"/>
                  <a:pt x="1816058" y="357065"/>
                  <a:pt x="1832991" y="369765"/>
                </a:cubicBezTo>
                <a:cubicBezTo>
                  <a:pt x="1849924" y="382465"/>
                  <a:pt x="1654662" y="227948"/>
                  <a:pt x="1486916" y="169740"/>
                </a:cubicBezTo>
                <a:cubicBezTo>
                  <a:pt x="1319170" y="111532"/>
                  <a:pt x="1009608" y="48032"/>
                  <a:pt x="826516" y="20515"/>
                </a:cubicBezTo>
                <a:cubicBezTo>
                  <a:pt x="643424" y="-7002"/>
                  <a:pt x="379370" y="-652"/>
                  <a:pt x="388366" y="4640"/>
                </a:cubicBezTo>
                <a:cubicBezTo>
                  <a:pt x="397362" y="9932"/>
                  <a:pt x="840275" y="31628"/>
                  <a:pt x="880491" y="52265"/>
                </a:cubicBezTo>
                <a:cubicBezTo>
                  <a:pt x="920707" y="72902"/>
                  <a:pt x="772541" y="94598"/>
                  <a:pt x="629666" y="128465"/>
                </a:cubicBezTo>
                <a:cubicBezTo>
                  <a:pt x="486791" y="162332"/>
                  <a:pt x="105791" y="235357"/>
                  <a:pt x="23241" y="255465"/>
                </a:cubicBezTo>
                <a:cubicBezTo>
                  <a:pt x="-59309" y="275573"/>
                  <a:pt x="102087" y="234827"/>
                  <a:pt x="134366" y="249115"/>
                </a:cubicBezTo>
                <a:cubicBezTo>
                  <a:pt x="166645" y="263402"/>
                  <a:pt x="187812" y="298857"/>
                  <a:pt x="216916" y="341190"/>
                </a:cubicBezTo>
                <a:cubicBezTo>
                  <a:pt x="246020" y="383523"/>
                  <a:pt x="302112" y="521636"/>
                  <a:pt x="296291" y="522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F2292324-8470-B262-6CE9-8B42D1DF778A}"/>
              </a:ext>
            </a:extLst>
          </p:cNvPr>
          <p:cNvSpPr/>
          <p:nvPr/>
        </p:nvSpPr>
        <p:spPr>
          <a:xfrm>
            <a:off x="4582654" y="2654298"/>
            <a:ext cx="1669002" cy="1144573"/>
          </a:xfrm>
          <a:custGeom>
            <a:avLst/>
            <a:gdLst>
              <a:gd name="connsiteX0" fmla="*/ 14746 w 1669002"/>
              <a:gd name="connsiteY0" fmla="*/ 203202 h 1144573"/>
              <a:gd name="connsiteX1" fmla="*/ 71896 w 1669002"/>
              <a:gd name="connsiteY1" fmla="*/ 206377 h 1144573"/>
              <a:gd name="connsiteX2" fmla="*/ 576721 w 1669002"/>
              <a:gd name="connsiteY2" fmla="*/ 104777 h 1144573"/>
              <a:gd name="connsiteX3" fmla="*/ 1078371 w 1669002"/>
              <a:gd name="connsiteY3" fmla="*/ 355602 h 1144573"/>
              <a:gd name="connsiteX4" fmla="*/ 979946 w 1669002"/>
              <a:gd name="connsiteY4" fmla="*/ 215902 h 1144573"/>
              <a:gd name="connsiteX5" fmla="*/ 1475246 w 1669002"/>
              <a:gd name="connsiteY5" fmla="*/ 657227 h 1144573"/>
              <a:gd name="connsiteX6" fmla="*/ 1646696 w 1669002"/>
              <a:gd name="connsiteY6" fmla="*/ 1130302 h 1144573"/>
              <a:gd name="connsiteX7" fmla="*/ 1611771 w 1669002"/>
              <a:gd name="connsiteY7" fmla="*/ 962027 h 1144573"/>
              <a:gd name="connsiteX8" fmla="*/ 1148221 w 1669002"/>
              <a:gd name="connsiteY8" fmla="*/ 365127 h 1144573"/>
              <a:gd name="connsiteX9" fmla="*/ 748171 w 1669002"/>
              <a:gd name="connsiteY9" fmla="*/ 2 h 1144573"/>
              <a:gd name="connsiteX10" fmla="*/ 1072021 w 1669002"/>
              <a:gd name="connsiteY10" fmla="*/ 358777 h 1144573"/>
              <a:gd name="connsiteX11" fmla="*/ 729121 w 1669002"/>
              <a:gd name="connsiteY11" fmla="*/ 146052 h 1144573"/>
              <a:gd name="connsiteX12" fmla="*/ 379871 w 1669002"/>
              <a:gd name="connsiteY12" fmla="*/ 50802 h 1144573"/>
              <a:gd name="connsiteX13" fmla="*/ 402096 w 1669002"/>
              <a:gd name="connsiteY13" fmla="*/ 88902 h 1144573"/>
              <a:gd name="connsiteX14" fmla="*/ 275096 w 1669002"/>
              <a:gd name="connsiteY14" fmla="*/ 133352 h 1144573"/>
              <a:gd name="connsiteX15" fmla="*/ 14746 w 1669002"/>
              <a:gd name="connsiteY15" fmla="*/ 203202 h 11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69002" h="1144573">
                <a:moveTo>
                  <a:pt x="14746" y="203202"/>
                </a:moveTo>
                <a:cubicBezTo>
                  <a:pt x="-3510" y="212991"/>
                  <a:pt x="-21766" y="222781"/>
                  <a:pt x="71896" y="206377"/>
                </a:cubicBezTo>
                <a:cubicBezTo>
                  <a:pt x="165558" y="189973"/>
                  <a:pt x="408975" y="79906"/>
                  <a:pt x="576721" y="104777"/>
                </a:cubicBezTo>
                <a:cubicBezTo>
                  <a:pt x="744467" y="129648"/>
                  <a:pt x="1011167" y="337081"/>
                  <a:pt x="1078371" y="355602"/>
                </a:cubicBezTo>
                <a:cubicBezTo>
                  <a:pt x="1145575" y="374123"/>
                  <a:pt x="913800" y="165631"/>
                  <a:pt x="979946" y="215902"/>
                </a:cubicBezTo>
                <a:cubicBezTo>
                  <a:pt x="1046092" y="266173"/>
                  <a:pt x="1364121" y="504827"/>
                  <a:pt x="1475246" y="657227"/>
                </a:cubicBezTo>
                <a:cubicBezTo>
                  <a:pt x="1586371" y="809627"/>
                  <a:pt x="1623942" y="1079502"/>
                  <a:pt x="1646696" y="1130302"/>
                </a:cubicBezTo>
                <a:cubicBezTo>
                  <a:pt x="1669450" y="1181102"/>
                  <a:pt x="1694850" y="1089556"/>
                  <a:pt x="1611771" y="962027"/>
                </a:cubicBezTo>
                <a:cubicBezTo>
                  <a:pt x="1528692" y="834498"/>
                  <a:pt x="1292154" y="525465"/>
                  <a:pt x="1148221" y="365127"/>
                </a:cubicBezTo>
                <a:cubicBezTo>
                  <a:pt x="1004288" y="204790"/>
                  <a:pt x="760871" y="1060"/>
                  <a:pt x="748171" y="2"/>
                </a:cubicBezTo>
                <a:cubicBezTo>
                  <a:pt x="735471" y="-1056"/>
                  <a:pt x="1075196" y="334435"/>
                  <a:pt x="1072021" y="358777"/>
                </a:cubicBezTo>
                <a:cubicBezTo>
                  <a:pt x="1068846" y="383119"/>
                  <a:pt x="844479" y="197381"/>
                  <a:pt x="729121" y="146052"/>
                </a:cubicBezTo>
                <a:cubicBezTo>
                  <a:pt x="613763" y="94723"/>
                  <a:pt x="434375" y="60327"/>
                  <a:pt x="379871" y="50802"/>
                </a:cubicBezTo>
                <a:cubicBezTo>
                  <a:pt x="325367" y="41277"/>
                  <a:pt x="419558" y="75144"/>
                  <a:pt x="402096" y="88902"/>
                </a:cubicBezTo>
                <a:cubicBezTo>
                  <a:pt x="384634" y="102660"/>
                  <a:pt x="275096" y="133352"/>
                  <a:pt x="275096" y="133352"/>
                </a:cubicBezTo>
                <a:lnTo>
                  <a:pt x="14746" y="20320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93B1DCD1-DBF6-FD2B-D9AF-91DECAB7CD1A}"/>
              </a:ext>
            </a:extLst>
          </p:cNvPr>
          <p:cNvSpPr/>
          <p:nvPr/>
        </p:nvSpPr>
        <p:spPr>
          <a:xfrm>
            <a:off x="5964433" y="3747140"/>
            <a:ext cx="556609" cy="1587266"/>
          </a:xfrm>
          <a:custGeom>
            <a:avLst/>
            <a:gdLst>
              <a:gd name="connsiteX0" fmla="*/ 1392 w 556609"/>
              <a:gd name="connsiteY0" fmla="*/ 5710 h 1587266"/>
              <a:gd name="connsiteX1" fmla="*/ 271267 w 556609"/>
              <a:gd name="connsiteY1" fmla="*/ 897885 h 1587266"/>
              <a:gd name="connsiteX2" fmla="*/ 255392 w 556609"/>
              <a:gd name="connsiteY2" fmla="*/ 774060 h 1587266"/>
              <a:gd name="connsiteX3" fmla="*/ 550667 w 556609"/>
              <a:gd name="connsiteY3" fmla="*/ 1564635 h 1587266"/>
              <a:gd name="connsiteX4" fmla="*/ 426842 w 556609"/>
              <a:gd name="connsiteY4" fmla="*/ 1269360 h 1587266"/>
              <a:gd name="connsiteX5" fmla="*/ 115692 w 556609"/>
              <a:gd name="connsiteY5" fmla="*/ 218435 h 1587266"/>
              <a:gd name="connsiteX6" fmla="*/ 163317 w 556609"/>
              <a:gd name="connsiteY6" fmla="*/ 501010 h 1587266"/>
              <a:gd name="connsiteX7" fmla="*/ 1392 w 556609"/>
              <a:gd name="connsiteY7" fmla="*/ 5710 h 158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6609" h="1587266">
                <a:moveTo>
                  <a:pt x="1392" y="5710"/>
                </a:moveTo>
                <a:cubicBezTo>
                  <a:pt x="19384" y="71856"/>
                  <a:pt x="228934" y="769827"/>
                  <a:pt x="271267" y="897885"/>
                </a:cubicBezTo>
                <a:cubicBezTo>
                  <a:pt x="313600" y="1025943"/>
                  <a:pt x="208825" y="662935"/>
                  <a:pt x="255392" y="774060"/>
                </a:cubicBezTo>
                <a:cubicBezTo>
                  <a:pt x="301959" y="885185"/>
                  <a:pt x="522092" y="1482085"/>
                  <a:pt x="550667" y="1564635"/>
                </a:cubicBezTo>
                <a:cubicBezTo>
                  <a:pt x="579242" y="1647185"/>
                  <a:pt x="499338" y="1493726"/>
                  <a:pt x="426842" y="1269360"/>
                </a:cubicBezTo>
                <a:cubicBezTo>
                  <a:pt x="354346" y="1044994"/>
                  <a:pt x="159613" y="346493"/>
                  <a:pt x="115692" y="218435"/>
                </a:cubicBezTo>
                <a:cubicBezTo>
                  <a:pt x="71771" y="90377"/>
                  <a:pt x="181309" y="532760"/>
                  <a:pt x="163317" y="501010"/>
                </a:cubicBezTo>
                <a:cubicBezTo>
                  <a:pt x="145325" y="469260"/>
                  <a:pt x="-16600" y="-60436"/>
                  <a:pt x="1392" y="5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52DBE42B-6F57-5CD2-88DF-4629C805F39F}"/>
              </a:ext>
            </a:extLst>
          </p:cNvPr>
          <p:cNvSpPr/>
          <p:nvPr/>
        </p:nvSpPr>
        <p:spPr>
          <a:xfrm>
            <a:off x="6561213" y="5380623"/>
            <a:ext cx="351605" cy="848313"/>
          </a:xfrm>
          <a:custGeom>
            <a:avLst/>
            <a:gdLst>
              <a:gd name="connsiteX0" fmla="*/ 1512 w 351605"/>
              <a:gd name="connsiteY0" fmla="*/ 4177 h 848313"/>
              <a:gd name="connsiteX1" fmla="*/ 347587 w 351605"/>
              <a:gd name="connsiteY1" fmla="*/ 842377 h 848313"/>
              <a:gd name="connsiteX2" fmla="*/ 192012 w 351605"/>
              <a:gd name="connsiteY2" fmla="*/ 385177 h 848313"/>
              <a:gd name="connsiteX3" fmla="*/ 220587 w 351605"/>
              <a:gd name="connsiteY3" fmla="*/ 512177 h 848313"/>
              <a:gd name="connsiteX4" fmla="*/ 1512 w 351605"/>
              <a:gd name="connsiteY4" fmla="*/ 4177 h 84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605" h="848313">
                <a:moveTo>
                  <a:pt x="1512" y="4177"/>
                </a:moveTo>
                <a:cubicBezTo>
                  <a:pt x="22679" y="59210"/>
                  <a:pt x="315837" y="778877"/>
                  <a:pt x="347587" y="842377"/>
                </a:cubicBezTo>
                <a:cubicBezTo>
                  <a:pt x="379337" y="905877"/>
                  <a:pt x="213179" y="440210"/>
                  <a:pt x="192012" y="385177"/>
                </a:cubicBezTo>
                <a:cubicBezTo>
                  <a:pt x="170845" y="330144"/>
                  <a:pt x="253395" y="569327"/>
                  <a:pt x="220587" y="512177"/>
                </a:cubicBezTo>
                <a:cubicBezTo>
                  <a:pt x="187779" y="455027"/>
                  <a:pt x="-19655" y="-50856"/>
                  <a:pt x="1512" y="4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4A66A215-64B4-F28C-39CC-8321E800672E}"/>
              </a:ext>
            </a:extLst>
          </p:cNvPr>
          <p:cNvSpPr/>
          <p:nvPr/>
        </p:nvSpPr>
        <p:spPr>
          <a:xfrm>
            <a:off x="6492605" y="6254572"/>
            <a:ext cx="117819" cy="1502304"/>
          </a:xfrm>
          <a:custGeom>
            <a:avLst/>
            <a:gdLst>
              <a:gd name="connsiteX0" fmla="*/ 270 w 117819"/>
              <a:gd name="connsiteY0" fmla="*/ 178 h 1502304"/>
              <a:gd name="connsiteX1" fmla="*/ 76470 w 117819"/>
              <a:gd name="connsiteY1" fmla="*/ 692328 h 1502304"/>
              <a:gd name="connsiteX2" fmla="*/ 44720 w 117819"/>
              <a:gd name="connsiteY2" fmla="*/ 1060628 h 1502304"/>
              <a:gd name="connsiteX3" fmla="*/ 117745 w 117819"/>
              <a:gd name="connsiteY3" fmla="*/ 927278 h 1502304"/>
              <a:gd name="connsiteX4" fmla="*/ 28845 w 117819"/>
              <a:gd name="connsiteY4" fmla="*/ 1501953 h 1502304"/>
              <a:gd name="connsiteX5" fmla="*/ 89170 w 117819"/>
              <a:gd name="connsiteY5" fmla="*/ 1003478 h 1502304"/>
              <a:gd name="connsiteX6" fmla="*/ 108220 w 117819"/>
              <a:gd name="connsiteY6" fmla="*/ 441503 h 1502304"/>
              <a:gd name="connsiteX7" fmla="*/ 108220 w 117819"/>
              <a:gd name="connsiteY7" fmla="*/ 622478 h 1502304"/>
              <a:gd name="connsiteX8" fmla="*/ 270 w 117819"/>
              <a:gd name="connsiteY8" fmla="*/ 178 h 150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819" h="1502304">
                <a:moveTo>
                  <a:pt x="270" y="178"/>
                </a:moveTo>
                <a:cubicBezTo>
                  <a:pt x="-5022" y="11820"/>
                  <a:pt x="69062" y="515586"/>
                  <a:pt x="76470" y="692328"/>
                </a:cubicBezTo>
                <a:cubicBezTo>
                  <a:pt x="83878" y="869070"/>
                  <a:pt x="37841" y="1021470"/>
                  <a:pt x="44720" y="1060628"/>
                </a:cubicBezTo>
                <a:cubicBezTo>
                  <a:pt x="51599" y="1099786"/>
                  <a:pt x="120391" y="853724"/>
                  <a:pt x="117745" y="927278"/>
                </a:cubicBezTo>
                <a:cubicBezTo>
                  <a:pt x="115099" y="1000832"/>
                  <a:pt x="33608" y="1489253"/>
                  <a:pt x="28845" y="1501953"/>
                </a:cubicBezTo>
                <a:cubicBezTo>
                  <a:pt x="24082" y="1514653"/>
                  <a:pt x="75941" y="1180220"/>
                  <a:pt x="89170" y="1003478"/>
                </a:cubicBezTo>
                <a:cubicBezTo>
                  <a:pt x="102399" y="826736"/>
                  <a:pt x="105045" y="505003"/>
                  <a:pt x="108220" y="441503"/>
                </a:cubicBezTo>
                <a:cubicBezTo>
                  <a:pt x="111395" y="378003"/>
                  <a:pt x="124624" y="694445"/>
                  <a:pt x="108220" y="622478"/>
                </a:cubicBezTo>
                <a:cubicBezTo>
                  <a:pt x="91816" y="550511"/>
                  <a:pt x="5562" y="-11464"/>
                  <a:pt x="270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246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145</TotalTime>
  <Words>1</Words>
  <Application>Microsoft Macintosh PowerPoint</Application>
  <PresentationFormat>A3 297x420 mm</PresentationFormat>
  <Paragraphs>1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23</cp:revision>
  <dcterms:created xsi:type="dcterms:W3CDTF">2024-01-22T14:15:51Z</dcterms:created>
  <dcterms:modified xsi:type="dcterms:W3CDTF">2024-01-23T10:48:10Z</dcterms:modified>
</cp:coreProperties>
</file>