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4"/>
  </p:normalViewPr>
  <p:slideViewPr>
    <p:cSldViewPr snapToGrid="0" showGuides="1">
      <p:cViewPr>
        <p:scale>
          <a:sx n="120" d="100"/>
          <a:sy n="120" d="100"/>
        </p:scale>
        <p:origin x="-440" y="144"/>
      </p:cViewPr>
      <p:guideLst>
        <p:guide orient="horz" pos="4032"/>
        <p:guide pos="3024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7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17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3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29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1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20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01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4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96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93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12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A5DC2-7CAB-9049-8B23-F80CCB7F11F8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74301-4D2B-6142-BBC7-095FBED976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78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フリーフォーム 283">
            <a:extLst>
              <a:ext uri="{FF2B5EF4-FFF2-40B4-BE49-F238E27FC236}">
                <a16:creationId xmlns:a16="http://schemas.microsoft.com/office/drawing/2014/main" id="{462B540A-1C62-BE2D-BDDF-072CA17FA3AC}"/>
              </a:ext>
            </a:extLst>
          </p:cNvPr>
          <p:cNvSpPr/>
          <p:nvPr/>
        </p:nvSpPr>
        <p:spPr>
          <a:xfrm>
            <a:off x="5189687" y="6389188"/>
            <a:ext cx="633756" cy="1054803"/>
          </a:xfrm>
          <a:custGeom>
            <a:avLst/>
            <a:gdLst>
              <a:gd name="connsiteX0" fmla="*/ 633597 w 633756"/>
              <a:gd name="connsiteY0" fmla="*/ 1987 h 1054803"/>
              <a:gd name="connsiteX1" fmla="*/ 113833 w 633756"/>
              <a:gd name="connsiteY1" fmla="*/ 415873 h 1054803"/>
              <a:gd name="connsiteX2" fmla="*/ 36831 w 633756"/>
              <a:gd name="connsiteY2" fmla="*/ 569877 h 1054803"/>
              <a:gd name="connsiteX3" fmla="*/ 46456 w 633756"/>
              <a:gd name="connsiteY3" fmla="*/ 714256 h 1054803"/>
              <a:gd name="connsiteX4" fmla="*/ 123458 w 633756"/>
              <a:gd name="connsiteY4" fmla="*/ 839385 h 1054803"/>
              <a:gd name="connsiteX5" fmla="*/ 7955 w 633756"/>
              <a:gd name="connsiteY5" fmla="*/ 1051140 h 1054803"/>
              <a:gd name="connsiteX6" fmla="*/ 171585 w 633756"/>
              <a:gd name="connsiteY6" fmla="*/ 646879 h 1054803"/>
              <a:gd name="connsiteX7" fmla="*/ 36831 w 633756"/>
              <a:gd name="connsiteY7" fmla="*/ 569877 h 1054803"/>
              <a:gd name="connsiteX8" fmla="*/ 56081 w 633756"/>
              <a:gd name="connsiteY8" fmla="*/ 271494 h 1054803"/>
              <a:gd name="connsiteX9" fmla="*/ 633597 w 633756"/>
              <a:gd name="connsiteY9" fmla="*/ 1987 h 105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3756" h="1054803">
                <a:moveTo>
                  <a:pt x="633597" y="1987"/>
                </a:moveTo>
                <a:cubicBezTo>
                  <a:pt x="643222" y="26050"/>
                  <a:pt x="213294" y="321225"/>
                  <a:pt x="113833" y="415873"/>
                </a:cubicBezTo>
                <a:cubicBezTo>
                  <a:pt x="14372" y="510521"/>
                  <a:pt x="48060" y="520147"/>
                  <a:pt x="36831" y="569877"/>
                </a:cubicBezTo>
                <a:cubicBezTo>
                  <a:pt x="25602" y="619607"/>
                  <a:pt x="32018" y="669338"/>
                  <a:pt x="46456" y="714256"/>
                </a:cubicBezTo>
                <a:cubicBezTo>
                  <a:pt x="60894" y="759174"/>
                  <a:pt x="129875" y="783238"/>
                  <a:pt x="123458" y="839385"/>
                </a:cubicBezTo>
                <a:cubicBezTo>
                  <a:pt x="117041" y="895532"/>
                  <a:pt x="-66" y="1083224"/>
                  <a:pt x="7955" y="1051140"/>
                </a:cubicBezTo>
                <a:cubicBezTo>
                  <a:pt x="15976" y="1019056"/>
                  <a:pt x="166772" y="727090"/>
                  <a:pt x="171585" y="646879"/>
                </a:cubicBezTo>
                <a:cubicBezTo>
                  <a:pt x="176398" y="566669"/>
                  <a:pt x="56082" y="632441"/>
                  <a:pt x="36831" y="569877"/>
                </a:cubicBezTo>
                <a:cubicBezTo>
                  <a:pt x="17580" y="507313"/>
                  <a:pt x="-44984" y="364538"/>
                  <a:pt x="56081" y="271494"/>
                </a:cubicBezTo>
                <a:cubicBezTo>
                  <a:pt x="157146" y="178450"/>
                  <a:pt x="623972" y="-22076"/>
                  <a:pt x="633597" y="198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 273">
            <a:extLst>
              <a:ext uri="{FF2B5EF4-FFF2-40B4-BE49-F238E27FC236}">
                <a16:creationId xmlns:a16="http://schemas.microsoft.com/office/drawing/2014/main" id="{5A6DB4F7-F90D-B84B-65CE-6A9C34D2D16B}"/>
              </a:ext>
            </a:extLst>
          </p:cNvPr>
          <p:cNvSpPr/>
          <p:nvPr/>
        </p:nvSpPr>
        <p:spPr>
          <a:xfrm>
            <a:off x="5195148" y="2537827"/>
            <a:ext cx="1119754" cy="340252"/>
          </a:xfrm>
          <a:custGeom>
            <a:avLst/>
            <a:gdLst>
              <a:gd name="connsiteX0" fmla="*/ 2494 w 1119754"/>
              <a:gd name="connsiteY0" fmla="*/ 186122 h 340252"/>
              <a:gd name="connsiteX1" fmla="*/ 397130 w 1119754"/>
              <a:gd name="connsiteY1" fmla="*/ 22493 h 340252"/>
              <a:gd name="connsiteX2" fmla="*/ 272001 w 1119754"/>
              <a:gd name="connsiteY2" fmla="*/ 41744 h 340252"/>
              <a:gd name="connsiteX3" fmla="*/ 984271 w 1119754"/>
              <a:gd name="connsiteY3" fmla="*/ 3242 h 340252"/>
              <a:gd name="connsiteX4" fmla="*/ 859143 w 1119754"/>
              <a:gd name="connsiteY4" fmla="*/ 3242 h 340252"/>
              <a:gd name="connsiteX5" fmla="*/ 1119025 w 1119754"/>
              <a:gd name="connsiteY5" fmla="*/ 12868 h 340252"/>
              <a:gd name="connsiteX6" fmla="*/ 762890 w 1119754"/>
              <a:gd name="connsiteY6" fmla="*/ 80245 h 340252"/>
              <a:gd name="connsiteX7" fmla="*/ 1042023 w 1119754"/>
              <a:gd name="connsiteY7" fmla="*/ 89870 h 340252"/>
              <a:gd name="connsiteX8" fmla="*/ 503008 w 1119754"/>
              <a:gd name="connsiteY8" fmla="*/ 157247 h 340252"/>
              <a:gd name="connsiteX9" fmla="*/ 146873 w 1119754"/>
              <a:gd name="connsiteY9" fmla="*/ 340127 h 340252"/>
              <a:gd name="connsiteX10" fmla="*/ 223875 w 1119754"/>
              <a:gd name="connsiteY10" fmla="*/ 186122 h 340252"/>
              <a:gd name="connsiteX11" fmla="*/ 2494 w 1119754"/>
              <a:gd name="connsiteY11" fmla="*/ 186122 h 34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19754" h="340252">
                <a:moveTo>
                  <a:pt x="2494" y="186122"/>
                </a:moveTo>
                <a:cubicBezTo>
                  <a:pt x="31370" y="158851"/>
                  <a:pt x="352212" y="46556"/>
                  <a:pt x="397130" y="22493"/>
                </a:cubicBezTo>
                <a:cubicBezTo>
                  <a:pt x="442048" y="-1570"/>
                  <a:pt x="174144" y="44952"/>
                  <a:pt x="272001" y="41744"/>
                </a:cubicBezTo>
                <a:cubicBezTo>
                  <a:pt x="369858" y="38536"/>
                  <a:pt x="886414" y="9659"/>
                  <a:pt x="984271" y="3242"/>
                </a:cubicBezTo>
                <a:cubicBezTo>
                  <a:pt x="1082128" y="-3175"/>
                  <a:pt x="836684" y="1638"/>
                  <a:pt x="859143" y="3242"/>
                </a:cubicBezTo>
                <a:cubicBezTo>
                  <a:pt x="881602" y="4846"/>
                  <a:pt x="1135067" y="34"/>
                  <a:pt x="1119025" y="12868"/>
                </a:cubicBezTo>
                <a:cubicBezTo>
                  <a:pt x="1102983" y="25702"/>
                  <a:pt x="775724" y="67411"/>
                  <a:pt x="762890" y="80245"/>
                </a:cubicBezTo>
                <a:cubicBezTo>
                  <a:pt x="750056" y="93079"/>
                  <a:pt x="1085337" y="77036"/>
                  <a:pt x="1042023" y="89870"/>
                </a:cubicBezTo>
                <a:cubicBezTo>
                  <a:pt x="998709" y="102704"/>
                  <a:pt x="652200" y="115537"/>
                  <a:pt x="503008" y="157247"/>
                </a:cubicBezTo>
                <a:cubicBezTo>
                  <a:pt x="353816" y="198957"/>
                  <a:pt x="193395" y="335315"/>
                  <a:pt x="146873" y="340127"/>
                </a:cubicBezTo>
                <a:cubicBezTo>
                  <a:pt x="100351" y="344939"/>
                  <a:pt x="243125" y="210185"/>
                  <a:pt x="223875" y="186122"/>
                </a:cubicBezTo>
                <a:cubicBezTo>
                  <a:pt x="204625" y="162059"/>
                  <a:pt x="-26382" y="213393"/>
                  <a:pt x="2494" y="18612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 272">
            <a:extLst>
              <a:ext uri="{FF2B5EF4-FFF2-40B4-BE49-F238E27FC236}">
                <a16:creationId xmlns:a16="http://schemas.microsoft.com/office/drawing/2014/main" id="{7C29F797-8747-073C-A013-1568368D9826}"/>
              </a:ext>
            </a:extLst>
          </p:cNvPr>
          <p:cNvSpPr/>
          <p:nvPr/>
        </p:nvSpPr>
        <p:spPr>
          <a:xfrm>
            <a:off x="3563692" y="2582741"/>
            <a:ext cx="1009789" cy="272792"/>
          </a:xfrm>
          <a:custGeom>
            <a:avLst/>
            <a:gdLst>
              <a:gd name="connsiteX0" fmla="*/ 7281 w 1009789"/>
              <a:gd name="connsiteY0" fmla="*/ 73832 h 272792"/>
              <a:gd name="connsiteX1" fmla="*/ 315289 w 1009789"/>
              <a:gd name="connsiteY1" fmla="*/ 16080 h 272792"/>
              <a:gd name="connsiteX2" fmla="*/ 729175 w 1009789"/>
              <a:gd name="connsiteY2" fmla="*/ 73832 h 272792"/>
              <a:gd name="connsiteX3" fmla="*/ 623297 w 1009789"/>
              <a:gd name="connsiteY3" fmla="*/ 6455 h 272792"/>
              <a:gd name="connsiteX4" fmla="*/ 1008308 w 1009789"/>
              <a:gd name="connsiteY4" fmla="*/ 266337 h 272792"/>
              <a:gd name="connsiteX5" fmla="*/ 729175 w 1009789"/>
              <a:gd name="connsiteY5" fmla="*/ 198960 h 272792"/>
              <a:gd name="connsiteX6" fmla="*/ 84283 w 1009789"/>
              <a:gd name="connsiteY6" fmla="*/ 256712 h 272792"/>
              <a:gd name="connsiteX7" fmla="*/ 334540 w 1009789"/>
              <a:gd name="connsiteY7" fmla="*/ 247086 h 272792"/>
              <a:gd name="connsiteX8" fmla="*/ 113159 w 1009789"/>
              <a:gd name="connsiteY8" fmla="*/ 83457 h 272792"/>
              <a:gd name="connsiteX9" fmla="*/ 7281 w 1009789"/>
              <a:gd name="connsiteY9" fmla="*/ 73832 h 27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9789" h="272792">
                <a:moveTo>
                  <a:pt x="7281" y="73832"/>
                </a:moveTo>
                <a:cubicBezTo>
                  <a:pt x="40969" y="62603"/>
                  <a:pt x="194973" y="16080"/>
                  <a:pt x="315289" y="16080"/>
                </a:cubicBezTo>
                <a:cubicBezTo>
                  <a:pt x="435605" y="16080"/>
                  <a:pt x="677840" y="75436"/>
                  <a:pt x="729175" y="73832"/>
                </a:cubicBezTo>
                <a:cubicBezTo>
                  <a:pt x="780510" y="72228"/>
                  <a:pt x="576775" y="-25629"/>
                  <a:pt x="623297" y="6455"/>
                </a:cubicBezTo>
                <a:cubicBezTo>
                  <a:pt x="669819" y="38539"/>
                  <a:pt x="990662" y="234253"/>
                  <a:pt x="1008308" y="266337"/>
                </a:cubicBezTo>
                <a:cubicBezTo>
                  <a:pt x="1025954" y="298421"/>
                  <a:pt x="883179" y="200564"/>
                  <a:pt x="729175" y="198960"/>
                </a:cubicBezTo>
                <a:cubicBezTo>
                  <a:pt x="575171" y="197356"/>
                  <a:pt x="150056" y="248691"/>
                  <a:pt x="84283" y="256712"/>
                </a:cubicBezTo>
                <a:cubicBezTo>
                  <a:pt x="18510" y="264733"/>
                  <a:pt x="329727" y="275962"/>
                  <a:pt x="334540" y="247086"/>
                </a:cubicBezTo>
                <a:cubicBezTo>
                  <a:pt x="339353" y="218210"/>
                  <a:pt x="161285" y="112333"/>
                  <a:pt x="113159" y="83457"/>
                </a:cubicBezTo>
                <a:cubicBezTo>
                  <a:pt x="65033" y="54581"/>
                  <a:pt x="-26407" y="85061"/>
                  <a:pt x="7281" y="7383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 258" hidden="1">
            <a:extLst>
              <a:ext uri="{FF2B5EF4-FFF2-40B4-BE49-F238E27FC236}">
                <a16:creationId xmlns:a16="http://schemas.microsoft.com/office/drawing/2014/main" id="{9CCF75A0-088A-B888-4F62-2C40051FB5FD}"/>
              </a:ext>
            </a:extLst>
          </p:cNvPr>
          <p:cNvSpPr/>
          <p:nvPr/>
        </p:nvSpPr>
        <p:spPr>
          <a:xfrm>
            <a:off x="3629300" y="5499175"/>
            <a:ext cx="3134045" cy="2621266"/>
          </a:xfrm>
          <a:custGeom>
            <a:avLst/>
            <a:gdLst>
              <a:gd name="connsiteX0" fmla="*/ 233016 w 3134045"/>
              <a:gd name="connsiteY0" fmla="*/ 1433888 h 2621266"/>
              <a:gd name="connsiteX1" fmla="*/ 287607 w 3134045"/>
              <a:gd name="connsiteY1" fmla="*/ 1311058 h 2621266"/>
              <a:gd name="connsiteX2" fmla="*/ 615154 w 3134045"/>
              <a:gd name="connsiteY2" fmla="*/ 546783 h 2621266"/>
              <a:gd name="connsiteX3" fmla="*/ 901757 w 3134045"/>
              <a:gd name="connsiteY3" fmla="*/ 751500 h 2621266"/>
              <a:gd name="connsiteX4" fmla="*/ 819870 w 3134045"/>
              <a:gd name="connsiteY4" fmla="*/ 246532 h 2621266"/>
              <a:gd name="connsiteX5" fmla="*/ 2034521 w 3134045"/>
              <a:gd name="connsiteY5" fmla="*/ 628670 h 2621266"/>
              <a:gd name="connsiteX6" fmla="*/ 1188360 w 3134045"/>
              <a:gd name="connsiteY6" fmla="*/ 314771 h 2621266"/>
              <a:gd name="connsiteX7" fmla="*/ 2416658 w 3134045"/>
              <a:gd name="connsiteY7" fmla="*/ 110055 h 2621266"/>
              <a:gd name="connsiteX8" fmla="*/ 2170999 w 3134045"/>
              <a:gd name="connsiteY8" fmla="*/ 423953 h 2621266"/>
              <a:gd name="connsiteX9" fmla="*/ 3017160 w 3134045"/>
              <a:gd name="connsiteY9" fmla="*/ 710556 h 2621266"/>
              <a:gd name="connsiteX10" fmla="*/ 1393076 w 3134045"/>
              <a:gd name="connsiteY10" fmla="*/ 724204 h 2621266"/>
              <a:gd name="connsiteX11" fmla="*/ 1638736 w 3134045"/>
              <a:gd name="connsiteY11" fmla="*/ 997159 h 2621266"/>
              <a:gd name="connsiteX12" fmla="*/ 2389363 w 3134045"/>
              <a:gd name="connsiteY12" fmla="*/ 1038103 h 2621266"/>
              <a:gd name="connsiteX13" fmla="*/ 1242951 w 3134045"/>
              <a:gd name="connsiteY13" fmla="*/ 1706843 h 2621266"/>
              <a:gd name="connsiteX14" fmla="*/ 1106473 w 3134045"/>
              <a:gd name="connsiteY14" fmla="*/ 2621243 h 2621266"/>
              <a:gd name="connsiteX15" fmla="*/ 2334772 w 3134045"/>
              <a:gd name="connsiteY15" fmla="*/ 1679547 h 2621266"/>
              <a:gd name="connsiteX16" fmla="*/ 3099046 w 3134045"/>
              <a:gd name="connsiteY16" fmla="*/ 778795 h 2621266"/>
              <a:gd name="connsiteX17" fmla="*/ 1202007 w 3134045"/>
              <a:gd name="connsiteY17" fmla="*/ 383010 h 2621266"/>
              <a:gd name="connsiteX18" fmla="*/ 28300 w 3134045"/>
              <a:gd name="connsiteY18" fmla="*/ 873 h 2621266"/>
              <a:gd name="connsiteX19" fmla="*/ 355846 w 3134045"/>
              <a:gd name="connsiteY19" fmla="*/ 492192 h 2621266"/>
              <a:gd name="connsiteX20" fmla="*/ 233016 w 3134045"/>
              <a:gd name="connsiteY20" fmla="*/ 1433888 h 2621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134045" h="2621266">
                <a:moveTo>
                  <a:pt x="233016" y="1433888"/>
                </a:moveTo>
                <a:cubicBezTo>
                  <a:pt x="221643" y="1570365"/>
                  <a:pt x="223917" y="1458909"/>
                  <a:pt x="287607" y="1311058"/>
                </a:cubicBezTo>
                <a:cubicBezTo>
                  <a:pt x="351297" y="1163207"/>
                  <a:pt x="512796" y="640043"/>
                  <a:pt x="615154" y="546783"/>
                </a:cubicBezTo>
                <a:cubicBezTo>
                  <a:pt x="717512" y="453523"/>
                  <a:pt x="867638" y="801542"/>
                  <a:pt x="901757" y="751500"/>
                </a:cubicBezTo>
                <a:cubicBezTo>
                  <a:pt x="935876" y="701458"/>
                  <a:pt x="631076" y="267004"/>
                  <a:pt x="819870" y="246532"/>
                </a:cubicBezTo>
                <a:cubicBezTo>
                  <a:pt x="1008664" y="226060"/>
                  <a:pt x="1973106" y="617297"/>
                  <a:pt x="2034521" y="628670"/>
                </a:cubicBezTo>
                <a:cubicBezTo>
                  <a:pt x="2095936" y="640043"/>
                  <a:pt x="1124671" y="401207"/>
                  <a:pt x="1188360" y="314771"/>
                </a:cubicBezTo>
                <a:cubicBezTo>
                  <a:pt x="1252049" y="228335"/>
                  <a:pt x="2252885" y="91858"/>
                  <a:pt x="2416658" y="110055"/>
                </a:cubicBezTo>
                <a:cubicBezTo>
                  <a:pt x="2580431" y="128252"/>
                  <a:pt x="2070915" y="323870"/>
                  <a:pt x="2170999" y="423953"/>
                </a:cubicBezTo>
                <a:cubicBezTo>
                  <a:pt x="2271083" y="524036"/>
                  <a:pt x="3146814" y="660514"/>
                  <a:pt x="3017160" y="710556"/>
                </a:cubicBezTo>
                <a:cubicBezTo>
                  <a:pt x="2887506" y="760598"/>
                  <a:pt x="1622813" y="676437"/>
                  <a:pt x="1393076" y="724204"/>
                </a:cubicBezTo>
                <a:cubicBezTo>
                  <a:pt x="1163339" y="771971"/>
                  <a:pt x="1472688" y="944843"/>
                  <a:pt x="1638736" y="997159"/>
                </a:cubicBezTo>
                <a:cubicBezTo>
                  <a:pt x="1804784" y="1049475"/>
                  <a:pt x="2455327" y="919822"/>
                  <a:pt x="2389363" y="1038103"/>
                </a:cubicBezTo>
                <a:cubicBezTo>
                  <a:pt x="2323399" y="1156384"/>
                  <a:pt x="1456766" y="1442986"/>
                  <a:pt x="1242951" y="1706843"/>
                </a:cubicBezTo>
                <a:cubicBezTo>
                  <a:pt x="1029136" y="1970700"/>
                  <a:pt x="924503" y="2625792"/>
                  <a:pt x="1106473" y="2621243"/>
                </a:cubicBezTo>
                <a:cubicBezTo>
                  <a:pt x="1288443" y="2616694"/>
                  <a:pt x="2002677" y="1986622"/>
                  <a:pt x="2334772" y="1679547"/>
                </a:cubicBezTo>
                <a:cubicBezTo>
                  <a:pt x="2666867" y="1372472"/>
                  <a:pt x="3287840" y="994884"/>
                  <a:pt x="3099046" y="778795"/>
                </a:cubicBezTo>
                <a:cubicBezTo>
                  <a:pt x="2910252" y="562706"/>
                  <a:pt x="1713798" y="512664"/>
                  <a:pt x="1202007" y="383010"/>
                </a:cubicBezTo>
                <a:cubicBezTo>
                  <a:pt x="690216" y="253356"/>
                  <a:pt x="169327" y="-17324"/>
                  <a:pt x="28300" y="873"/>
                </a:cubicBezTo>
                <a:cubicBezTo>
                  <a:pt x="-112727" y="19070"/>
                  <a:pt x="317177" y="257906"/>
                  <a:pt x="355846" y="492192"/>
                </a:cubicBezTo>
                <a:cubicBezTo>
                  <a:pt x="394515" y="726478"/>
                  <a:pt x="244389" y="1297411"/>
                  <a:pt x="233016" y="1433888"/>
                </a:cubicBezTo>
                <a:close/>
              </a:path>
            </a:pathLst>
          </a:custGeom>
          <a:solidFill>
            <a:srgbClr val="FF8AD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円/楕円 263">
            <a:extLst>
              <a:ext uri="{FF2B5EF4-FFF2-40B4-BE49-F238E27FC236}">
                <a16:creationId xmlns:a16="http://schemas.microsoft.com/office/drawing/2014/main" id="{5DDD187F-FB2D-B4B3-8C2B-42D17B66709C}"/>
              </a:ext>
            </a:extLst>
          </p:cNvPr>
          <p:cNvSpPr/>
          <p:nvPr/>
        </p:nvSpPr>
        <p:spPr>
          <a:xfrm>
            <a:off x="3536561" y="3592722"/>
            <a:ext cx="1117673" cy="1117673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円/楕円 264">
            <a:extLst>
              <a:ext uri="{FF2B5EF4-FFF2-40B4-BE49-F238E27FC236}">
                <a16:creationId xmlns:a16="http://schemas.microsoft.com/office/drawing/2014/main" id="{0D793FBE-D5FB-FEF0-1826-CF496CA036E1}"/>
              </a:ext>
            </a:extLst>
          </p:cNvPr>
          <p:cNvSpPr/>
          <p:nvPr/>
        </p:nvSpPr>
        <p:spPr>
          <a:xfrm>
            <a:off x="5307334" y="3536703"/>
            <a:ext cx="1117673" cy="1117673"/>
          </a:xfrm>
          <a:prstGeom prst="ellipse">
            <a:avLst/>
          </a:prstGeom>
          <a:solidFill>
            <a:srgbClr val="FF8AD8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 253">
            <a:extLst>
              <a:ext uri="{FF2B5EF4-FFF2-40B4-BE49-F238E27FC236}">
                <a16:creationId xmlns:a16="http://schemas.microsoft.com/office/drawing/2014/main" id="{548DB88B-8C77-F3B5-764C-5E2BC9BC7895}"/>
              </a:ext>
            </a:extLst>
          </p:cNvPr>
          <p:cNvSpPr/>
          <p:nvPr/>
        </p:nvSpPr>
        <p:spPr>
          <a:xfrm>
            <a:off x="-233461" y="5513294"/>
            <a:ext cx="10115889" cy="5323797"/>
          </a:xfrm>
          <a:custGeom>
            <a:avLst/>
            <a:gdLst>
              <a:gd name="connsiteX0" fmla="*/ 1449 w 10115889"/>
              <a:gd name="connsiteY0" fmla="*/ 2839136 h 5323797"/>
              <a:gd name="connsiteX1" fmla="*/ 1420816 w 10115889"/>
              <a:gd name="connsiteY1" fmla="*/ 1337882 h 5323797"/>
              <a:gd name="connsiteX2" fmla="*/ 1461760 w 10115889"/>
              <a:gd name="connsiteY2" fmla="*/ 1624485 h 5323797"/>
              <a:gd name="connsiteX3" fmla="*/ 3222321 w 10115889"/>
              <a:gd name="connsiteY3" fmla="*/ 1023984 h 5323797"/>
              <a:gd name="connsiteX4" fmla="*/ 3836470 w 10115889"/>
              <a:gd name="connsiteY4" fmla="*/ 41345 h 5323797"/>
              <a:gd name="connsiteX5" fmla="*/ 4054834 w 10115889"/>
              <a:gd name="connsiteY5" fmla="*/ 1133166 h 5323797"/>
              <a:gd name="connsiteX6" fmla="*/ 4300494 w 10115889"/>
              <a:gd name="connsiteY6" fmla="*/ 402 h 5323797"/>
              <a:gd name="connsiteX7" fmla="*/ 4095777 w 10115889"/>
              <a:gd name="connsiteY7" fmla="*/ 1283291 h 5323797"/>
              <a:gd name="connsiteX8" fmla="*/ 4791813 w 10115889"/>
              <a:gd name="connsiteY8" fmla="*/ 1870145 h 5323797"/>
              <a:gd name="connsiteX9" fmla="*/ 4587097 w 10115889"/>
              <a:gd name="connsiteY9" fmla="*/ 1924736 h 5323797"/>
              <a:gd name="connsiteX10" fmla="*/ 6020112 w 10115889"/>
              <a:gd name="connsiteY10" fmla="*/ 1760963 h 5323797"/>
              <a:gd name="connsiteX11" fmla="*/ 6415897 w 10115889"/>
              <a:gd name="connsiteY11" fmla="*/ 1378825 h 5323797"/>
              <a:gd name="connsiteX12" fmla="*/ 6825330 w 10115889"/>
              <a:gd name="connsiteY12" fmla="*/ 1146813 h 5323797"/>
              <a:gd name="connsiteX13" fmla="*/ 7207467 w 10115889"/>
              <a:gd name="connsiteY13" fmla="*/ 191470 h 5323797"/>
              <a:gd name="connsiteX14" fmla="*/ 7221115 w 10115889"/>
              <a:gd name="connsiteY14" fmla="*/ 887506 h 5323797"/>
              <a:gd name="connsiteX15" fmla="*/ 7303001 w 10115889"/>
              <a:gd name="connsiteY15" fmla="*/ 109584 h 5323797"/>
              <a:gd name="connsiteX16" fmla="*/ 7575957 w 10115889"/>
              <a:gd name="connsiteY16" fmla="*/ 1051279 h 5323797"/>
              <a:gd name="connsiteX17" fmla="*/ 8722368 w 10115889"/>
              <a:gd name="connsiteY17" fmla="*/ 1433416 h 5323797"/>
              <a:gd name="connsiteX18" fmla="*/ 10114440 w 10115889"/>
              <a:gd name="connsiteY18" fmla="*/ 1992975 h 5323797"/>
              <a:gd name="connsiteX19" fmla="*/ 9008971 w 10115889"/>
              <a:gd name="connsiteY19" fmla="*/ 2334169 h 5323797"/>
              <a:gd name="connsiteX20" fmla="*/ 10087145 w 10115889"/>
              <a:gd name="connsiteY20" fmla="*/ 3153034 h 5323797"/>
              <a:gd name="connsiteX21" fmla="*/ 8995324 w 10115889"/>
              <a:gd name="connsiteY21" fmla="*/ 3521524 h 5323797"/>
              <a:gd name="connsiteX22" fmla="*/ 9200040 w 10115889"/>
              <a:gd name="connsiteY22" fmla="*/ 4394981 h 5323797"/>
              <a:gd name="connsiteX23" fmla="*/ 8517652 w 10115889"/>
              <a:gd name="connsiteY23" fmla="*/ 5063721 h 5323797"/>
              <a:gd name="connsiteX24" fmla="*/ 656542 w 10115889"/>
              <a:gd name="connsiteY24" fmla="*/ 5323028 h 5323797"/>
              <a:gd name="connsiteX25" fmla="*/ 7575957 w 10115889"/>
              <a:gd name="connsiteY25" fmla="*/ 4995482 h 5323797"/>
              <a:gd name="connsiteX26" fmla="*/ 1543646 w 10115889"/>
              <a:gd name="connsiteY26" fmla="*/ 4804413 h 5323797"/>
              <a:gd name="connsiteX27" fmla="*/ 6702500 w 10115889"/>
              <a:gd name="connsiteY27" fmla="*/ 4681584 h 5323797"/>
              <a:gd name="connsiteX28" fmla="*/ 1270691 w 10115889"/>
              <a:gd name="connsiteY28" fmla="*/ 4545106 h 5323797"/>
              <a:gd name="connsiteX29" fmla="*/ 1352577 w 10115889"/>
              <a:gd name="connsiteY29" fmla="*/ 2088509 h 5323797"/>
              <a:gd name="connsiteX30" fmla="*/ 888554 w 10115889"/>
              <a:gd name="connsiteY30" fmla="*/ 3207625 h 5323797"/>
              <a:gd name="connsiteX31" fmla="*/ 1147861 w 10115889"/>
              <a:gd name="connsiteY31" fmla="*/ 2006622 h 5323797"/>
              <a:gd name="connsiteX32" fmla="*/ 1449 w 10115889"/>
              <a:gd name="connsiteY32" fmla="*/ 2839136 h 53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115889" h="5323797">
                <a:moveTo>
                  <a:pt x="1449" y="2839136"/>
                </a:moveTo>
                <a:cubicBezTo>
                  <a:pt x="46941" y="2727679"/>
                  <a:pt x="1177431" y="1540324"/>
                  <a:pt x="1420816" y="1337882"/>
                </a:cubicBezTo>
                <a:cubicBezTo>
                  <a:pt x="1664201" y="1135440"/>
                  <a:pt x="1161509" y="1676801"/>
                  <a:pt x="1461760" y="1624485"/>
                </a:cubicBezTo>
                <a:cubicBezTo>
                  <a:pt x="1762011" y="1572169"/>
                  <a:pt x="2826536" y="1287841"/>
                  <a:pt x="3222321" y="1023984"/>
                </a:cubicBezTo>
                <a:cubicBezTo>
                  <a:pt x="3618106" y="760127"/>
                  <a:pt x="3697718" y="23148"/>
                  <a:pt x="3836470" y="41345"/>
                </a:cubicBezTo>
                <a:cubicBezTo>
                  <a:pt x="3975222" y="59542"/>
                  <a:pt x="3977497" y="1139990"/>
                  <a:pt x="4054834" y="1133166"/>
                </a:cubicBezTo>
                <a:cubicBezTo>
                  <a:pt x="4132171" y="1126342"/>
                  <a:pt x="4293670" y="-24619"/>
                  <a:pt x="4300494" y="402"/>
                </a:cubicBezTo>
                <a:cubicBezTo>
                  <a:pt x="4307318" y="25423"/>
                  <a:pt x="4013891" y="971667"/>
                  <a:pt x="4095777" y="1283291"/>
                </a:cubicBezTo>
                <a:cubicBezTo>
                  <a:pt x="4177663" y="1594915"/>
                  <a:pt x="4709926" y="1763238"/>
                  <a:pt x="4791813" y="1870145"/>
                </a:cubicBezTo>
                <a:cubicBezTo>
                  <a:pt x="4873700" y="1977052"/>
                  <a:pt x="4382381" y="1942933"/>
                  <a:pt x="4587097" y="1924736"/>
                </a:cubicBezTo>
                <a:cubicBezTo>
                  <a:pt x="4791813" y="1906539"/>
                  <a:pt x="5715312" y="1851948"/>
                  <a:pt x="6020112" y="1760963"/>
                </a:cubicBezTo>
                <a:cubicBezTo>
                  <a:pt x="6324912" y="1669978"/>
                  <a:pt x="6281694" y="1481183"/>
                  <a:pt x="6415897" y="1378825"/>
                </a:cubicBezTo>
                <a:cubicBezTo>
                  <a:pt x="6550100" y="1276467"/>
                  <a:pt x="6693402" y="1344705"/>
                  <a:pt x="6825330" y="1146813"/>
                </a:cubicBezTo>
                <a:cubicBezTo>
                  <a:pt x="6957258" y="948920"/>
                  <a:pt x="7141503" y="234688"/>
                  <a:pt x="7207467" y="191470"/>
                </a:cubicBezTo>
                <a:cubicBezTo>
                  <a:pt x="7273431" y="148252"/>
                  <a:pt x="7205193" y="901154"/>
                  <a:pt x="7221115" y="887506"/>
                </a:cubicBezTo>
                <a:cubicBezTo>
                  <a:pt x="7237037" y="873858"/>
                  <a:pt x="7243861" y="82288"/>
                  <a:pt x="7303001" y="109584"/>
                </a:cubicBezTo>
                <a:cubicBezTo>
                  <a:pt x="7362141" y="136879"/>
                  <a:pt x="7339396" y="830640"/>
                  <a:pt x="7575957" y="1051279"/>
                </a:cubicBezTo>
                <a:cubicBezTo>
                  <a:pt x="7812518" y="1271918"/>
                  <a:pt x="8299288" y="1276467"/>
                  <a:pt x="8722368" y="1433416"/>
                </a:cubicBezTo>
                <a:cubicBezTo>
                  <a:pt x="9145448" y="1590365"/>
                  <a:pt x="10066673" y="1842850"/>
                  <a:pt x="10114440" y="1992975"/>
                </a:cubicBezTo>
                <a:cubicBezTo>
                  <a:pt x="10162207" y="2143100"/>
                  <a:pt x="9013520" y="2140826"/>
                  <a:pt x="9008971" y="2334169"/>
                </a:cubicBezTo>
                <a:cubicBezTo>
                  <a:pt x="9004422" y="2527512"/>
                  <a:pt x="10089419" y="2955142"/>
                  <a:pt x="10087145" y="3153034"/>
                </a:cubicBezTo>
                <a:cubicBezTo>
                  <a:pt x="10084871" y="3350926"/>
                  <a:pt x="9143175" y="3314533"/>
                  <a:pt x="8995324" y="3521524"/>
                </a:cubicBezTo>
                <a:cubicBezTo>
                  <a:pt x="8847473" y="3728515"/>
                  <a:pt x="9279652" y="4137948"/>
                  <a:pt x="9200040" y="4394981"/>
                </a:cubicBezTo>
                <a:cubicBezTo>
                  <a:pt x="9120428" y="4652014"/>
                  <a:pt x="9941568" y="4909047"/>
                  <a:pt x="8517652" y="5063721"/>
                </a:cubicBezTo>
                <a:cubicBezTo>
                  <a:pt x="7093736" y="5218395"/>
                  <a:pt x="813491" y="5334401"/>
                  <a:pt x="656542" y="5323028"/>
                </a:cubicBezTo>
                <a:cubicBezTo>
                  <a:pt x="499593" y="5311655"/>
                  <a:pt x="7428106" y="5081918"/>
                  <a:pt x="7575957" y="4995482"/>
                </a:cubicBezTo>
                <a:cubicBezTo>
                  <a:pt x="7723808" y="4909046"/>
                  <a:pt x="1689222" y="4856729"/>
                  <a:pt x="1543646" y="4804413"/>
                </a:cubicBezTo>
                <a:cubicBezTo>
                  <a:pt x="1398070" y="4752097"/>
                  <a:pt x="6747993" y="4724802"/>
                  <a:pt x="6702500" y="4681584"/>
                </a:cubicBezTo>
                <a:cubicBezTo>
                  <a:pt x="6657008" y="4638366"/>
                  <a:pt x="2162345" y="4977285"/>
                  <a:pt x="1270691" y="4545106"/>
                </a:cubicBezTo>
                <a:cubicBezTo>
                  <a:pt x="379037" y="4112927"/>
                  <a:pt x="1416266" y="2311422"/>
                  <a:pt x="1352577" y="2088509"/>
                </a:cubicBezTo>
                <a:cubicBezTo>
                  <a:pt x="1288888" y="1865596"/>
                  <a:pt x="922673" y="3221273"/>
                  <a:pt x="888554" y="3207625"/>
                </a:cubicBezTo>
                <a:cubicBezTo>
                  <a:pt x="854435" y="3193977"/>
                  <a:pt x="1300261" y="2072586"/>
                  <a:pt x="1147861" y="2006622"/>
                </a:cubicBezTo>
                <a:cubicBezTo>
                  <a:pt x="995461" y="1940658"/>
                  <a:pt x="-44043" y="2950593"/>
                  <a:pt x="1449" y="2839136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赤いシャツを着ている女性&#10;&#10;中程度の精度で自動的に生成された説明" hidden="1">
            <a:extLst>
              <a:ext uri="{FF2B5EF4-FFF2-40B4-BE49-F238E27FC236}">
                <a16:creationId xmlns:a16="http://schemas.microsoft.com/office/drawing/2014/main" id="{15E14476-C85D-D37E-DC29-42B7134C8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82" t="8458" r="11919" b="21240"/>
          <a:stretch/>
        </p:blipFill>
        <p:spPr>
          <a:xfrm>
            <a:off x="204537" y="0"/>
            <a:ext cx="9192126" cy="12780131"/>
          </a:xfrm>
          <a:prstGeom prst="rect">
            <a:avLst/>
          </a:prstGeom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B440AA6-46C2-5B6C-1DE3-BCDAF8253318}"/>
              </a:ext>
            </a:extLst>
          </p:cNvPr>
          <p:cNvSpPr/>
          <p:nvPr/>
        </p:nvSpPr>
        <p:spPr>
          <a:xfrm>
            <a:off x="4242006" y="3038464"/>
            <a:ext cx="280467" cy="248930"/>
          </a:xfrm>
          <a:custGeom>
            <a:avLst/>
            <a:gdLst>
              <a:gd name="connsiteX0" fmla="*/ 276019 w 280467"/>
              <a:gd name="connsiteY0" fmla="*/ 247661 h 248930"/>
              <a:gd name="connsiteX1" fmla="*/ 117269 w 280467"/>
              <a:gd name="connsiteY1" fmla="*/ 73036 h 248930"/>
              <a:gd name="connsiteX2" fmla="*/ 2969 w 280467"/>
              <a:gd name="connsiteY2" fmla="*/ 31761 h 248930"/>
              <a:gd name="connsiteX3" fmla="*/ 34719 w 280467"/>
              <a:gd name="connsiteY3" fmla="*/ 31761 h 248930"/>
              <a:gd name="connsiteX4" fmla="*/ 47419 w 280467"/>
              <a:gd name="connsiteY4" fmla="*/ 11 h 248930"/>
              <a:gd name="connsiteX5" fmla="*/ 82344 w 280467"/>
              <a:gd name="connsiteY5" fmla="*/ 28586 h 248930"/>
              <a:gd name="connsiteX6" fmla="*/ 145844 w 280467"/>
              <a:gd name="connsiteY6" fmla="*/ 63511 h 248930"/>
              <a:gd name="connsiteX7" fmla="*/ 123619 w 280467"/>
              <a:gd name="connsiteY7" fmla="*/ 31761 h 248930"/>
              <a:gd name="connsiteX8" fmla="*/ 177594 w 280467"/>
              <a:gd name="connsiteY8" fmla="*/ 107961 h 248930"/>
              <a:gd name="connsiteX9" fmla="*/ 231569 w 280467"/>
              <a:gd name="connsiteY9" fmla="*/ 177811 h 248930"/>
              <a:gd name="connsiteX10" fmla="*/ 234744 w 280467"/>
              <a:gd name="connsiteY10" fmla="*/ 152411 h 248930"/>
              <a:gd name="connsiteX11" fmla="*/ 276019 w 280467"/>
              <a:gd name="connsiteY11" fmla="*/ 247661 h 24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0467" h="248930">
                <a:moveTo>
                  <a:pt x="276019" y="247661"/>
                </a:moveTo>
                <a:cubicBezTo>
                  <a:pt x="256440" y="234432"/>
                  <a:pt x="162777" y="109019"/>
                  <a:pt x="117269" y="73036"/>
                </a:cubicBezTo>
                <a:cubicBezTo>
                  <a:pt x="71761" y="37053"/>
                  <a:pt x="2969" y="31761"/>
                  <a:pt x="2969" y="31761"/>
                </a:cubicBezTo>
                <a:cubicBezTo>
                  <a:pt x="-10789" y="24882"/>
                  <a:pt x="27311" y="37053"/>
                  <a:pt x="34719" y="31761"/>
                </a:cubicBezTo>
                <a:cubicBezTo>
                  <a:pt x="42127" y="26469"/>
                  <a:pt x="39481" y="540"/>
                  <a:pt x="47419" y="11"/>
                </a:cubicBezTo>
                <a:cubicBezTo>
                  <a:pt x="55356" y="-518"/>
                  <a:pt x="65940" y="18003"/>
                  <a:pt x="82344" y="28586"/>
                </a:cubicBezTo>
                <a:cubicBezTo>
                  <a:pt x="98748" y="39169"/>
                  <a:pt x="138965" y="62982"/>
                  <a:pt x="145844" y="63511"/>
                </a:cubicBezTo>
                <a:cubicBezTo>
                  <a:pt x="152723" y="64040"/>
                  <a:pt x="118327" y="24353"/>
                  <a:pt x="123619" y="31761"/>
                </a:cubicBezTo>
                <a:cubicBezTo>
                  <a:pt x="128911" y="39169"/>
                  <a:pt x="159602" y="83619"/>
                  <a:pt x="177594" y="107961"/>
                </a:cubicBezTo>
                <a:cubicBezTo>
                  <a:pt x="195586" y="132303"/>
                  <a:pt x="222044" y="170403"/>
                  <a:pt x="231569" y="177811"/>
                </a:cubicBezTo>
                <a:cubicBezTo>
                  <a:pt x="241094" y="185219"/>
                  <a:pt x="224690" y="138124"/>
                  <a:pt x="234744" y="152411"/>
                </a:cubicBezTo>
                <a:cubicBezTo>
                  <a:pt x="244798" y="166698"/>
                  <a:pt x="295598" y="260890"/>
                  <a:pt x="276019" y="247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16D823B-9111-EBBB-9B5C-565676A6F694}"/>
              </a:ext>
            </a:extLst>
          </p:cNvPr>
          <p:cNvSpPr/>
          <p:nvPr/>
        </p:nvSpPr>
        <p:spPr>
          <a:xfrm>
            <a:off x="3667037" y="2971797"/>
            <a:ext cx="605713" cy="257700"/>
          </a:xfrm>
          <a:custGeom>
            <a:avLst/>
            <a:gdLst>
              <a:gd name="connsiteX0" fmla="*/ 600163 w 605713"/>
              <a:gd name="connsiteY0" fmla="*/ 114303 h 257700"/>
              <a:gd name="connsiteX1" fmla="*/ 371563 w 605713"/>
              <a:gd name="connsiteY1" fmla="*/ 120653 h 257700"/>
              <a:gd name="connsiteX2" fmla="*/ 273138 w 605713"/>
              <a:gd name="connsiteY2" fmla="*/ 184153 h 257700"/>
              <a:gd name="connsiteX3" fmla="*/ 317588 w 605713"/>
              <a:gd name="connsiteY3" fmla="*/ 142878 h 257700"/>
              <a:gd name="connsiteX4" fmla="*/ 200113 w 605713"/>
              <a:gd name="connsiteY4" fmla="*/ 203203 h 257700"/>
              <a:gd name="connsiteX5" fmla="*/ 244563 w 605713"/>
              <a:gd name="connsiteY5" fmla="*/ 234953 h 257700"/>
              <a:gd name="connsiteX6" fmla="*/ 142963 w 605713"/>
              <a:gd name="connsiteY6" fmla="*/ 244478 h 257700"/>
              <a:gd name="connsiteX7" fmla="*/ 168363 w 605713"/>
              <a:gd name="connsiteY7" fmla="*/ 257178 h 257700"/>
              <a:gd name="connsiteX8" fmla="*/ 88 w 605713"/>
              <a:gd name="connsiteY8" fmla="*/ 225428 h 257700"/>
              <a:gd name="connsiteX9" fmla="*/ 193763 w 605713"/>
              <a:gd name="connsiteY9" fmla="*/ 231778 h 257700"/>
              <a:gd name="connsiteX10" fmla="*/ 174713 w 605713"/>
              <a:gd name="connsiteY10" fmla="*/ 161928 h 257700"/>
              <a:gd name="connsiteX11" fmla="*/ 123913 w 605713"/>
              <a:gd name="connsiteY11" fmla="*/ 114303 h 257700"/>
              <a:gd name="connsiteX12" fmla="*/ 196938 w 605713"/>
              <a:gd name="connsiteY12" fmla="*/ 174628 h 257700"/>
              <a:gd name="connsiteX13" fmla="*/ 225513 w 605713"/>
              <a:gd name="connsiteY13" fmla="*/ 104778 h 257700"/>
              <a:gd name="connsiteX14" fmla="*/ 269963 w 605713"/>
              <a:gd name="connsiteY14" fmla="*/ 53978 h 257700"/>
              <a:gd name="connsiteX15" fmla="*/ 263613 w 605713"/>
              <a:gd name="connsiteY15" fmla="*/ 127003 h 257700"/>
              <a:gd name="connsiteX16" fmla="*/ 308063 w 605713"/>
              <a:gd name="connsiteY16" fmla="*/ 31753 h 257700"/>
              <a:gd name="connsiteX17" fmla="*/ 298538 w 605713"/>
              <a:gd name="connsiteY17" fmla="*/ 111128 h 257700"/>
              <a:gd name="connsiteX18" fmla="*/ 396963 w 605713"/>
              <a:gd name="connsiteY18" fmla="*/ 82553 h 257700"/>
              <a:gd name="connsiteX19" fmla="*/ 419188 w 605713"/>
              <a:gd name="connsiteY19" fmla="*/ 53978 h 257700"/>
              <a:gd name="connsiteX20" fmla="*/ 469988 w 605713"/>
              <a:gd name="connsiteY20" fmla="*/ 60328 h 257700"/>
              <a:gd name="connsiteX21" fmla="*/ 495388 w 605713"/>
              <a:gd name="connsiteY21" fmla="*/ 41278 h 257700"/>
              <a:gd name="connsiteX22" fmla="*/ 511263 w 605713"/>
              <a:gd name="connsiteY22" fmla="*/ 79378 h 257700"/>
              <a:gd name="connsiteX23" fmla="*/ 574763 w 605713"/>
              <a:gd name="connsiteY23" fmla="*/ 3 h 257700"/>
              <a:gd name="connsiteX24" fmla="*/ 539838 w 605713"/>
              <a:gd name="connsiteY24" fmla="*/ 76203 h 257700"/>
              <a:gd name="connsiteX25" fmla="*/ 600163 w 605713"/>
              <a:gd name="connsiteY25" fmla="*/ 114303 h 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5713" h="257700">
                <a:moveTo>
                  <a:pt x="600163" y="114303"/>
                </a:moveTo>
                <a:cubicBezTo>
                  <a:pt x="572117" y="121711"/>
                  <a:pt x="426067" y="109011"/>
                  <a:pt x="371563" y="120653"/>
                </a:cubicBezTo>
                <a:cubicBezTo>
                  <a:pt x="317059" y="132295"/>
                  <a:pt x="282134" y="180449"/>
                  <a:pt x="273138" y="184153"/>
                </a:cubicBezTo>
                <a:cubicBezTo>
                  <a:pt x="264142" y="187857"/>
                  <a:pt x="329759" y="139703"/>
                  <a:pt x="317588" y="142878"/>
                </a:cubicBezTo>
                <a:cubicBezTo>
                  <a:pt x="305417" y="146053"/>
                  <a:pt x="212284" y="187857"/>
                  <a:pt x="200113" y="203203"/>
                </a:cubicBezTo>
                <a:cubicBezTo>
                  <a:pt x="187942" y="218549"/>
                  <a:pt x="254088" y="228074"/>
                  <a:pt x="244563" y="234953"/>
                </a:cubicBezTo>
                <a:cubicBezTo>
                  <a:pt x="235038" y="241832"/>
                  <a:pt x="155663" y="240774"/>
                  <a:pt x="142963" y="244478"/>
                </a:cubicBezTo>
                <a:cubicBezTo>
                  <a:pt x="130263" y="248182"/>
                  <a:pt x="192175" y="260353"/>
                  <a:pt x="168363" y="257178"/>
                </a:cubicBezTo>
                <a:cubicBezTo>
                  <a:pt x="144550" y="254003"/>
                  <a:pt x="-4145" y="229661"/>
                  <a:pt x="88" y="225428"/>
                </a:cubicBezTo>
                <a:cubicBezTo>
                  <a:pt x="4321" y="221195"/>
                  <a:pt x="164659" y="242361"/>
                  <a:pt x="193763" y="231778"/>
                </a:cubicBezTo>
                <a:cubicBezTo>
                  <a:pt x="222867" y="221195"/>
                  <a:pt x="186355" y="181507"/>
                  <a:pt x="174713" y="161928"/>
                </a:cubicBezTo>
                <a:cubicBezTo>
                  <a:pt x="163071" y="142349"/>
                  <a:pt x="120209" y="112186"/>
                  <a:pt x="123913" y="114303"/>
                </a:cubicBezTo>
                <a:cubicBezTo>
                  <a:pt x="127617" y="116420"/>
                  <a:pt x="180005" y="176216"/>
                  <a:pt x="196938" y="174628"/>
                </a:cubicBezTo>
                <a:cubicBezTo>
                  <a:pt x="213871" y="173041"/>
                  <a:pt x="213342" y="124886"/>
                  <a:pt x="225513" y="104778"/>
                </a:cubicBezTo>
                <a:cubicBezTo>
                  <a:pt x="237684" y="84670"/>
                  <a:pt x="263613" y="50274"/>
                  <a:pt x="269963" y="53978"/>
                </a:cubicBezTo>
                <a:cubicBezTo>
                  <a:pt x="276313" y="57682"/>
                  <a:pt x="257263" y="130707"/>
                  <a:pt x="263613" y="127003"/>
                </a:cubicBezTo>
                <a:cubicBezTo>
                  <a:pt x="269963" y="123299"/>
                  <a:pt x="302242" y="34399"/>
                  <a:pt x="308063" y="31753"/>
                </a:cubicBezTo>
                <a:cubicBezTo>
                  <a:pt x="313884" y="29107"/>
                  <a:pt x="283721" y="102661"/>
                  <a:pt x="298538" y="111128"/>
                </a:cubicBezTo>
                <a:cubicBezTo>
                  <a:pt x="313355" y="119595"/>
                  <a:pt x="376855" y="92078"/>
                  <a:pt x="396963" y="82553"/>
                </a:cubicBezTo>
                <a:cubicBezTo>
                  <a:pt x="417071" y="73028"/>
                  <a:pt x="407017" y="57682"/>
                  <a:pt x="419188" y="53978"/>
                </a:cubicBezTo>
                <a:cubicBezTo>
                  <a:pt x="431359" y="50274"/>
                  <a:pt x="457288" y="62445"/>
                  <a:pt x="469988" y="60328"/>
                </a:cubicBezTo>
                <a:cubicBezTo>
                  <a:pt x="482688" y="58211"/>
                  <a:pt x="488509" y="38103"/>
                  <a:pt x="495388" y="41278"/>
                </a:cubicBezTo>
                <a:cubicBezTo>
                  <a:pt x="502267" y="44453"/>
                  <a:pt x="498034" y="86257"/>
                  <a:pt x="511263" y="79378"/>
                </a:cubicBezTo>
                <a:cubicBezTo>
                  <a:pt x="524492" y="72499"/>
                  <a:pt x="570000" y="532"/>
                  <a:pt x="574763" y="3"/>
                </a:cubicBezTo>
                <a:cubicBezTo>
                  <a:pt x="579525" y="-526"/>
                  <a:pt x="538780" y="61916"/>
                  <a:pt x="539838" y="76203"/>
                </a:cubicBezTo>
                <a:cubicBezTo>
                  <a:pt x="540896" y="90490"/>
                  <a:pt x="628209" y="106895"/>
                  <a:pt x="600163" y="114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C89BDE8-DE3E-48D5-84A2-F9CD47B5CE0E}"/>
              </a:ext>
            </a:extLst>
          </p:cNvPr>
          <p:cNvSpPr/>
          <p:nvPr/>
        </p:nvSpPr>
        <p:spPr>
          <a:xfrm>
            <a:off x="3699374" y="3050180"/>
            <a:ext cx="593354" cy="307114"/>
          </a:xfrm>
          <a:custGeom>
            <a:avLst/>
            <a:gdLst>
              <a:gd name="connsiteX0" fmla="*/ 593226 w 593354"/>
              <a:gd name="connsiteY0" fmla="*/ 995 h 307114"/>
              <a:gd name="connsiteX1" fmla="*/ 294776 w 593354"/>
              <a:gd name="connsiteY1" fmla="*/ 32745 h 307114"/>
              <a:gd name="connsiteX2" fmla="*/ 91576 w 593354"/>
              <a:gd name="connsiteY2" fmla="*/ 162920 h 307114"/>
              <a:gd name="connsiteX3" fmla="*/ 174126 w 593354"/>
              <a:gd name="connsiteY3" fmla="*/ 108945 h 307114"/>
              <a:gd name="connsiteX4" fmla="*/ 56651 w 593354"/>
              <a:gd name="connsiteY4" fmla="*/ 213720 h 307114"/>
              <a:gd name="connsiteX5" fmla="*/ 2676 w 593354"/>
              <a:gd name="connsiteY5" fmla="*/ 302620 h 307114"/>
              <a:gd name="connsiteX6" fmla="*/ 136026 w 593354"/>
              <a:gd name="connsiteY6" fmla="*/ 67670 h 307114"/>
              <a:gd name="connsiteX7" fmla="*/ 247151 w 593354"/>
              <a:gd name="connsiteY7" fmla="*/ 26395 h 307114"/>
              <a:gd name="connsiteX8" fmla="*/ 383676 w 593354"/>
              <a:gd name="connsiteY8" fmla="*/ 23220 h 307114"/>
              <a:gd name="connsiteX9" fmla="*/ 332876 w 593354"/>
              <a:gd name="connsiteY9" fmla="*/ 10520 h 307114"/>
              <a:gd name="connsiteX10" fmla="*/ 593226 w 593354"/>
              <a:gd name="connsiteY10" fmla="*/ 995 h 30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3354" h="307114">
                <a:moveTo>
                  <a:pt x="593226" y="995"/>
                </a:moveTo>
                <a:cubicBezTo>
                  <a:pt x="586876" y="4699"/>
                  <a:pt x="378384" y="5758"/>
                  <a:pt x="294776" y="32745"/>
                </a:cubicBezTo>
                <a:cubicBezTo>
                  <a:pt x="211168" y="59732"/>
                  <a:pt x="111684" y="150220"/>
                  <a:pt x="91576" y="162920"/>
                </a:cubicBezTo>
                <a:cubicBezTo>
                  <a:pt x="71468" y="175620"/>
                  <a:pt x="179947" y="100478"/>
                  <a:pt x="174126" y="108945"/>
                </a:cubicBezTo>
                <a:cubicBezTo>
                  <a:pt x="168305" y="117412"/>
                  <a:pt x="85226" y="181441"/>
                  <a:pt x="56651" y="213720"/>
                </a:cubicBezTo>
                <a:cubicBezTo>
                  <a:pt x="28076" y="245999"/>
                  <a:pt x="-10553" y="326962"/>
                  <a:pt x="2676" y="302620"/>
                </a:cubicBezTo>
                <a:cubicBezTo>
                  <a:pt x="15905" y="278278"/>
                  <a:pt x="95280" y="113707"/>
                  <a:pt x="136026" y="67670"/>
                </a:cubicBezTo>
                <a:cubicBezTo>
                  <a:pt x="176772" y="21633"/>
                  <a:pt x="205876" y="33803"/>
                  <a:pt x="247151" y="26395"/>
                </a:cubicBezTo>
                <a:cubicBezTo>
                  <a:pt x="288426" y="18987"/>
                  <a:pt x="369389" y="25866"/>
                  <a:pt x="383676" y="23220"/>
                </a:cubicBezTo>
                <a:cubicBezTo>
                  <a:pt x="397963" y="20574"/>
                  <a:pt x="297951" y="16341"/>
                  <a:pt x="332876" y="10520"/>
                </a:cubicBezTo>
                <a:cubicBezTo>
                  <a:pt x="367801" y="4699"/>
                  <a:pt x="599576" y="-2709"/>
                  <a:pt x="593226" y="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38415519-E340-37D9-CC01-B51FF38A2F0E}"/>
              </a:ext>
            </a:extLst>
          </p:cNvPr>
          <p:cNvSpPr/>
          <p:nvPr/>
        </p:nvSpPr>
        <p:spPr>
          <a:xfrm>
            <a:off x="4174561" y="3244812"/>
            <a:ext cx="370977" cy="54013"/>
          </a:xfrm>
          <a:custGeom>
            <a:avLst/>
            <a:gdLst>
              <a:gd name="connsiteX0" fmla="*/ 3739 w 370977"/>
              <a:gd name="connsiteY0" fmla="*/ 44488 h 54013"/>
              <a:gd name="connsiteX1" fmla="*/ 260914 w 370977"/>
              <a:gd name="connsiteY1" fmla="*/ 47663 h 54013"/>
              <a:gd name="connsiteX2" fmla="*/ 143439 w 370977"/>
              <a:gd name="connsiteY2" fmla="*/ 54013 h 54013"/>
              <a:gd name="connsiteX3" fmla="*/ 365689 w 370977"/>
              <a:gd name="connsiteY3" fmla="*/ 47663 h 54013"/>
              <a:gd name="connsiteX4" fmla="*/ 302189 w 370977"/>
              <a:gd name="connsiteY4" fmla="*/ 28613 h 54013"/>
              <a:gd name="connsiteX5" fmla="*/ 311714 w 370977"/>
              <a:gd name="connsiteY5" fmla="*/ 38 h 54013"/>
              <a:gd name="connsiteX6" fmla="*/ 276789 w 370977"/>
              <a:gd name="connsiteY6" fmla="*/ 22263 h 54013"/>
              <a:gd name="connsiteX7" fmla="*/ 162489 w 370977"/>
              <a:gd name="connsiteY7" fmla="*/ 12738 h 54013"/>
              <a:gd name="connsiteX8" fmla="*/ 260914 w 370977"/>
              <a:gd name="connsiteY8" fmla="*/ 28613 h 54013"/>
              <a:gd name="connsiteX9" fmla="*/ 178364 w 370977"/>
              <a:gd name="connsiteY9" fmla="*/ 28613 h 54013"/>
              <a:gd name="connsiteX10" fmla="*/ 111689 w 370977"/>
              <a:gd name="connsiteY10" fmla="*/ 25438 h 54013"/>
              <a:gd name="connsiteX11" fmla="*/ 3739 w 370977"/>
              <a:gd name="connsiteY11" fmla="*/ 44488 h 5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977" h="54013">
                <a:moveTo>
                  <a:pt x="3739" y="44488"/>
                </a:moveTo>
                <a:cubicBezTo>
                  <a:pt x="28610" y="48192"/>
                  <a:pt x="237631" y="46076"/>
                  <a:pt x="260914" y="47663"/>
                </a:cubicBezTo>
                <a:cubicBezTo>
                  <a:pt x="284197" y="49251"/>
                  <a:pt x="125977" y="54013"/>
                  <a:pt x="143439" y="54013"/>
                </a:cubicBezTo>
                <a:cubicBezTo>
                  <a:pt x="160901" y="54013"/>
                  <a:pt x="339231" y="51896"/>
                  <a:pt x="365689" y="47663"/>
                </a:cubicBezTo>
                <a:cubicBezTo>
                  <a:pt x="392147" y="43430"/>
                  <a:pt x="311185" y="36550"/>
                  <a:pt x="302189" y="28613"/>
                </a:cubicBezTo>
                <a:cubicBezTo>
                  <a:pt x="293193" y="20675"/>
                  <a:pt x="315947" y="1096"/>
                  <a:pt x="311714" y="38"/>
                </a:cubicBezTo>
                <a:cubicBezTo>
                  <a:pt x="307481" y="-1020"/>
                  <a:pt x="301660" y="20146"/>
                  <a:pt x="276789" y="22263"/>
                </a:cubicBezTo>
                <a:cubicBezTo>
                  <a:pt x="251918" y="24380"/>
                  <a:pt x="165135" y="11680"/>
                  <a:pt x="162489" y="12738"/>
                </a:cubicBezTo>
                <a:cubicBezTo>
                  <a:pt x="159843" y="13796"/>
                  <a:pt x="258268" y="25967"/>
                  <a:pt x="260914" y="28613"/>
                </a:cubicBezTo>
                <a:cubicBezTo>
                  <a:pt x="263560" y="31259"/>
                  <a:pt x="203235" y="29142"/>
                  <a:pt x="178364" y="28613"/>
                </a:cubicBezTo>
                <a:cubicBezTo>
                  <a:pt x="153493" y="28084"/>
                  <a:pt x="138147" y="22792"/>
                  <a:pt x="111689" y="25438"/>
                </a:cubicBezTo>
                <a:cubicBezTo>
                  <a:pt x="85231" y="28084"/>
                  <a:pt x="-21132" y="40784"/>
                  <a:pt x="3739" y="44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8F158340-E72D-2980-AD83-6542B6D01C1A}"/>
              </a:ext>
            </a:extLst>
          </p:cNvPr>
          <p:cNvSpPr/>
          <p:nvPr/>
        </p:nvSpPr>
        <p:spPr>
          <a:xfrm>
            <a:off x="3662875" y="3155729"/>
            <a:ext cx="439349" cy="282821"/>
          </a:xfrm>
          <a:custGeom>
            <a:avLst/>
            <a:gdLst>
              <a:gd name="connsiteX0" fmla="*/ 178875 w 439349"/>
              <a:gd name="connsiteY0" fmla="*/ 221 h 282821"/>
              <a:gd name="connsiteX1" fmla="*/ 147125 w 439349"/>
              <a:gd name="connsiteY1" fmla="*/ 85946 h 282821"/>
              <a:gd name="connsiteX2" fmla="*/ 182050 w 439349"/>
              <a:gd name="connsiteY2" fmla="*/ 101821 h 282821"/>
              <a:gd name="connsiteX3" fmla="*/ 204275 w 439349"/>
              <a:gd name="connsiteY3" fmla="*/ 104996 h 282821"/>
              <a:gd name="connsiteX4" fmla="*/ 102675 w 439349"/>
              <a:gd name="connsiteY4" fmla="*/ 114521 h 282821"/>
              <a:gd name="connsiteX5" fmla="*/ 340800 w 439349"/>
              <a:gd name="connsiteY5" fmla="*/ 136746 h 282821"/>
              <a:gd name="connsiteX6" fmla="*/ 248725 w 439349"/>
              <a:gd name="connsiteY6" fmla="*/ 136746 h 282821"/>
              <a:gd name="connsiteX7" fmla="*/ 375725 w 439349"/>
              <a:gd name="connsiteY7" fmla="*/ 149446 h 282821"/>
              <a:gd name="connsiteX8" fmla="*/ 439225 w 439349"/>
              <a:gd name="connsiteY8" fmla="*/ 152621 h 282821"/>
              <a:gd name="connsiteX9" fmla="*/ 391600 w 439349"/>
              <a:gd name="connsiteY9" fmla="*/ 190721 h 282821"/>
              <a:gd name="connsiteX10" fmla="*/ 378900 w 439349"/>
              <a:gd name="connsiteY10" fmla="*/ 282796 h 282821"/>
              <a:gd name="connsiteX11" fmla="*/ 372550 w 439349"/>
              <a:gd name="connsiteY11" fmla="*/ 181196 h 282821"/>
              <a:gd name="connsiteX12" fmla="*/ 302700 w 439349"/>
              <a:gd name="connsiteY12" fmla="*/ 171671 h 282821"/>
              <a:gd name="connsiteX13" fmla="*/ 299525 w 439349"/>
              <a:gd name="connsiteY13" fmla="*/ 216121 h 282821"/>
              <a:gd name="connsiteX14" fmla="*/ 255075 w 439349"/>
              <a:gd name="connsiteY14" fmla="*/ 162146 h 282821"/>
              <a:gd name="connsiteX15" fmla="*/ 204275 w 439349"/>
              <a:gd name="connsiteY15" fmla="*/ 146271 h 282821"/>
              <a:gd name="connsiteX16" fmla="*/ 188400 w 439349"/>
              <a:gd name="connsiteY16" fmla="*/ 200246 h 282821"/>
              <a:gd name="connsiteX17" fmla="*/ 134425 w 439349"/>
              <a:gd name="connsiteY17" fmla="*/ 127221 h 282821"/>
              <a:gd name="connsiteX18" fmla="*/ 140775 w 439349"/>
              <a:gd name="connsiteY18" fmla="*/ 143096 h 282821"/>
              <a:gd name="connsiteX19" fmla="*/ 99500 w 439349"/>
              <a:gd name="connsiteY19" fmla="*/ 139921 h 282821"/>
              <a:gd name="connsiteX20" fmla="*/ 1075 w 439349"/>
              <a:gd name="connsiteY20" fmla="*/ 187546 h 282821"/>
              <a:gd name="connsiteX21" fmla="*/ 48700 w 439349"/>
              <a:gd name="connsiteY21" fmla="*/ 133571 h 282821"/>
              <a:gd name="connsiteX22" fmla="*/ 74100 w 439349"/>
              <a:gd name="connsiteY22" fmla="*/ 73246 h 282821"/>
              <a:gd name="connsiteX23" fmla="*/ 10600 w 439349"/>
              <a:gd name="connsiteY23" fmla="*/ 114521 h 282821"/>
              <a:gd name="connsiteX24" fmla="*/ 178875 w 439349"/>
              <a:gd name="connsiteY24" fmla="*/ 221 h 28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39349" h="282821">
                <a:moveTo>
                  <a:pt x="178875" y="221"/>
                </a:moveTo>
                <a:cubicBezTo>
                  <a:pt x="201629" y="-4542"/>
                  <a:pt x="146596" y="69013"/>
                  <a:pt x="147125" y="85946"/>
                </a:cubicBezTo>
                <a:cubicBezTo>
                  <a:pt x="147654" y="102879"/>
                  <a:pt x="172525" y="98646"/>
                  <a:pt x="182050" y="101821"/>
                </a:cubicBezTo>
                <a:cubicBezTo>
                  <a:pt x="191575" y="104996"/>
                  <a:pt x="217504" y="102879"/>
                  <a:pt x="204275" y="104996"/>
                </a:cubicBezTo>
                <a:cubicBezTo>
                  <a:pt x="191046" y="107113"/>
                  <a:pt x="79921" y="109229"/>
                  <a:pt x="102675" y="114521"/>
                </a:cubicBezTo>
                <a:cubicBezTo>
                  <a:pt x="125429" y="119813"/>
                  <a:pt x="316458" y="133042"/>
                  <a:pt x="340800" y="136746"/>
                </a:cubicBezTo>
                <a:cubicBezTo>
                  <a:pt x="365142" y="140450"/>
                  <a:pt x="242904" y="134629"/>
                  <a:pt x="248725" y="136746"/>
                </a:cubicBezTo>
                <a:cubicBezTo>
                  <a:pt x="254546" y="138863"/>
                  <a:pt x="343975" y="146800"/>
                  <a:pt x="375725" y="149446"/>
                </a:cubicBezTo>
                <a:cubicBezTo>
                  <a:pt x="407475" y="152092"/>
                  <a:pt x="436579" y="145742"/>
                  <a:pt x="439225" y="152621"/>
                </a:cubicBezTo>
                <a:cubicBezTo>
                  <a:pt x="441871" y="159500"/>
                  <a:pt x="401654" y="169025"/>
                  <a:pt x="391600" y="190721"/>
                </a:cubicBezTo>
                <a:cubicBezTo>
                  <a:pt x="381546" y="212417"/>
                  <a:pt x="382075" y="284383"/>
                  <a:pt x="378900" y="282796"/>
                </a:cubicBezTo>
                <a:cubicBezTo>
                  <a:pt x="375725" y="281209"/>
                  <a:pt x="385250" y="199717"/>
                  <a:pt x="372550" y="181196"/>
                </a:cubicBezTo>
                <a:cubicBezTo>
                  <a:pt x="359850" y="162675"/>
                  <a:pt x="314871" y="165850"/>
                  <a:pt x="302700" y="171671"/>
                </a:cubicBezTo>
                <a:cubicBezTo>
                  <a:pt x="290529" y="177492"/>
                  <a:pt x="307463" y="217709"/>
                  <a:pt x="299525" y="216121"/>
                </a:cubicBezTo>
                <a:cubicBezTo>
                  <a:pt x="291587" y="214533"/>
                  <a:pt x="270950" y="173788"/>
                  <a:pt x="255075" y="162146"/>
                </a:cubicBezTo>
                <a:cubicBezTo>
                  <a:pt x="239200" y="150504"/>
                  <a:pt x="215387" y="139921"/>
                  <a:pt x="204275" y="146271"/>
                </a:cubicBezTo>
                <a:cubicBezTo>
                  <a:pt x="193163" y="152621"/>
                  <a:pt x="200042" y="203421"/>
                  <a:pt x="188400" y="200246"/>
                </a:cubicBezTo>
                <a:cubicBezTo>
                  <a:pt x="176758" y="197071"/>
                  <a:pt x="142362" y="136746"/>
                  <a:pt x="134425" y="127221"/>
                </a:cubicBezTo>
                <a:cubicBezTo>
                  <a:pt x="126488" y="117696"/>
                  <a:pt x="146596" y="140979"/>
                  <a:pt x="140775" y="143096"/>
                </a:cubicBezTo>
                <a:cubicBezTo>
                  <a:pt x="134954" y="145213"/>
                  <a:pt x="122783" y="132513"/>
                  <a:pt x="99500" y="139921"/>
                </a:cubicBezTo>
                <a:cubicBezTo>
                  <a:pt x="76217" y="147329"/>
                  <a:pt x="9542" y="188604"/>
                  <a:pt x="1075" y="187546"/>
                </a:cubicBezTo>
                <a:cubicBezTo>
                  <a:pt x="-7392" y="186488"/>
                  <a:pt x="36529" y="152621"/>
                  <a:pt x="48700" y="133571"/>
                </a:cubicBezTo>
                <a:cubicBezTo>
                  <a:pt x="60871" y="114521"/>
                  <a:pt x="80450" y="76421"/>
                  <a:pt x="74100" y="73246"/>
                </a:cubicBezTo>
                <a:cubicBezTo>
                  <a:pt x="67750" y="70071"/>
                  <a:pt x="-6863" y="125104"/>
                  <a:pt x="10600" y="114521"/>
                </a:cubicBezTo>
                <a:cubicBezTo>
                  <a:pt x="28062" y="103938"/>
                  <a:pt x="156121" y="4984"/>
                  <a:pt x="178875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1C14BD3-8622-E379-B43C-13A8545FBABF}"/>
              </a:ext>
            </a:extLst>
          </p:cNvPr>
          <p:cNvSpPr/>
          <p:nvPr/>
        </p:nvSpPr>
        <p:spPr>
          <a:xfrm>
            <a:off x="3866498" y="3039860"/>
            <a:ext cx="477199" cy="75052"/>
          </a:xfrm>
          <a:custGeom>
            <a:avLst/>
            <a:gdLst>
              <a:gd name="connsiteX0" fmla="*/ 10177 w 477199"/>
              <a:gd name="connsiteY0" fmla="*/ 74815 h 75052"/>
              <a:gd name="connsiteX1" fmla="*/ 267352 w 477199"/>
              <a:gd name="connsiteY1" fmla="*/ 8140 h 75052"/>
              <a:gd name="connsiteX2" fmla="*/ 435627 w 477199"/>
              <a:gd name="connsiteY2" fmla="*/ 20840 h 75052"/>
              <a:gd name="connsiteX3" fmla="*/ 324502 w 477199"/>
              <a:gd name="connsiteY3" fmla="*/ 30365 h 75052"/>
              <a:gd name="connsiteX4" fmla="*/ 476902 w 477199"/>
              <a:gd name="connsiteY4" fmla="*/ 43065 h 75052"/>
              <a:gd name="connsiteX5" fmla="*/ 276877 w 477199"/>
              <a:gd name="connsiteY5" fmla="*/ 1790 h 75052"/>
              <a:gd name="connsiteX6" fmla="*/ 114952 w 477199"/>
              <a:gd name="connsiteY6" fmla="*/ 8140 h 75052"/>
              <a:gd name="connsiteX7" fmla="*/ 175277 w 477199"/>
              <a:gd name="connsiteY7" fmla="*/ 14490 h 75052"/>
              <a:gd name="connsiteX8" fmla="*/ 60977 w 477199"/>
              <a:gd name="connsiteY8" fmla="*/ 30365 h 75052"/>
              <a:gd name="connsiteX9" fmla="*/ 10177 w 477199"/>
              <a:gd name="connsiteY9" fmla="*/ 74815 h 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199" h="75052">
                <a:moveTo>
                  <a:pt x="10177" y="74815"/>
                </a:moveTo>
                <a:cubicBezTo>
                  <a:pt x="44573" y="71111"/>
                  <a:pt x="196444" y="17136"/>
                  <a:pt x="267352" y="8140"/>
                </a:cubicBezTo>
                <a:cubicBezTo>
                  <a:pt x="338260" y="-856"/>
                  <a:pt x="426102" y="17136"/>
                  <a:pt x="435627" y="20840"/>
                </a:cubicBezTo>
                <a:cubicBezTo>
                  <a:pt x="445152" y="24544"/>
                  <a:pt x="317623" y="26661"/>
                  <a:pt x="324502" y="30365"/>
                </a:cubicBezTo>
                <a:cubicBezTo>
                  <a:pt x="331381" y="34069"/>
                  <a:pt x="484840" y="47827"/>
                  <a:pt x="476902" y="43065"/>
                </a:cubicBezTo>
                <a:cubicBezTo>
                  <a:pt x="468965" y="38302"/>
                  <a:pt x="337202" y="7611"/>
                  <a:pt x="276877" y="1790"/>
                </a:cubicBezTo>
                <a:cubicBezTo>
                  <a:pt x="216552" y="-4031"/>
                  <a:pt x="131885" y="6023"/>
                  <a:pt x="114952" y="8140"/>
                </a:cubicBezTo>
                <a:cubicBezTo>
                  <a:pt x="98019" y="10257"/>
                  <a:pt x="184273" y="10786"/>
                  <a:pt x="175277" y="14490"/>
                </a:cubicBezTo>
                <a:cubicBezTo>
                  <a:pt x="166281" y="18194"/>
                  <a:pt x="84260" y="22957"/>
                  <a:pt x="60977" y="30365"/>
                </a:cubicBezTo>
                <a:cubicBezTo>
                  <a:pt x="37694" y="37773"/>
                  <a:pt x="-24219" y="78519"/>
                  <a:pt x="10177" y="7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C96A2FF-1E3F-5C25-9FE2-70CE5FB00E6A}"/>
              </a:ext>
            </a:extLst>
          </p:cNvPr>
          <p:cNvSpPr/>
          <p:nvPr/>
        </p:nvSpPr>
        <p:spPr>
          <a:xfrm>
            <a:off x="4356032" y="3098605"/>
            <a:ext cx="119955" cy="178001"/>
          </a:xfrm>
          <a:custGeom>
            <a:avLst/>
            <a:gdLst>
              <a:gd name="connsiteX0" fmla="*/ 68 w 119955"/>
              <a:gd name="connsiteY0" fmla="*/ 195 h 178001"/>
              <a:gd name="connsiteX1" fmla="*/ 82618 w 119955"/>
              <a:gd name="connsiteY1" fmla="*/ 104970 h 178001"/>
              <a:gd name="connsiteX2" fmla="*/ 60393 w 119955"/>
              <a:gd name="connsiteY2" fmla="*/ 136720 h 178001"/>
              <a:gd name="connsiteX3" fmla="*/ 9593 w 119955"/>
              <a:gd name="connsiteY3" fmla="*/ 177995 h 178001"/>
              <a:gd name="connsiteX4" fmla="*/ 54043 w 119955"/>
              <a:gd name="connsiteY4" fmla="*/ 139895 h 178001"/>
              <a:gd name="connsiteX5" fmla="*/ 117543 w 119955"/>
              <a:gd name="connsiteY5" fmla="*/ 124020 h 178001"/>
              <a:gd name="connsiteX6" fmla="*/ 98493 w 119955"/>
              <a:gd name="connsiteY6" fmla="*/ 79570 h 178001"/>
              <a:gd name="connsiteX7" fmla="*/ 68 w 119955"/>
              <a:gd name="connsiteY7" fmla="*/ 195 h 17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55" h="178001">
                <a:moveTo>
                  <a:pt x="68" y="195"/>
                </a:moveTo>
                <a:cubicBezTo>
                  <a:pt x="-2578" y="4428"/>
                  <a:pt x="72564" y="82216"/>
                  <a:pt x="82618" y="104970"/>
                </a:cubicBezTo>
                <a:cubicBezTo>
                  <a:pt x="92672" y="127724"/>
                  <a:pt x="72564" y="124549"/>
                  <a:pt x="60393" y="136720"/>
                </a:cubicBezTo>
                <a:cubicBezTo>
                  <a:pt x="48222" y="148891"/>
                  <a:pt x="10651" y="177466"/>
                  <a:pt x="9593" y="177995"/>
                </a:cubicBezTo>
                <a:cubicBezTo>
                  <a:pt x="8535" y="178524"/>
                  <a:pt x="36051" y="148891"/>
                  <a:pt x="54043" y="139895"/>
                </a:cubicBezTo>
                <a:cubicBezTo>
                  <a:pt x="72035" y="130899"/>
                  <a:pt x="110135" y="134074"/>
                  <a:pt x="117543" y="124020"/>
                </a:cubicBezTo>
                <a:cubicBezTo>
                  <a:pt x="124951" y="113966"/>
                  <a:pt x="114368" y="97562"/>
                  <a:pt x="98493" y="79570"/>
                </a:cubicBezTo>
                <a:cubicBezTo>
                  <a:pt x="82618" y="61578"/>
                  <a:pt x="2714" y="-4038"/>
                  <a:pt x="68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9D99C71-D450-E5EB-4E93-81DE50095E1B}"/>
              </a:ext>
            </a:extLst>
          </p:cNvPr>
          <p:cNvSpPr/>
          <p:nvPr/>
        </p:nvSpPr>
        <p:spPr>
          <a:xfrm>
            <a:off x="3735144" y="2964948"/>
            <a:ext cx="802315" cy="240181"/>
          </a:xfrm>
          <a:custGeom>
            <a:avLst/>
            <a:gdLst>
              <a:gd name="connsiteX0" fmla="*/ 5006 w 802315"/>
              <a:gd name="connsiteY0" fmla="*/ 165602 h 240181"/>
              <a:gd name="connsiteX1" fmla="*/ 312981 w 802315"/>
              <a:gd name="connsiteY1" fmla="*/ 25902 h 240181"/>
              <a:gd name="connsiteX2" fmla="*/ 239956 w 802315"/>
              <a:gd name="connsiteY2" fmla="*/ 48127 h 240181"/>
              <a:gd name="connsiteX3" fmla="*/ 379656 w 802315"/>
              <a:gd name="connsiteY3" fmla="*/ 502 h 240181"/>
              <a:gd name="connsiteX4" fmla="*/ 566981 w 802315"/>
              <a:gd name="connsiteY4" fmla="*/ 22727 h 240181"/>
              <a:gd name="connsiteX5" fmla="*/ 519356 w 802315"/>
              <a:gd name="connsiteY5" fmla="*/ 16377 h 240181"/>
              <a:gd name="connsiteX6" fmla="*/ 633656 w 802315"/>
              <a:gd name="connsiteY6" fmla="*/ 83052 h 240181"/>
              <a:gd name="connsiteX7" fmla="*/ 779706 w 802315"/>
              <a:gd name="connsiteY7" fmla="*/ 194177 h 240181"/>
              <a:gd name="connsiteX8" fmla="*/ 703506 w 802315"/>
              <a:gd name="connsiteY8" fmla="*/ 143377 h 240181"/>
              <a:gd name="connsiteX9" fmla="*/ 801931 w 802315"/>
              <a:gd name="connsiteY9" fmla="*/ 238627 h 240181"/>
              <a:gd name="connsiteX10" fmla="*/ 659056 w 802315"/>
              <a:gd name="connsiteY10" fmla="*/ 51302 h 240181"/>
              <a:gd name="connsiteX11" fmla="*/ 465381 w 802315"/>
              <a:gd name="connsiteY11" fmla="*/ 6852 h 240181"/>
              <a:gd name="connsiteX12" fmla="*/ 185981 w 802315"/>
              <a:gd name="connsiteY12" fmla="*/ 6852 h 240181"/>
              <a:gd name="connsiteX13" fmla="*/ 239956 w 802315"/>
              <a:gd name="connsiteY13" fmla="*/ 19552 h 240181"/>
              <a:gd name="connsiteX14" fmla="*/ 71681 w 802315"/>
              <a:gd name="connsiteY14" fmla="*/ 79877 h 240181"/>
              <a:gd name="connsiteX15" fmla="*/ 119306 w 802315"/>
              <a:gd name="connsiteY15" fmla="*/ 73527 h 240181"/>
              <a:gd name="connsiteX16" fmla="*/ 5006 w 802315"/>
              <a:gd name="connsiteY16" fmla="*/ 165602 h 24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2315" h="240181">
                <a:moveTo>
                  <a:pt x="5006" y="165602"/>
                </a:moveTo>
                <a:cubicBezTo>
                  <a:pt x="37285" y="157665"/>
                  <a:pt x="273823" y="45481"/>
                  <a:pt x="312981" y="25902"/>
                </a:cubicBezTo>
                <a:cubicBezTo>
                  <a:pt x="352139" y="6323"/>
                  <a:pt x="228844" y="52360"/>
                  <a:pt x="239956" y="48127"/>
                </a:cubicBezTo>
                <a:cubicBezTo>
                  <a:pt x="251069" y="43894"/>
                  <a:pt x="325152" y="4735"/>
                  <a:pt x="379656" y="502"/>
                </a:cubicBezTo>
                <a:cubicBezTo>
                  <a:pt x="434160" y="-3731"/>
                  <a:pt x="543698" y="20081"/>
                  <a:pt x="566981" y="22727"/>
                </a:cubicBezTo>
                <a:cubicBezTo>
                  <a:pt x="590264" y="25373"/>
                  <a:pt x="508244" y="6323"/>
                  <a:pt x="519356" y="16377"/>
                </a:cubicBezTo>
                <a:cubicBezTo>
                  <a:pt x="530468" y="26431"/>
                  <a:pt x="590264" y="53419"/>
                  <a:pt x="633656" y="83052"/>
                </a:cubicBezTo>
                <a:cubicBezTo>
                  <a:pt x="677048" y="112685"/>
                  <a:pt x="768064" y="184123"/>
                  <a:pt x="779706" y="194177"/>
                </a:cubicBezTo>
                <a:cubicBezTo>
                  <a:pt x="791348" y="204231"/>
                  <a:pt x="699802" y="135969"/>
                  <a:pt x="703506" y="143377"/>
                </a:cubicBezTo>
                <a:cubicBezTo>
                  <a:pt x="707210" y="150785"/>
                  <a:pt x="809339" y="253973"/>
                  <a:pt x="801931" y="238627"/>
                </a:cubicBezTo>
                <a:cubicBezTo>
                  <a:pt x="794523" y="223281"/>
                  <a:pt x="715148" y="89931"/>
                  <a:pt x="659056" y="51302"/>
                </a:cubicBezTo>
                <a:cubicBezTo>
                  <a:pt x="602964" y="12673"/>
                  <a:pt x="544227" y="14260"/>
                  <a:pt x="465381" y="6852"/>
                </a:cubicBezTo>
                <a:cubicBezTo>
                  <a:pt x="386535" y="-556"/>
                  <a:pt x="223552" y="4735"/>
                  <a:pt x="185981" y="6852"/>
                </a:cubicBezTo>
                <a:cubicBezTo>
                  <a:pt x="148410" y="8969"/>
                  <a:pt x="259006" y="7381"/>
                  <a:pt x="239956" y="19552"/>
                </a:cubicBezTo>
                <a:cubicBezTo>
                  <a:pt x="220906" y="31723"/>
                  <a:pt x="91789" y="70881"/>
                  <a:pt x="71681" y="79877"/>
                </a:cubicBezTo>
                <a:cubicBezTo>
                  <a:pt x="51573" y="88873"/>
                  <a:pt x="132006" y="59239"/>
                  <a:pt x="119306" y="73527"/>
                </a:cubicBezTo>
                <a:cubicBezTo>
                  <a:pt x="106606" y="87814"/>
                  <a:pt x="-27273" y="173539"/>
                  <a:pt x="5006" y="165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7D960C0-BCD6-65B0-C4B4-90057A3BF549}"/>
              </a:ext>
            </a:extLst>
          </p:cNvPr>
          <p:cNvSpPr/>
          <p:nvPr/>
        </p:nvSpPr>
        <p:spPr>
          <a:xfrm>
            <a:off x="3987317" y="3059594"/>
            <a:ext cx="425933" cy="236088"/>
          </a:xfrm>
          <a:custGeom>
            <a:avLst/>
            <a:gdLst>
              <a:gd name="connsiteX0" fmla="*/ 29058 w 425933"/>
              <a:gd name="connsiteY0" fmla="*/ 16981 h 236088"/>
              <a:gd name="connsiteX1" fmla="*/ 483 w 425933"/>
              <a:gd name="connsiteY1" fmla="*/ 96356 h 236088"/>
              <a:gd name="connsiteX2" fmla="*/ 35408 w 425933"/>
              <a:gd name="connsiteY2" fmla="*/ 207481 h 236088"/>
              <a:gd name="connsiteX3" fmla="*/ 197333 w 425933"/>
              <a:gd name="connsiteY3" fmla="*/ 236056 h 236088"/>
              <a:gd name="connsiteX4" fmla="*/ 333858 w 425933"/>
              <a:gd name="connsiteY4" fmla="*/ 204306 h 236088"/>
              <a:gd name="connsiteX5" fmla="*/ 327508 w 425933"/>
              <a:gd name="connsiteY5" fmla="*/ 90006 h 236088"/>
              <a:gd name="connsiteX6" fmla="*/ 327508 w 425933"/>
              <a:gd name="connsiteY6" fmla="*/ 55081 h 236088"/>
              <a:gd name="connsiteX7" fmla="*/ 425933 w 425933"/>
              <a:gd name="connsiteY7" fmla="*/ 124931 h 236088"/>
              <a:gd name="connsiteX8" fmla="*/ 327508 w 425933"/>
              <a:gd name="connsiteY8" fmla="*/ 20156 h 236088"/>
              <a:gd name="connsiteX9" fmla="*/ 190983 w 425933"/>
              <a:gd name="connsiteY9" fmla="*/ 1106 h 236088"/>
              <a:gd name="connsiteX10" fmla="*/ 29058 w 425933"/>
              <a:gd name="connsiteY10" fmla="*/ 16981 h 23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5933" h="236088">
                <a:moveTo>
                  <a:pt x="29058" y="16981"/>
                </a:moveTo>
                <a:cubicBezTo>
                  <a:pt x="-2692" y="32856"/>
                  <a:pt x="-575" y="64606"/>
                  <a:pt x="483" y="96356"/>
                </a:cubicBezTo>
                <a:cubicBezTo>
                  <a:pt x="1541" y="128106"/>
                  <a:pt x="2600" y="184198"/>
                  <a:pt x="35408" y="207481"/>
                </a:cubicBezTo>
                <a:cubicBezTo>
                  <a:pt x="68216" y="230764"/>
                  <a:pt x="147591" y="236585"/>
                  <a:pt x="197333" y="236056"/>
                </a:cubicBezTo>
                <a:cubicBezTo>
                  <a:pt x="247075" y="235527"/>
                  <a:pt x="312162" y="228647"/>
                  <a:pt x="333858" y="204306"/>
                </a:cubicBezTo>
                <a:cubicBezTo>
                  <a:pt x="355554" y="179965"/>
                  <a:pt x="328566" y="114877"/>
                  <a:pt x="327508" y="90006"/>
                </a:cubicBezTo>
                <a:cubicBezTo>
                  <a:pt x="326450" y="65135"/>
                  <a:pt x="311104" y="49260"/>
                  <a:pt x="327508" y="55081"/>
                </a:cubicBezTo>
                <a:cubicBezTo>
                  <a:pt x="343912" y="60902"/>
                  <a:pt x="425933" y="130752"/>
                  <a:pt x="425933" y="124931"/>
                </a:cubicBezTo>
                <a:cubicBezTo>
                  <a:pt x="425933" y="119110"/>
                  <a:pt x="366666" y="40793"/>
                  <a:pt x="327508" y="20156"/>
                </a:cubicBezTo>
                <a:cubicBezTo>
                  <a:pt x="288350" y="-481"/>
                  <a:pt x="242312" y="4281"/>
                  <a:pt x="190983" y="1106"/>
                </a:cubicBezTo>
                <a:cubicBezTo>
                  <a:pt x="139654" y="-2069"/>
                  <a:pt x="60808" y="1106"/>
                  <a:pt x="29058" y="169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0BB0C0F0-F273-A010-1B8F-E84041D75D62}"/>
              </a:ext>
            </a:extLst>
          </p:cNvPr>
          <p:cNvSpPr/>
          <p:nvPr/>
        </p:nvSpPr>
        <p:spPr>
          <a:xfrm>
            <a:off x="4101526" y="3114837"/>
            <a:ext cx="169136" cy="88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5FB8BF4-9A2E-D2DD-5F1A-0C619B98A354}"/>
              </a:ext>
            </a:extLst>
          </p:cNvPr>
          <p:cNvSpPr/>
          <p:nvPr/>
        </p:nvSpPr>
        <p:spPr>
          <a:xfrm>
            <a:off x="3552571" y="2952730"/>
            <a:ext cx="482466" cy="308716"/>
          </a:xfrm>
          <a:custGeom>
            <a:avLst/>
            <a:gdLst>
              <a:gd name="connsiteX0" fmla="*/ 470154 w 482466"/>
              <a:gd name="connsiteY0" fmla="*/ 6370 h 308716"/>
              <a:gd name="connsiteX1" fmla="*/ 95504 w 482466"/>
              <a:gd name="connsiteY1" fmla="*/ 165120 h 308716"/>
              <a:gd name="connsiteX2" fmla="*/ 165354 w 482466"/>
              <a:gd name="connsiteY2" fmla="*/ 174645 h 308716"/>
              <a:gd name="connsiteX3" fmla="*/ 254 w 482466"/>
              <a:gd name="connsiteY3" fmla="*/ 307995 h 308716"/>
              <a:gd name="connsiteX4" fmla="*/ 209804 w 482466"/>
              <a:gd name="connsiteY4" fmla="*/ 107970 h 308716"/>
              <a:gd name="connsiteX5" fmla="*/ 374904 w 482466"/>
              <a:gd name="connsiteY5" fmla="*/ 38120 h 308716"/>
              <a:gd name="connsiteX6" fmla="*/ 470154 w 482466"/>
              <a:gd name="connsiteY6" fmla="*/ 6370 h 30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466" h="308716">
                <a:moveTo>
                  <a:pt x="470154" y="6370"/>
                </a:moveTo>
                <a:cubicBezTo>
                  <a:pt x="423587" y="27537"/>
                  <a:pt x="146304" y="137074"/>
                  <a:pt x="95504" y="165120"/>
                </a:cubicBezTo>
                <a:cubicBezTo>
                  <a:pt x="44704" y="193166"/>
                  <a:pt x="181229" y="150833"/>
                  <a:pt x="165354" y="174645"/>
                </a:cubicBezTo>
                <a:cubicBezTo>
                  <a:pt x="149479" y="198458"/>
                  <a:pt x="-7154" y="319108"/>
                  <a:pt x="254" y="307995"/>
                </a:cubicBezTo>
                <a:cubicBezTo>
                  <a:pt x="7662" y="296883"/>
                  <a:pt x="147362" y="152949"/>
                  <a:pt x="209804" y="107970"/>
                </a:cubicBezTo>
                <a:cubicBezTo>
                  <a:pt x="272246" y="62991"/>
                  <a:pt x="330454" y="53995"/>
                  <a:pt x="374904" y="38120"/>
                </a:cubicBezTo>
                <a:cubicBezTo>
                  <a:pt x="419354" y="22245"/>
                  <a:pt x="516721" y="-14797"/>
                  <a:pt x="470154" y="6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334B4BF-5195-FB13-B40C-AD11B4A409CB}"/>
              </a:ext>
            </a:extLst>
          </p:cNvPr>
          <p:cNvSpPr/>
          <p:nvPr/>
        </p:nvSpPr>
        <p:spPr>
          <a:xfrm>
            <a:off x="3586805" y="3091617"/>
            <a:ext cx="239631" cy="346909"/>
          </a:xfrm>
          <a:custGeom>
            <a:avLst/>
            <a:gdLst>
              <a:gd name="connsiteX0" fmla="*/ 239070 w 239631"/>
              <a:gd name="connsiteY0" fmla="*/ 833 h 346909"/>
              <a:gd name="connsiteX1" fmla="*/ 4120 w 239631"/>
              <a:gd name="connsiteY1" fmla="*/ 213558 h 346909"/>
              <a:gd name="connsiteX2" fmla="*/ 86670 w 239631"/>
              <a:gd name="connsiteY2" fmla="*/ 146883 h 346909"/>
              <a:gd name="connsiteX3" fmla="*/ 51745 w 239631"/>
              <a:gd name="connsiteY3" fmla="*/ 346908 h 346909"/>
              <a:gd name="connsiteX4" fmla="*/ 89845 w 239631"/>
              <a:gd name="connsiteY4" fmla="*/ 143708 h 346909"/>
              <a:gd name="connsiteX5" fmla="*/ 108895 w 239631"/>
              <a:gd name="connsiteY5" fmla="*/ 89733 h 346909"/>
              <a:gd name="connsiteX6" fmla="*/ 70795 w 239631"/>
              <a:gd name="connsiteY6" fmla="*/ 137358 h 346909"/>
              <a:gd name="connsiteX7" fmla="*/ 239070 w 239631"/>
              <a:gd name="connsiteY7" fmla="*/ 833 h 3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31" h="346909">
                <a:moveTo>
                  <a:pt x="239070" y="833"/>
                </a:moveTo>
                <a:cubicBezTo>
                  <a:pt x="227958" y="13533"/>
                  <a:pt x="29520" y="189216"/>
                  <a:pt x="4120" y="213558"/>
                </a:cubicBezTo>
                <a:cubicBezTo>
                  <a:pt x="-21280" y="237900"/>
                  <a:pt x="78732" y="124658"/>
                  <a:pt x="86670" y="146883"/>
                </a:cubicBezTo>
                <a:cubicBezTo>
                  <a:pt x="94607" y="169108"/>
                  <a:pt x="51216" y="347437"/>
                  <a:pt x="51745" y="346908"/>
                </a:cubicBezTo>
                <a:cubicBezTo>
                  <a:pt x="52274" y="346379"/>
                  <a:pt x="80320" y="186570"/>
                  <a:pt x="89845" y="143708"/>
                </a:cubicBezTo>
                <a:cubicBezTo>
                  <a:pt x="99370" y="100846"/>
                  <a:pt x="112070" y="90791"/>
                  <a:pt x="108895" y="89733"/>
                </a:cubicBezTo>
                <a:cubicBezTo>
                  <a:pt x="105720" y="88675"/>
                  <a:pt x="48570" y="150058"/>
                  <a:pt x="70795" y="137358"/>
                </a:cubicBezTo>
                <a:cubicBezTo>
                  <a:pt x="93020" y="124658"/>
                  <a:pt x="250182" y="-11867"/>
                  <a:pt x="239070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FC948B0-2ECE-8FB6-5790-AB850C66ADD7}"/>
              </a:ext>
            </a:extLst>
          </p:cNvPr>
          <p:cNvSpPr/>
          <p:nvPr/>
        </p:nvSpPr>
        <p:spPr>
          <a:xfrm>
            <a:off x="4190519" y="3299260"/>
            <a:ext cx="429359" cy="78975"/>
          </a:xfrm>
          <a:custGeom>
            <a:avLst/>
            <a:gdLst>
              <a:gd name="connsiteX0" fmla="*/ 429106 w 429359"/>
              <a:gd name="connsiteY0" fmla="*/ 44015 h 78975"/>
              <a:gd name="connsiteX1" fmla="*/ 124306 w 429359"/>
              <a:gd name="connsiteY1" fmla="*/ 12265 h 78975"/>
              <a:gd name="connsiteX2" fmla="*/ 111606 w 429359"/>
              <a:gd name="connsiteY2" fmla="*/ 66240 h 78975"/>
              <a:gd name="connsiteX3" fmla="*/ 86206 w 429359"/>
              <a:gd name="connsiteY3" fmla="*/ 5915 h 78975"/>
              <a:gd name="connsiteX4" fmla="*/ 79856 w 429359"/>
              <a:gd name="connsiteY4" fmla="*/ 21790 h 78975"/>
              <a:gd name="connsiteX5" fmla="*/ 3656 w 429359"/>
              <a:gd name="connsiteY5" fmla="*/ 18615 h 78975"/>
              <a:gd name="connsiteX6" fmla="*/ 13181 w 429359"/>
              <a:gd name="connsiteY6" fmla="*/ 78940 h 78975"/>
              <a:gd name="connsiteX7" fmla="*/ 22706 w 429359"/>
              <a:gd name="connsiteY7" fmla="*/ 9090 h 78975"/>
              <a:gd name="connsiteX8" fmla="*/ 181456 w 429359"/>
              <a:gd name="connsiteY8" fmla="*/ 9090 h 78975"/>
              <a:gd name="connsiteX9" fmla="*/ 67156 w 429359"/>
              <a:gd name="connsiteY9" fmla="*/ 2740 h 78975"/>
              <a:gd name="connsiteX10" fmla="*/ 429106 w 429359"/>
              <a:gd name="connsiteY10" fmla="*/ 44015 h 7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359" h="78975">
                <a:moveTo>
                  <a:pt x="429106" y="44015"/>
                </a:moveTo>
                <a:cubicBezTo>
                  <a:pt x="438631" y="45603"/>
                  <a:pt x="177223" y="8561"/>
                  <a:pt x="124306" y="12265"/>
                </a:cubicBezTo>
                <a:cubicBezTo>
                  <a:pt x="71389" y="15969"/>
                  <a:pt x="117956" y="67298"/>
                  <a:pt x="111606" y="66240"/>
                </a:cubicBezTo>
                <a:cubicBezTo>
                  <a:pt x="105256" y="65182"/>
                  <a:pt x="91498" y="13323"/>
                  <a:pt x="86206" y="5915"/>
                </a:cubicBezTo>
                <a:cubicBezTo>
                  <a:pt x="80914" y="-1493"/>
                  <a:pt x="93614" y="19673"/>
                  <a:pt x="79856" y="21790"/>
                </a:cubicBezTo>
                <a:cubicBezTo>
                  <a:pt x="66098" y="23907"/>
                  <a:pt x="14768" y="9090"/>
                  <a:pt x="3656" y="18615"/>
                </a:cubicBezTo>
                <a:cubicBezTo>
                  <a:pt x="-7457" y="28140"/>
                  <a:pt x="10006" y="80527"/>
                  <a:pt x="13181" y="78940"/>
                </a:cubicBezTo>
                <a:cubicBezTo>
                  <a:pt x="16356" y="77353"/>
                  <a:pt x="-5340" y="20732"/>
                  <a:pt x="22706" y="9090"/>
                </a:cubicBezTo>
                <a:cubicBezTo>
                  <a:pt x="50752" y="-2552"/>
                  <a:pt x="174048" y="10148"/>
                  <a:pt x="181456" y="9090"/>
                </a:cubicBezTo>
                <a:cubicBezTo>
                  <a:pt x="188864" y="8032"/>
                  <a:pt x="25352" y="-5727"/>
                  <a:pt x="67156" y="2740"/>
                </a:cubicBezTo>
                <a:cubicBezTo>
                  <a:pt x="108960" y="11207"/>
                  <a:pt x="419581" y="42427"/>
                  <a:pt x="429106" y="44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12748AF-AAEA-C08D-605B-229D3B3B7D8C}"/>
              </a:ext>
            </a:extLst>
          </p:cNvPr>
          <p:cNvSpPr/>
          <p:nvPr/>
        </p:nvSpPr>
        <p:spPr>
          <a:xfrm>
            <a:off x="4036915" y="3310702"/>
            <a:ext cx="527104" cy="99419"/>
          </a:xfrm>
          <a:custGeom>
            <a:avLst/>
            <a:gdLst>
              <a:gd name="connsiteX0" fmla="*/ 525560 w 527104"/>
              <a:gd name="connsiteY0" fmla="*/ 35748 h 99419"/>
              <a:gd name="connsiteX1" fmla="*/ 309660 w 527104"/>
              <a:gd name="connsiteY1" fmla="*/ 42098 h 99419"/>
              <a:gd name="connsiteX2" fmla="*/ 316010 w 527104"/>
              <a:gd name="connsiteY2" fmla="*/ 10348 h 99419"/>
              <a:gd name="connsiteX3" fmla="*/ 309660 w 527104"/>
              <a:gd name="connsiteY3" fmla="*/ 80198 h 99419"/>
              <a:gd name="connsiteX4" fmla="*/ 185835 w 527104"/>
              <a:gd name="connsiteY4" fmla="*/ 45273 h 99419"/>
              <a:gd name="connsiteX5" fmla="*/ 147735 w 527104"/>
              <a:gd name="connsiteY5" fmla="*/ 823 h 99419"/>
              <a:gd name="connsiteX6" fmla="*/ 198535 w 527104"/>
              <a:gd name="connsiteY6" fmla="*/ 86548 h 99419"/>
              <a:gd name="connsiteX7" fmla="*/ 71535 w 527104"/>
              <a:gd name="connsiteY7" fmla="*/ 83373 h 99419"/>
              <a:gd name="connsiteX8" fmla="*/ 4860 w 527104"/>
              <a:gd name="connsiteY8" fmla="*/ 35748 h 99419"/>
              <a:gd name="connsiteX9" fmla="*/ 201710 w 527104"/>
              <a:gd name="connsiteY9" fmla="*/ 99248 h 99419"/>
              <a:gd name="connsiteX10" fmla="*/ 246160 w 527104"/>
              <a:gd name="connsiteY10" fmla="*/ 54798 h 99419"/>
              <a:gd name="connsiteX11" fmla="*/ 366810 w 527104"/>
              <a:gd name="connsiteY11" fmla="*/ 64323 h 99419"/>
              <a:gd name="connsiteX12" fmla="*/ 312835 w 527104"/>
              <a:gd name="connsiteY12" fmla="*/ 32573 h 99419"/>
              <a:gd name="connsiteX13" fmla="*/ 401735 w 527104"/>
              <a:gd name="connsiteY13" fmla="*/ 42098 h 99419"/>
              <a:gd name="connsiteX14" fmla="*/ 525560 w 527104"/>
              <a:gd name="connsiteY14" fmla="*/ 35748 h 9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7104" h="99419">
                <a:moveTo>
                  <a:pt x="525560" y="35748"/>
                </a:moveTo>
                <a:cubicBezTo>
                  <a:pt x="510214" y="35748"/>
                  <a:pt x="344585" y="46331"/>
                  <a:pt x="309660" y="42098"/>
                </a:cubicBezTo>
                <a:cubicBezTo>
                  <a:pt x="274735" y="37865"/>
                  <a:pt x="316010" y="3998"/>
                  <a:pt x="316010" y="10348"/>
                </a:cubicBezTo>
                <a:cubicBezTo>
                  <a:pt x="316010" y="16698"/>
                  <a:pt x="331356" y="74377"/>
                  <a:pt x="309660" y="80198"/>
                </a:cubicBezTo>
                <a:cubicBezTo>
                  <a:pt x="287964" y="86019"/>
                  <a:pt x="212822" y="58502"/>
                  <a:pt x="185835" y="45273"/>
                </a:cubicBezTo>
                <a:cubicBezTo>
                  <a:pt x="158847" y="32044"/>
                  <a:pt x="145618" y="-6056"/>
                  <a:pt x="147735" y="823"/>
                </a:cubicBezTo>
                <a:cubicBezTo>
                  <a:pt x="149852" y="7702"/>
                  <a:pt x="211235" y="72790"/>
                  <a:pt x="198535" y="86548"/>
                </a:cubicBezTo>
                <a:cubicBezTo>
                  <a:pt x="185835" y="100306"/>
                  <a:pt x="103814" y="91840"/>
                  <a:pt x="71535" y="83373"/>
                </a:cubicBezTo>
                <a:cubicBezTo>
                  <a:pt x="39256" y="74906"/>
                  <a:pt x="-16836" y="33102"/>
                  <a:pt x="4860" y="35748"/>
                </a:cubicBezTo>
                <a:cubicBezTo>
                  <a:pt x="26556" y="38394"/>
                  <a:pt x="161493" y="96073"/>
                  <a:pt x="201710" y="99248"/>
                </a:cubicBezTo>
                <a:cubicBezTo>
                  <a:pt x="241927" y="102423"/>
                  <a:pt x="218643" y="60619"/>
                  <a:pt x="246160" y="54798"/>
                </a:cubicBezTo>
                <a:cubicBezTo>
                  <a:pt x="273677" y="48977"/>
                  <a:pt x="355698" y="68027"/>
                  <a:pt x="366810" y="64323"/>
                </a:cubicBezTo>
                <a:cubicBezTo>
                  <a:pt x="377922" y="60619"/>
                  <a:pt x="307014" y="36277"/>
                  <a:pt x="312835" y="32573"/>
                </a:cubicBezTo>
                <a:cubicBezTo>
                  <a:pt x="318656" y="28869"/>
                  <a:pt x="365752" y="41040"/>
                  <a:pt x="401735" y="42098"/>
                </a:cubicBezTo>
                <a:cubicBezTo>
                  <a:pt x="437718" y="43156"/>
                  <a:pt x="540906" y="35748"/>
                  <a:pt x="525560" y="35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822CFFF-C558-31B2-377B-0B0BC5B51EC1}"/>
              </a:ext>
            </a:extLst>
          </p:cNvPr>
          <p:cNvSpPr/>
          <p:nvPr/>
        </p:nvSpPr>
        <p:spPr>
          <a:xfrm>
            <a:off x="3663600" y="3273363"/>
            <a:ext cx="365287" cy="200299"/>
          </a:xfrm>
          <a:custGeom>
            <a:avLst/>
            <a:gdLst>
              <a:gd name="connsiteX0" fmla="*/ 9875 w 365287"/>
              <a:gd name="connsiteY0" fmla="*/ 98487 h 200299"/>
              <a:gd name="connsiteX1" fmla="*/ 362300 w 365287"/>
              <a:gd name="connsiteY1" fmla="*/ 79437 h 200299"/>
              <a:gd name="connsiteX2" fmla="*/ 178150 w 365287"/>
              <a:gd name="connsiteY2" fmla="*/ 111187 h 200299"/>
              <a:gd name="connsiteX3" fmla="*/ 155925 w 365287"/>
              <a:gd name="connsiteY3" fmla="*/ 187387 h 200299"/>
              <a:gd name="connsiteX4" fmla="*/ 174975 w 365287"/>
              <a:gd name="connsiteY4" fmla="*/ 98487 h 200299"/>
              <a:gd name="connsiteX5" fmla="*/ 292450 w 365287"/>
              <a:gd name="connsiteY5" fmla="*/ 111187 h 200299"/>
              <a:gd name="connsiteX6" fmla="*/ 244825 w 365287"/>
              <a:gd name="connsiteY6" fmla="*/ 200087 h 200299"/>
              <a:gd name="connsiteX7" fmla="*/ 317850 w 365287"/>
              <a:gd name="connsiteY7" fmla="*/ 82612 h 200299"/>
              <a:gd name="connsiteX8" fmla="*/ 219425 w 365287"/>
              <a:gd name="connsiteY8" fmla="*/ 63562 h 200299"/>
              <a:gd name="connsiteX9" fmla="*/ 86075 w 365287"/>
              <a:gd name="connsiteY9" fmla="*/ 62 h 200299"/>
              <a:gd name="connsiteX10" fmla="*/ 213075 w 365287"/>
              <a:gd name="connsiteY10" fmla="*/ 76262 h 200299"/>
              <a:gd name="connsiteX11" fmla="*/ 108300 w 365287"/>
              <a:gd name="connsiteY11" fmla="*/ 85787 h 200299"/>
              <a:gd name="connsiteX12" fmla="*/ 9875 w 365287"/>
              <a:gd name="connsiteY12" fmla="*/ 98487 h 20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287" h="200299">
                <a:moveTo>
                  <a:pt x="9875" y="98487"/>
                </a:moveTo>
                <a:cubicBezTo>
                  <a:pt x="52208" y="97429"/>
                  <a:pt x="334254" y="77320"/>
                  <a:pt x="362300" y="79437"/>
                </a:cubicBezTo>
                <a:cubicBezTo>
                  <a:pt x="390346" y="81554"/>
                  <a:pt x="212546" y="93195"/>
                  <a:pt x="178150" y="111187"/>
                </a:cubicBezTo>
                <a:cubicBezTo>
                  <a:pt x="143754" y="129179"/>
                  <a:pt x="156454" y="189504"/>
                  <a:pt x="155925" y="187387"/>
                </a:cubicBezTo>
                <a:cubicBezTo>
                  <a:pt x="155396" y="185270"/>
                  <a:pt x="152221" y="111187"/>
                  <a:pt x="174975" y="98487"/>
                </a:cubicBezTo>
                <a:cubicBezTo>
                  <a:pt x="197729" y="85787"/>
                  <a:pt x="280808" y="94254"/>
                  <a:pt x="292450" y="111187"/>
                </a:cubicBezTo>
                <a:cubicBezTo>
                  <a:pt x="304092" y="128120"/>
                  <a:pt x="240592" y="204849"/>
                  <a:pt x="244825" y="200087"/>
                </a:cubicBezTo>
                <a:cubicBezTo>
                  <a:pt x="249058" y="195325"/>
                  <a:pt x="322083" y="105366"/>
                  <a:pt x="317850" y="82612"/>
                </a:cubicBezTo>
                <a:cubicBezTo>
                  <a:pt x="313617" y="59858"/>
                  <a:pt x="258054" y="77320"/>
                  <a:pt x="219425" y="63562"/>
                </a:cubicBezTo>
                <a:cubicBezTo>
                  <a:pt x="180796" y="49804"/>
                  <a:pt x="87133" y="-2055"/>
                  <a:pt x="86075" y="62"/>
                </a:cubicBezTo>
                <a:cubicBezTo>
                  <a:pt x="85017" y="2179"/>
                  <a:pt x="209371" y="61975"/>
                  <a:pt x="213075" y="76262"/>
                </a:cubicBezTo>
                <a:cubicBezTo>
                  <a:pt x="216779" y="90549"/>
                  <a:pt x="143754" y="83670"/>
                  <a:pt x="108300" y="85787"/>
                </a:cubicBezTo>
                <a:cubicBezTo>
                  <a:pt x="72846" y="87904"/>
                  <a:pt x="-32458" y="99545"/>
                  <a:pt x="9875" y="98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6427B61-72A2-FEA3-5C9B-F3A901104721}"/>
              </a:ext>
            </a:extLst>
          </p:cNvPr>
          <p:cNvSpPr/>
          <p:nvPr/>
        </p:nvSpPr>
        <p:spPr>
          <a:xfrm>
            <a:off x="4355968" y="3276349"/>
            <a:ext cx="254157" cy="193934"/>
          </a:xfrm>
          <a:custGeom>
            <a:avLst/>
            <a:gdLst>
              <a:gd name="connsiteX0" fmla="*/ 254132 w 254157"/>
              <a:gd name="connsiteY0" fmla="*/ 251 h 193934"/>
              <a:gd name="connsiteX1" fmla="*/ 162057 w 254157"/>
              <a:gd name="connsiteY1" fmla="*/ 114551 h 193934"/>
              <a:gd name="connsiteX2" fmla="*/ 133482 w 254157"/>
              <a:gd name="connsiteY2" fmla="*/ 184401 h 193934"/>
              <a:gd name="connsiteX3" fmla="*/ 168407 w 254157"/>
              <a:gd name="connsiteY3" fmla="*/ 60576 h 193934"/>
              <a:gd name="connsiteX4" fmla="*/ 79507 w 254157"/>
              <a:gd name="connsiteY4" fmla="*/ 79626 h 193934"/>
              <a:gd name="connsiteX5" fmla="*/ 132 w 254157"/>
              <a:gd name="connsiteY5" fmla="*/ 193926 h 193934"/>
              <a:gd name="connsiteX6" fmla="*/ 98557 w 254157"/>
              <a:gd name="connsiteY6" fmla="*/ 73276 h 193934"/>
              <a:gd name="connsiteX7" fmla="*/ 152532 w 254157"/>
              <a:gd name="connsiteY7" fmla="*/ 82801 h 193934"/>
              <a:gd name="connsiteX8" fmla="*/ 254132 w 254157"/>
              <a:gd name="connsiteY8" fmla="*/ 251 h 19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157" h="193934">
                <a:moveTo>
                  <a:pt x="254132" y="251"/>
                </a:moveTo>
                <a:cubicBezTo>
                  <a:pt x="255719" y="5543"/>
                  <a:pt x="182165" y="83859"/>
                  <a:pt x="162057" y="114551"/>
                </a:cubicBezTo>
                <a:cubicBezTo>
                  <a:pt x="141949" y="145243"/>
                  <a:pt x="132424" y="193397"/>
                  <a:pt x="133482" y="184401"/>
                </a:cubicBezTo>
                <a:cubicBezTo>
                  <a:pt x="134540" y="175405"/>
                  <a:pt x="177403" y="78039"/>
                  <a:pt x="168407" y="60576"/>
                </a:cubicBezTo>
                <a:cubicBezTo>
                  <a:pt x="159411" y="43114"/>
                  <a:pt x="107553" y="57401"/>
                  <a:pt x="79507" y="79626"/>
                </a:cubicBezTo>
                <a:cubicBezTo>
                  <a:pt x="51461" y="101851"/>
                  <a:pt x="-3043" y="194984"/>
                  <a:pt x="132" y="193926"/>
                </a:cubicBezTo>
                <a:cubicBezTo>
                  <a:pt x="3307" y="192868"/>
                  <a:pt x="73157" y="91797"/>
                  <a:pt x="98557" y="73276"/>
                </a:cubicBezTo>
                <a:cubicBezTo>
                  <a:pt x="123957" y="54755"/>
                  <a:pt x="126074" y="90739"/>
                  <a:pt x="152532" y="82801"/>
                </a:cubicBezTo>
                <a:cubicBezTo>
                  <a:pt x="178990" y="74863"/>
                  <a:pt x="252545" y="-5041"/>
                  <a:pt x="254132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8E33827-B8FB-BC76-40DB-E0C4B17EC9CD}"/>
              </a:ext>
            </a:extLst>
          </p:cNvPr>
          <p:cNvSpPr/>
          <p:nvPr/>
        </p:nvSpPr>
        <p:spPr>
          <a:xfrm>
            <a:off x="3688323" y="3371564"/>
            <a:ext cx="515847" cy="140300"/>
          </a:xfrm>
          <a:custGeom>
            <a:avLst/>
            <a:gdLst>
              <a:gd name="connsiteX0" fmla="*/ 1027 w 515847"/>
              <a:gd name="connsiteY0" fmla="*/ 286 h 140300"/>
              <a:gd name="connsiteX1" fmla="*/ 248677 w 515847"/>
              <a:gd name="connsiteY1" fmla="*/ 57436 h 140300"/>
              <a:gd name="connsiteX2" fmla="*/ 140727 w 515847"/>
              <a:gd name="connsiteY2" fmla="*/ 76486 h 140300"/>
              <a:gd name="connsiteX3" fmla="*/ 112152 w 515847"/>
              <a:gd name="connsiteY3" fmla="*/ 98711 h 140300"/>
              <a:gd name="connsiteX4" fmla="*/ 324877 w 515847"/>
              <a:gd name="connsiteY4" fmla="*/ 6636 h 140300"/>
              <a:gd name="connsiteX5" fmla="*/ 277252 w 515847"/>
              <a:gd name="connsiteY5" fmla="*/ 57436 h 140300"/>
              <a:gd name="connsiteX6" fmla="*/ 369327 w 515847"/>
              <a:gd name="connsiteY6" fmla="*/ 44736 h 140300"/>
              <a:gd name="connsiteX7" fmla="*/ 350277 w 515847"/>
              <a:gd name="connsiteY7" fmla="*/ 57436 h 140300"/>
              <a:gd name="connsiteX8" fmla="*/ 436002 w 515847"/>
              <a:gd name="connsiteY8" fmla="*/ 28861 h 140300"/>
              <a:gd name="connsiteX9" fmla="*/ 502677 w 515847"/>
              <a:gd name="connsiteY9" fmla="*/ 63786 h 140300"/>
              <a:gd name="connsiteX10" fmla="*/ 512202 w 515847"/>
              <a:gd name="connsiteY10" fmla="*/ 139986 h 140300"/>
              <a:gd name="connsiteX11" fmla="*/ 458227 w 515847"/>
              <a:gd name="connsiteY11" fmla="*/ 32036 h 140300"/>
              <a:gd name="connsiteX12" fmla="*/ 274077 w 515847"/>
              <a:gd name="connsiteY12" fmla="*/ 25686 h 140300"/>
              <a:gd name="connsiteX13" fmla="*/ 166127 w 515847"/>
              <a:gd name="connsiteY13" fmla="*/ 35211 h 140300"/>
              <a:gd name="connsiteX14" fmla="*/ 1027 w 515847"/>
              <a:gd name="connsiteY14" fmla="*/ 286 h 14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5847" h="140300">
                <a:moveTo>
                  <a:pt x="1027" y="286"/>
                </a:moveTo>
                <a:cubicBezTo>
                  <a:pt x="14785" y="3990"/>
                  <a:pt x="225394" y="44736"/>
                  <a:pt x="248677" y="57436"/>
                </a:cubicBezTo>
                <a:cubicBezTo>
                  <a:pt x="271960" y="70136"/>
                  <a:pt x="163481" y="69607"/>
                  <a:pt x="140727" y="76486"/>
                </a:cubicBezTo>
                <a:cubicBezTo>
                  <a:pt x="117973" y="83365"/>
                  <a:pt x="81460" y="110353"/>
                  <a:pt x="112152" y="98711"/>
                </a:cubicBezTo>
                <a:cubicBezTo>
                  <a:pt x="142844" y="87069"/>
                  <a:pt x="297360" y="13515"/>
                  <a:pt x="324877" y="6636"/>
                </a:cubicBezTo>
                <a:cubicBezTo>
                  <a:pt x="352394" y="-243"/>
                  <a:pt x="269844" y="51086"/>
                  <a:pt x="277252" y="57436"/>
                </a:cubicBezTo>
                <a:cubicBezTo>
                  <a:pt x="284660" y="63786"/>
                  <a:pt x="357156" y="44736"/>
                  <a:pt x="369327" y="44736"/>
                </a:cubicBezTo>
                <a:cubicBezTo>
                  <a:pt x="381498" y="44736"/>
                  <a:pt x="339164" y="60082"/>
                  <a:pt x="350277" y="57436"/>
                </a:cubicBezTo>
                <a:cubicBezTo>
                  <a:pt x="361390" y="54790"/>
                  <a:pt x="410602" y="27803"/>
                  <a:pt x="436002" y="28861"/>
                </a:cubicBezTo>
                <a:cubicBezTo>
                  <a:pt x="461402" y="29919"/>
                  <a:pt x="489977" y="45265"/>
                  <a:pt x="502677" y="63786"/>
                </a:cubicBezTo>
                <a:cubicBezTo>
                  <a:pt x="515377" y="82307"/>
                  <a:pt x="519610" y="145278"/>
                  <a:pt x="512202" y="139986"/>
                </a:cubicBezTo>
                <a:cubicBezTo>
                  <a:pt x="504794" y="134694"/>
                  <a:pt x="497915" y="51086"/>
                  <a:pt x="458227" y="32036"/>
                </a:cubicBezTo>
                <a:cubicBezTo>
                  <a:pt x="418539" y="12986"/>
                  <a:pt x="322760" y="25157"/>
                  <a:pt x="274077" y="25686"/>
                </a:cubicBezTo>
                <a:cubicBezTo>
                  <a:pt x="225394" y="26215"/>
                  <a:pt x="216927" y="40503"/>
                  <a:pt x="166127" y="35211"/>
                </a:cubicBezTo>
                <a:cubicBezTo>
                  <a:pt x="115327" y="29919"/>
                  <a:pt x="-12731" y="-3418"/>
                  <a:pt x="1027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0244B08C-5DED-3E69-F29D-04E4110CADE4}"/>
              </a:ext>
            </a:extLst>
          </p:cNvPr>
          <p:cNvSpPr/>
          <p:nvPr/>
        </p:nvSpPr>
        <p:spPr>
          <a:xfrm>
            <a:off x="4768739" y="2933230"/>
            <a:ext cx="200231" cy="1311777"/>
          </a:xfrm>
          <a:custGeom>
            <a:avLst/>
            <a:gdLst>
              <a:gd name="connsiteX0" fmla="*/ 111 w 200231"/>
              <a:gd name="connsiteY0" fmla="*/ 29045 h 1311777"/>
              <a:gd name="connsiteX1" fmla="*/ 44561 w 200231"/>
              <a:gd name="connsiteY1" fmla="*/ 733895 h 1311777"/>
              <a:gd name="connsiteX2" fmla="*/ 63611 w 200231"/>
              <a:gd name="connsiteY2" fmla="*/ 549745 h 1311777"/>
              <a:gd name="connsiteX3" fmla="*/ 76311 w 200231"/>
              <a:gd name="connsiteY3" fmla="*/ 962495 h 1311777"/>
              <a:gd name="connsiteX4" fmla="*/ 60436 w 200231"/>
              <a:gd name="connsiteY4" fmla="*/ 1108545 h 1311777"/>
              <a:gd name="connsiteX5" fmla="*/ 155686 w 200231"/>
              <a:gd name="connsiteY5" fmla="*/ 1311745 h 1311777"/>
              <a:gd name="connsiteX6" fmla="*/ 104886 w 200231"/>
              <a:gd name="connsiteY6" fmla="*/ 1121245 h 1311777"/>
              <a:gd name="connsiteX7" fmla="*/ 82661 w 200231"/>
              <a:gd name="connsiteY7" fmla="*/ 771995 h 1311777"/>
              <a:gd name="connsiteX8" fmla="*/ 200136 w 200231"/>
              <a:gd name="connsiteY8" fmla="*/ 44920 h 1311777"/>
              <a:gd name="connsiteX9" fmla="*/ 60436 w 200231"/>
              <a:gd name="connsiteY9" fmla="*/ 778345 h 1311777"/>
              <a:gd name="connsiteX10" fmla="*/ 44561 w 200231"/>
              <a:gd name="connsiteY10" fmla="*/ 556095 h 1311777"/>
              <a:gd name="connsiteX11" fmla="*/ 139811 w 200231"/>
              <a:gd name="connsiteY11" fmla="*/ 73495 h 1311777"/>
              <a:gd name="connsiteX12" fmla="*/ 57261 w 200231"/>
              <a:gd name="connsiteY12" fmla="*/ 429095 h 1311777"/>
              <a:gd name="connsiteX13" fmla="*/ 31861 w 200231"/>
              <a:gd name="connsiteY13" fmla="*/ 162395 h 1311777"/>
              <a:gd name="connsiteX14" fmla="*/ 111 w 200231"/>
              <a:gd name="connsiteY14" fmla="*/ 29045 h 131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0231" h="1311777">
                <a:moveTo>
                  <a:pt x="111" y="29045"/>
                </a:moveTo>
                <a:cubicBezTo>
                  <a:pt x="2228" y="124295"/>
                  <a:pt x="33978" y="647112"/>
                  <a:pt x="44561" y="733895"/>
                </a:cubicBezTo>
                <a:cubicBezTo>
                  <a:pt x="55144" y="820678"/>
                  <a:pt x="58319" y="511645"/>
                  <a:pt x="63611" y="549745"/>
                </a:cubicBezTo>
                <a:cubicBezTo>
                  <a:pt x="68903" y="587845"/>
                  <a:pt x="76840" y="869362"/>
                  <a:pt x="76311" y="962495"/>
                </a:cubicBezTo>
                <a:cubicBezTo>
                  <a:pt x="75782" y="1055628"/>
                  <a:pt x="47207" y="1050337"/>
                  <a:pt x="60436" y="1108545"/>
                </a:cubicBezTo>
                <a:cubicBezTo>
                  <a:pt x="73665" y="1166753"/>
                  <a:pt x="148278" y="1309628"/>
                  <a:pt x="155686" y="1311745"/>
                </a:cubicBezTo>
                <a:cubicBezTo>
                  <a:pt x="163094" y="1313862"/>
                  <a:pt x="117057" y="1211203"/>
                  <a:pt x="104886" y="1121245"/>
                </a:cubicBezTo>
                <a:cubicBezTo>
                  <a:pt x="92715" y="1031287"/>
                  <a:pt x="66786" y="951383"/>
                  <a:pt x="82661" y="771995"/>
                </a:cubicBezTo>
                <a:cubicBezTo>
                  <a:pt x="98536" y="592608"/>
                  <a:pt x="203840" y="43862"/>
                  <a:pt x="200136" y="44920"/>
                </a:cubicBezTo>
                <a:cubicBezTo>
                  <a:pt x="196432" y="45978"/>
                  <a:pt x="86365" y="693149"/>
                  <a:pt x="60436" y="778345"/>
                </a:cubicBezTo>
                <a:cubicBezTo>
                  <a:pt x="34507" y="863541"/>
                  <a:pt x="31332" y="673570"/>
                  <a:pt x="44561" y="556095"/>
                </a:cubicBezTo>
                <a:cubicBezTo>
                  <a:pt x="57790" y="438620"/>
                  <a:pt x="137694" y="94662"/>
                  <a:pt x="139811" y="73495"/>
                </a:cubicBezTo>
                <a:cubicBezTo>
                  <a:pt x="141928" y="52328"/>
                  <a:pt x="75253" y="414278"/>
                  <a:pt x="57261" y="429095"/>
                </a:cubicBezTo>
                <a:cubicBezTo>
                  <a:pt x="39269" y="443912"/>
                  <a:pt x="37153" y="226953"/>
                  <a:pt x="31861" y="162395"/>
                </a:cubicBezTo>
                <a:cubicBezTo>
                  <a:pt x="26569" y="97837"/>
                  <a:pt x="-2006" y="-66205"/>
                  <a:pt x="111" y="29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7313D1A-57E8-100E-7DD6-C790B1037988}"/>
              </a:ext>
            </a:extLst>
          </p:cNvPr>
          <p:cNvSpPr/>
          <p:nvPr/>
        </p:nvSpPr>
        <p:spPr>
          <a:xfrm>
            <a:off x="4942482" y="2999398"/>
            <a:ext cx="77331" cy="946809"/>
          </a:xfrm>
          <a:custGeom>
            <a:avLst/>
            <a:gdLst>
              <a:gd name="connsiteX0" fmla="*/ 77193 w 77331"/>
              <a:gd name="connsiteY0" fmla="*/ 977 h 946809"/>
              <a:gd name="connsiteX1" fmla="*/ 54968 w 77331"/>
              <a:gd name="connsiteY1" fmla="*/ 426427 h 946809"/>
              <a:gd name="connsiteX2" fmla="*/ 67668 w 77331"/>
              <a:gd name="connsiteY2" fmla="*/ 610577 h 946809"/>
              <a:gd name="connsiteX3" fmla="*/ 64493 w 77331"/>
              <a:gd name="connsiteY3" fmla="*/ 626452 h 946809"/>
              <a:gd name="connsiteX4" fmla="*/ 993 w 77331"/>
              <a:gd name="connsiteY4" fmla="*/ 943952 h 946809"/>
              <a:gd name="connsiteX5" fmla="*/ 26393 w 77331"/>
              <a:gd name="connsiteY5" fmla="*/ 762977 h 946809"/>
              <a:gd name="connsiteX6" fmla="*/ 35918 w 77331"/>
              <a:gd name="connsiteY6" fmla="*/ 429602 h 946809"/>
              <a:gd name="connsiteX7" fmla="*/ 42268 w 77331"/>
              <a:gd name="connsiteY7" fmla="*/ 556602 h 946809"/>
              <a:gd name="connsiteX8" fmla="*/ 77193 w 77331"/>
              <a:gd name="connsiteY8" fmla="*/ 977 h 9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31" h="946809">
                <a:moveTo>
                  <a:pt x="77193" y="977"/>
                </a:moveTo>
                <a:cubicBezTo>
                  <a:pt x="79310" y="-20719"/>
                  <a:pt x="56555" y="324827"/>
                  <a:pt x="54968" y="426427"/>
                </a:cubicBezTo>
                <a:cubicBezTo>
                  <a:pt x="53380" y="528027"/>
                  <a:pt x="66081" y="577240"/>
                  <a:pt x="67668" y="610577"/>
                </a:cubicBezTo>
                <a:cubicBezTo>
                  <a:pt x="69255" y="643914"/>
                  <a:pt x="64493" y="626452"/>
                  <a:pt x="64493" y="626452"/>
                </a:cubicBezTo>
                <a:cubicBezTo>
                  <a:pt x="53380" y="682015"/>
                  <a:pt x="7343" y="921198"/>
                  <a:pt x="993" y="943952"/>
                </a:cubicBezTo>
                <a:cubicBezTo>
                  <a:pt x="-5357" y="966706"/>
                  <a:pt x="20572" y="848702"/>
                  <a:pt x="26393" y="762977"/>
                </a:cubicBezTo>
                <a:cubicBezTo>
                  <a:pt x="32214" y="677252"/>
                  <a:pt x="33272" y="463998"/>
                  <a:pt x="35918" y="429602"/>
                </a:cubicBezTo>
                <a:cubicBezTo>
                  <a:pt x="38564" y="395206"/>
                  <a:pt x="38035" y="626452"/>
                  <a:pt x="42268" y="556602"/>
                </a:cubicBezTo>
                <a:cubicBezTo>
                  <a:pt x="46501" y="486752"/>
                  <a:pt x="75076" y="22673"/>
                  <a:pt x="77193" y="9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85AE8A4-7052-4A84-5BD6-6039DB799378}"/>
              </a:ext>
            </a:extLst>
          </p:cNvPr>
          <p:cNvSpPr/>
          <p:nvPr/>
        </p:nvSpPr>
        <p:spPr>
          <a:xfrm>
            <a:off x="4813262" y="3800339"/>
            <a:ext cx="305458" cy="492434"/>
          </a:xfrm>
          <a:custGeom>
            <a:avLst/>
            <a:gdLst>
              <a:gd name="connsiteX0" fmla="*/ 273088 w 305458"/>
              <a:gd name="connsiteY0" fmla="*/ 136 h 492434"/>
              <a:gd name="connsiteX1" fmla="*/ 298488 w 305458"/>
              <a:gd name="connsiteY1" fmla="*/ 308111 h 492434"/>
              <a:gd name="connsiteX2" fmla="*/ 209588 w 305458"/>
              <a:gd name="connsiteY2" fmla="*/ 371611 h 492434"/>
              <a:gd name="connsiteX3" fmla="*/ 133388 w 305458"/>
              <a:gd name="connsiteY3" fmla="*/ 492261 h 492434"/>
              <a:gd name="connsiteX4" fmla="*/ 247688 w 305458"/>
              <a:gd name="connsiteY4" fmla="*/ 343036 h 492434"/>
              <a:gd name="connsiteX5" fmla="*/ 38 w 305458"/>
              <a:gd name="connsiteY5" fmla="*/ 358911 h 492434"/>
              <a:gd name="connsiteX6" fmla="*/ 228638 w 305458"/>
              <a:gd name="connsiteY6" fmla="*/ 339861 h 492434"/>
              <a:gd name="connsiteX7" fmla="*/ 231813 w 305458"/>
              <a:gd name="connsiteY7" fmla="*/ 276361 h 492434"/>
              <a:gd name="connsiteX8" fmla="*/ 149263 w 305458"/>
              <a:gd name="connsiteY8" fmla="*/ 111261 h 492434"/>
              <a:gd name="connsiteX9" fmla="*/ 282613 w 305458"/>
              <a:gd name="connsiteY9" fmla="*/ 355736 h 492434"/>
              <a:gd name="connsiteX10" fmla="*/ 304838 w 305458"/>
              <a:gd name="connsiteY10" fmla="*/ 270011 h 492434"/>
              <a:gd name="connsiteX11" fmla="*/ 273088 w 305458"/>
              <a:gd name="connsiteY11" fmla="*/ 136 h 49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458" h="492434">
                <a:moveTo>
                  <a:pt x="273088" y="136"/>
                </a:moveTo>
                <a:cubicBezTo>
                  <a:pt x="272030" y="6486"/>
                  <a:pt x="309071" y="246199"/>
                  <a:pt x="298488" y="308111"/>
                </a:cubicBezTo>
                <a:cubicBezTo>
                  <a:pt x="287905" y="370023"/>
                  <a:pt x="237105" y="340919"/>
                  <a:pt x="209588" y="371611"/>
                </a:cubicBezTo>
                <a:cubicBezTo>
                  <a:pt x="182071" y="402303"/>
                  <a:pt x="127038" y="497023"/>
                  <a:pt x="133388" y="492261"/>
                </a:cubicBezTo>
                <a:cubicBezTo>
                  <a:pt x="139738" y="487499"/>
                  <a:pt x="269913" y="365261"/>
                  <a:pt x="247688" y="343036"/>
                </a:cubicBezTo>
                <a:cubicBezTo>
                  <a:pt x="225463" y="320811"/>
                  <a:pt x="3213" y="359440"/>
                  <a:pt x="38" y="358911"/>
                </a:cubicBezTo>
                <a:cubicBezTo>
                  <a:pt x="-3137" y="358382"/>
                  <a:pt x="190009" y="353619"/>
                  <a:pt x="228638" y="339861"/>
                </a:cubicBezTo>
                <a:cubicBezTo>
                  <a:pt x="267267" y="326103"/>
                  <a:pt x="245042" y="314461"/>
                  <a:pt x="231813" y="276361"/>
                </a:cubicBezTo>
                <a:cubicBezTo>
                  <a:pt x="218584" y="238261"/>
                  <a:pt x="140796" y="98032"/>
                  <a:pt x="149263" y="111261"/>
                </a:cubicBezTo>
                <a:cubicBezTo>
                  <a:pt x="157730" y="124490"/>
                  <a:pt x="256684" y="329278"/>
                  <a:pt x="282613" y="355736"/>
                </a:cubicBezTo>
                <a:cubicBezTo>
                  <a:pt x="308542" y="382194"/>
                  <a:pt x="305896" y="329807"/>
                  <a:pt x="304838" y="270011"/>
                </a:cubicBezTo>
                <a:cubicBezTo>
                  <a:pt x="303780" y="210215"/>
                  <a:pt x="274146" y="-6214"/>
                  <a:pt x="273088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1719C-DF6D-35E3-97CA-67FA49ACDA3A}"/>
              </a:ext>
            </a:extLst>
          </p:cNvPr>
          <p:cNvSpPr/>
          <p:nvPr/>
        </p:nvSpPr>
        <p:spPr>
          <a:xfrm>
            <a:off x="5035511" y="2907431"/>
            <a:ext cx="67053" cy="1185275"/>
          </a:xfrm>
          <a:custGeom>
            <a:avLst/>
            <a:gdLst>
              <a:gd name="connsiteX0" fmla="*/ 39 w 67053"/>
              <a:gd name="connsiteY0" fmla="*/ 869 h 1185275"/>
              <a:gd name="connsiteX1" fmla="*/ 22264 w 67053"/>
              <a:gd name="connsiteY1" fmla="*/ 632694 h 1185275"/>
              <a:gd name="connsiteX2" fmla="*/ 15914 w 67053"/>
              <a:gd name="connsiteY2" fmla="*/ 553319 h 1185275"/>
              <a:gd name="connsiteX3" fmla="*/ 3214 w 67053"/>
              <a:gd name="connsiteY3" fmla="*/ 972419 h 1185275"/>
              <a:gd name="connsiteX4" fmla="*/ 9564 w 67053"/>
              <a:gd name="connsiteY4" fmla="*/ 931144 h 1185275"/>
              <a:gd name="connsiteX5" fmla="*/ 47664 w 67053"/>
              <a:gd name="connsiteY5" fmla="*/ 1185144 h 1185275"/>
              <a:gd name="connsiteX6" fmla="*/ 9564 w 67053"/>
              <a:gd name="connsiteY6" fmla="*/ 893044 h 1185275"/>
              <a:gd name="connsiteX7" fmla="*/ 6389 w 67053"/>
              <a:gd name="connsiteY7" fmla="*/ 746994 h 1185275"/>
              <a:gd name="connsiteX8" fmla="*/ 66714 w 67053"/>
              <a:gd name="connsiteY8" fmla="*/ 410444 h 1185275"/>
              <a:gd name="connsiteX9" fmla="*/ 28614 w 67053"/>
              <a:gd name="connsiteY9" fmla="*/ 492994 h 1185275"/>
              <a:gd name="connsiteX10" fmla="*/ 39 w 67053"/>
              <a:gd name="connsiteY10" fmla="*/ 869 h 118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053" h="1185275">
                <a:moveTo>
                  <a:pt x="39" y="869"/>
                </a:moveTo>
                <a:cubicBezTo>
                  <a:pt x="-1019" y="24152"/>
                  <a:pt x="19618" y="540619"/>
                  <a:pt x="22264" y="632694"/>
                </a:cubicBezTo>
                <a:cubicBezTo>
                  <a:pt x="24910" y="724769"/>
                  <a:pt x="19089" y="496698"/>
                  <a:pt x="15914" y="553319"/>
                </a:cubicBezTo>
                <a:cubicBezTo>
                  <a:pt x="12739" y="609940"/>
                  <a:pt x="4272" y="909448"/>
                  <a:pt x="3214" y="972419"/>
                </a:cubicBezTo>
                <a:cubicBezTo>
                  <a:pt x="2156" y="1035390"/>
                  <a:pt x="2156" y="895690"/>
                  <a:pt x="9564" y="931144"/>
                </a:cubicBezTo>
                <a:cubicBezTo>
                  <a:pt x="16972" y="966598"/>
                  <a:pt x="47664" y="1191494"/>
                  <a:pt x="47664" y="1185144"/>
                </a:cubicBezTo>
                <a:cubicBezTo>
                  <a:pt x="47664" y="1178794"/>
                  <a:pt x="16443" y="966069"/>
                  <a:pt x="9564" y="893044"/>
                </a:cubicBezTo>
                <a:cubicBezTo>
                  <a:pt x="2685" y="820019"/>
                  <a:pt x="-3136" y="827427"/>
                  <a:pt x="6389" y="746994"/>
                </a:cubicBezTo>
                <a:cubicBezTo>
                  <a:pt x="15914" y="666561"/>
                  <a:pt x="63010" y="452777"/>
                  <a:pt x="66714" y="410444"/>
                </a:cubicBezTo>
                <a:cubicBezTo>
                  <a:pt x="70418" y="368111"/>
                  <a:pt x="42902" y="557023"/>
                  <a:pt x="28614" y="492994"/>
                </a:cubicBezTo>
                <a:cubicBezTo>
                  <a:pt x="14327" y="428965"/>
                  <a:pt x="1097" y="-22414"/>
                  <a:pt x="39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EF07E5A-5F6A-3759-B4DC-BFE13526959E}"/>
              </a:ext>
            </a:extLst>
          </p:cNvPr>
          <p:cNvSpPr/>
          <p:nvPr/>
        </p:nvSpPr>
        <p:spPr>
          <a:xfrm>
            <a:off x="4983533" y="3825870"/>
            <a:ext cx="226853" cy="565359"/>
          </a:xfrm>
          <a:custGeom>
            <a:avLst/>
            <a:gdLst>
              <a:gd name="connsiteX0" fmla="*/ 194892 w 226853"/>
              <a:gd name="connsiteY0" fmla="*/ 5 h 565359"/>
              <a:gd name="connsiteX1" fmla="*/ 179017 w 226853"/>
              <a:gd name="connsiteY1" fmla="*/ 200030 h 565359"/>
              <a:gd name="connsiteX2" fmla="*/ 226642 w 226853"/>
              <a:gd name="connsiteY2" fmla="*/ 314330 h 565359"/>
              <a:gd name="connsiteX3" fmla="*/ 156792 w 226853"/>
              <a:gd name="connsiteY3" fmla="*/ 371480 h 565359"/>
              <a:gd name="connsiteX4" fmla="*/ 7567 w 226853"/>
              <a:gd name="connsiteY4" fmla="*/ 517530 h 565359"/>
              <a:gd name="connsiteX5" fmla="*/ 23442 w 226853"/>
              <a:gd name="connsiteY5" fmla="*/ 463555 h 565359"/>
              <a:gd name="connsiteX6" fmla="*/ 36142 w 226853"/>
              <a:gd name="connsiteY6" fmla="*/ 565155 h 565359"/>
              <a:gd name="connsiteX7" fmla="*/ 67892 w 226853"/>
              <a:gd name="connsiteY7" fmla="*/ 431805 h 565359"/>
              <a:gd name="connsiteX8" fmla="*/ 188542 w 226853"/>
              <a:gd name="connsiteY8" fmla="*/ 323855 h 565359"/>
              <a:gd name="connsiteX9" fmla="*/ 150442 w 226853"/>
              <a:gd name="connsiteY9" fmla="*/ 320680 h 565359"/>
              <a:gd name="connsiteX10" fmla="*/ 217117 w 226853"/>
              <a:gd name="connsiteY10" fmla="*/ 273055 h 565359"/>
              <a:gd name="connsiteX11" fmla="*/ 166317 w 226853"/>
              <a:gd name="connsiteY11" fmla="*/ 193680 h 565359"/>
              <a:gd name="connsiteX12" fmla="*/ 194892 w 226853"/>
              <a:gd name="connsiteY12" fmla="*/ 5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853" h="565359">
                <a:moveTo>
                  <a:pt x="194892" y="5"/>
                </a:moveTo>
                <a:cubicBezTo>
                  <a:pt x="197009" y="1063"/>
                  <a:pt x="173725" y="147643"/>
                  <a:pt x="179017" y="200030"/>
                </a:cubicBezTo>
                <a:cubicBezTo>
                  <a:pt x="184309" y="252417"/>
                  <a:pt x="230346" y="285755"/>
                  <a:pt x="226642" y="314330"/>
                </a:cubicBezTo>
                <a:cubicBezTo>
                  <a:pt x="222938" y="342905"/>
                  <a:pt x="193304" y="337613"/>
                  <a:pt x="156792" y="371480"/>
                </a:cubicBezTo>
                <a:cubicBezTo>
                  <a:pt x="120280" y="405347"/>
                  <a:pt x="29792" y="502184"/>
                  <a:pt x="7567" y="517530"/>
                </a:cubicBezTo>
                <a:cubicBezTo>
                  <a:pt x="-14658" y="532876"/>
                  <a:pt x="18679" y="455618"/>
                  <a:pt x="23442" y="463555"/>
                </a:cubicBezTo>
                <a:cubicBezTo>
                  <a:pt x="28204" y="471493"/>
                  <a:pt x="28734" y="570447"/>
                  <a:pt x="36142" y="565155"/>
                </a:cubicBezTo>
                <a:cubicBezTo>
                  <a:pt x="43550" y="559863"/>
                  <a:pt x="42492" y="472022"/>
                  <a:pt x="67892" y="431805"/>
                </a:cubicBezTo>
                <a:cubicBezTo>
                  <a:pt x="93292" y="391588"/>
                  <a:pt x="174784" y="342376"/>
                  <a:pt x="188542" y="323855"/>
                </a:cubicBezTo>
                <a:cubicBezTo>
                  <a:pt x="202300" y="305334"/>
                  <a:pt x="145679" y="329147"/>
                  <a:pt x="150442" y="320680"/>
                </a:cubicBezTo>
                <a:cubicBezTo>
                  <a:pt x="155205" y="312213"/>
                  <a:pt x="214471" y="294222"/>
                  <a:pt x="217117" y="273055"/>
                </a:cubicBezTo>
                <a:cubicBezTo>
                  <a:pt x="219763" y="251888"/>
                  <a:pt x="168963" y="238659"/>
                  <a:pt x="166317" y="193680"/>
                </a:cubicBezTo>
                <a:cubicBezTo>
                  <a:pt x="163671" y="148701"/>
                  <a:pt x="192775" y="-1053"/>
                  <a:pt x="19489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A8C96735-AF79-B10E-1167-782B241272B3}"/>
              </a:ext>
            </a:extLst>
          </p:cNvPr>
          <p:cNvSpPr/>
          <p:nvPr/>
        </p:nvSpPr>
        <p:spPr>
          <a:xfrm>
            <a:off x="4638494" y="3863620"/>
            <a:ext cx="295518" cy="530673"/>
          </a:xfrm>
          <a:custGeom>
            <a:avLst/>
            <a:gdLst>
              <a:gd name="connsiteX0" fmla="*/ 190681 w 295518"/>
              <a:gd name="connsiteY0" fmla="*/ 355 h 530673"/>
              <a:gd name="connsiteX1" fmla="*/ 152581 w 295518"/>
              <a:gd name="connsiteY1" fmla="*/ 244830 h 530673"/>
              <a:gd name="connsiteX2" fmla="*/ 219256 w 295518"/>
              <a:gd name="connsiteY2" fmla="*/ 387705 h 530673"/>
              <a:gd name="connsiteX3" fmla="*/ 155756 w 295518"/>
              <a:gd name="connsiteY3" fmla="*/ 336905 h 530673"/>
              <a:gd name="connsiteX4" fmla="*/ 244656 w 295518"/>
              <a:gd name="connsiteY4" fmla="*/ 422630 h 530673"/>
              <a:gd name="connsiteX5" fmla="*/ 295456 w 295518"/>
              <a:gd name="connsiteY5" fmla="*/ 530580 h 530673"/>
              <a:gd name="connsiteX6" fmla="*/ 235131 w 295518"/>
              <a:gd name="connsiteY6" fmla="*/ 403580 h 530673"/>
              <a:gd name="connsiteX7" fmla="*/ 184331 w 295518"/>
              <a:gd name="connsiteY7" fmla="*/ 340080 h 530673"/>
              <a:gd name="connsiteX8" fmla="*/ 181 w 295518"/>
              <a:gd name="connsiteY8" fmla="*/ 324205 h 530673"/>
              <a:gd name="connsiteX9" fmla="*/ 149406 w 295518"/>
              <a:gd name="connsiteY9" fmla="*/ 317855 h 530673"/>
              <a:gd name="connsiteX10" fmla="*/ 114481 w 295518"/>
              <a:gd name="connsiteY10" fmla="*/ 111480 h 530673"/>
              <a:gd name="connsiteX11" fmla="*/ 149406 w 295518"/>
              <a:gd name="connsiteY11" fmla="*/ 187680 h 530673"/>
              <a:gd name="connsiteX12" fmla="*/ 190681 w 295518"/>
              <a:gd name="connsiteY12" fmla="*/ 355 h 53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5518" h="530673">
                <a:moveTo>
                  <a:pt x="190681" y="355"/>
                </a:moveTo>
                <a:cubicBezTo>
                  <a:pt x="191210" y="9880"/>
                  <a:pt x="147819" y="180272"/>
                  <a:pt x="152581" y="244830"/>
                </a:cubicBezTo>
                <a:cubicBezTo>
                  <a:pt x="157343" y="309388"/>
                  <a:pt x="218727" y="372359"/>
                  <a:pt x="219256" y="387705"/>
                </a:cubicBezTo>
                <a:cubicBezTo>
                  <a:pt x="219785" y="403051"/>
                  <a:pt x="151523" y="331084"/>
                  <a:pt x="155756" y="336905"/>
                </a:cubicBezTo>
                <a:cubicBezTo>
                  <a:pt x="159989" y="342726"/>
                  <a:pt x="221373" y="390351"/>
                  <a:pt x="244656" y="422630"/>
                </a:cubicBezTo>
                <a:cubicBezTo>
                  <a:pt x="267939" y="454909"/>
                  <a:pt x="297043" y="533755"/>
                  <a:pt x="295456" y="530580"/>
                </a:cubicBezTo>
                <a:cubicBezTo>
                  <a:pt x="293869" y="527405"/>
                  <a:pt x="253652" y="435330"/>
                  <a:pt x="235131" y="403580"/>
                </a:cubicBezTo>
                <a:cubicBezTo>
                  <a:pt x="216610" y="371830"/>
                  <a:pt x="223489" y="353309"/>
                  <a:pt x="184331" y="340080"/>
                </a:cubicBezTo>
                <a:cubicBezTo>
                  <a:pt x="145173" y="326851"/>
                  <a:pt x="6002" y="327909"/>
                  <a:pt x="181" y="324205"/>
                </a:cubicBezTo>
                <a:cubicBezTo>
                  <a:pt x="-5640" y="320501"/>
                  <a:pt x="130356" y="353309"/>
                  <a:pt x="149406" y="317855"/>
                </a:cubicBezTo>
                <a:cubicBezTo>
                  <a:pt x="168456" y="282401"/>
                  <a:pt x="114481" y="133176"/>
                  <a:pt x="114481" y="111480"/>
                </a:cubicBezTo>
                <a:cubicBezTo>
                  <a:pt x="114481" y="89784"/>
                  <a:pt x="138293" y="199851"/>
                  <a:pt x="149406" y="187680"/>
                </a:cubicBezTo>
                <a:cubicBezTo>
                  <a:pt x="160519" y="175509"/>
                  <a:pt x="190152" y="-9170"/>
                  <a:pt x="190681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51ADDE6-111F-04D5-2B3D-E7B2DA3E1A3C}"/>
              </a:ext>
            </a:extLst>
          </p:cNvPr>
          <p:cNvSpPr/>
          <p:nvPr/>
        </p:nvSpPr>
        <p:spPr>
          <a:xfrm>
            <a:off x="4565538" y="4041238"/>
            <a:ext cx="301982" cy="305406"/>
          </a:xfrm>
          <a:custGeom>
            <a:avLst/>
            <a:gdLst>
              <a:gd name="connsiteX0" fmla="*/ 133462 w 301982"/>
              <a:gd name="connsiteY0" fmla="*/ 537 h 305406"/>
              <a:gd name="connsiteX1" fmla="*/ 98537 w 301982"/>
              <a:gd name="connsiteY1" fmla="*/ 111662 h 305406"/>
              <a:gd name="connsiteX2" fmla="*/ 123937 w 301982"/>
              <a:gd name="connsiteY2" fmla="*/ 222787 h 305406"/>
              <a:gd name="connsiteX3" fmla="*/ 108062 w 301982"/>
              <a:gd name="connsiteY3" fmla="*/ 187862 h 305406"/>
              <a:gd name="connsiteX4" fmla="*/ 244587 w 301982"/>
              <a:gd name="connsiteY4" fmla="*/ 235487 h 305406"/>
              <a:gd name="connsiteX5" fmla="*/ 301737 w 301982"/>
              <a:gd name="connsiteY5" fmla="*/ 305337 h 305406"/>
              <a:gd name="connsiteX6" fmla="*/ 225537 w 301982"/>
              <a:gd name="connsiteY6" fmla="*/ 248187 h 305406"/>
              <a:gd name="connsiteX7" fmla="*/ 92187 w 301982"/>
              <a:gd name="connsiteY7" fmla="*/ 229137 h 305406"/>
              <a:gd name="connsiteX8" fmla="*/ 112 w 301982"/>
              <a:gd name="connsiteY8" fmla="*/ 260887 h 305406"/>
              <a:gd name="connsiteX9" fmla="*/ 73137 w 301982"/>
              <a:gd name="connsiteY9" fmla="*/ 219612 h 305406"/>
              <a:gd name="connsiteX10" fmla="*/ 66787 w 301982"/>
              <a:gd name="connsiteY10" fmla="*/ 76737 h 305406"/>
              <a:gd name="connsiteX11" fmla="*/ 76312 w 301982"/>
              <a:gd name="connsiteY11" fmla="*/ 159287 h 305406"/>
              <a:gd name="connsiteX12" fmla="*/ 133462 w 301982"/>
              <a:gd name="connsiteY12" fmla="*/ 537 h 30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982" h="305406">
                <a:moveTo>
                  <a:pt x="133462" y="537"/>
                </a:moveTo>
                <a:cubicBezTo>
                  <a:pt x="137166" y="-7400"/>
                  <a:pt x="100124" y="74620"/>
                  <a:pt x="98537" y="111662"/>
                </a:cubicBezTo>
                <a:cubicBezTo>
                  <a:pt x="96949" y="148704"/>
                  <a:pt x="122350" y="210087"/>
                  <a:pt x="123937" y="222787"/>
                </a:cubicBezTo>
                <a:cubicBezTo>
                  <a:pt x="125524" y="235487"/>
                  <a:pt x="87954" y="185745"/>
                  <a:pt x="108062" y="187862"/>
                </a:cubicBezTo>
                <a:cubicBezTo>
                  <a:pt x="128170" y="189979"/>
                  <a:pt x="212308" y="215908"/>
                  <a:pt x="244587" y="235487"/>
                </a:cubicBezTo>
                <a:cubicBezTo>
                  <a:pt x="276866" y="255066"/>
                  <a:pt x="304912" y="303220"/>
                  <a:pt x="301737" y="305337"/>
                </a:cubicBezTo>
                <a:cubicBezTo>
                  <a:pt x="298562" y="307454"/>
                  <a:pt x="260462" y="260887"/>
                  <a:pt x="225537" y="248187"/>
                </a:cubicBezTo>
                <a:cubicBezTo>
                  <a:pt x="190612" y="235487"/>
                  <a:pt x="129758" y="227020"/>
                  <a:pt x="92187" y="229137"/>
                </a:cubicBezTo>
                <a:cubicBezTo>
                  <a:pt x="54616" y="231254"/>
                  <a:pt x="3287" y="262474"/>
                  <a:pt x="112" y="260887"/>
                </a:cubicBezTo>
                <a:cubicBezTo>
                  <a:pt x="-3063" y="259300"/>
                  <a:pt x="62024" y="250304"/>
                  <a:pt x="73137" y="219612"/>
                </a:cubicBezTo>
                <a:cubicBezTo>
                  <a:pt x="84249" y="188920"/>
                  <a:pt x="66258" y="86791"/>
                  <a:pt x="66787" y="76737"/>
                </a:cubicBezTo>
                <a:cubicBezTo>
                  <a:pt x="67316" y="66683"/>
                  <a:pt x="60437" y="172516"/>
                  <a:pt x="76312" y="159287"/>
                </a:cubicBezTo>
                <a:cubicBezTo>
                  <a:pt x="92187" y="146058"/>
                  <a:pt x="129758" y="8474"/>
                  <a:pt x="133462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1F1963AF-0B4E-E43B-3F35-CE273338E2E6}"/>
              </a:ext>
            </a:extLst>
          </p:cNvPr>
          <p:cNvSpPr/>
          <p:nvPr/>
        </p:nvSpPr>
        <p:spPr>
          <a:xfrm>
            <a:off x="4481182" y="4197342"/>
            <a:ext cx="151604" cy="261352"/>
          </a:xfrm>
          <a:custGeom>
            <a:avLst/>
            <a:gdLst>
              <a:gd name="connsiteX0" fmla="*/ 84468 w 151604"/>
              <a:gd name="connsiteY0" fmla="*/ 8 h 261352"/>
              <a:gd name="connsiteX1" fmla="*/ 46368 w 151604"/>
              <a:gd name="connsiteY1" fmla="*/ 123833 h 261352"/>
              <a:gd name="connsiteX2" fmla="*/ 74943 w 151604"/>
              <a:gd name="connsiteY2" fmla="*/ 161933 h 261352"/>
              <a:gd name="connsiteX3" fmla="*/ 33668 w 151604"/>
              <a:gd name="connsiteY3" fmla="*/ 142883 h 261352"/>
              <a:gd name="connsiteX4" fmla="*/ 151143 w 151604"/>
              <a:gd name="connsiteY4" fmla="*/ 260358 h 261352"/>
              <a:gd name="connsiteX5" fmla="*/ 71768 w 151604"/>
              <a:gd name="connsiteY5" fmla="*/ 193683 h 261352"/>
              <a:gd name="connsiteX6" fmla="*/ 1918 w 151604"/>
              <a:gd name="connsiteY6" fmla="*/ 95258 h 261352"/>
              <a:gd name="connsiteX7" fmla="*/ 24143 w 151604"/>
              <a:gd name="connsiteY7" fmla="*/ 117483 h 261352"/>
              <a:gd name="connsiteX8" fmla="*/ 84468 w 151604"/>
              <a:gd name="connsiteY8" fmla="*/ 8 h 26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4" h="261352">
                <a:moveTo>
                  <a:pt x="84468" y="8"/>
                </a:moveTo>
                <a:cubicBezTo>
                  <a:pt x="88172" y="1066"/>
                  <a:pt x="47955" y="96846"/>
                  <a:pt x="46368" y="123833"/>
                </a:cubicBezTo>
                <a:cubicBezTo>
                  <a:pt x="44781" y="150820"/>
                  <a:pt x="77060" y="158758"/>
                  <a:pt x="74943" y="161933"/>
                </a:cubicBezTo>
                <a:cubicBezTo>
                  <a:pt x="72826" y="165108"/>
                  <a:pt x="20968" y="126479"/>
                  <a:pt x="33668" y="142883"/>
                </a:cubicBezTo>
                <a:cubicBezTo>
                  <a:pt x="46368" y="159287"/>
                  <a:pt x="144793" y="251891"/>
                  <a:pt x="151143" y="260358"/>
                </a:cubicBezTo>
                <a:cubicBezTo>
                  <a:pt x="157493" y="268825"/>
                  <a:pt x="96639" y="221200"/>
                  <a:pt x="71768" y="193683"/>
                </a:cubicBezTo>
                <a:cubicBezTo>
                  <a:pt x="46897" y="166166"/>
                  <a:pt x="9855" y="107958"/>
                  <a:pt x="1918" y="95258"/>
                </a:cubicBezTo>
                <a:cubicBezTo>
                  <a:pt x="-6019" y="82558"/>
                  <a:pt x="12501" y="132299"/>
                  <a:pt x="24143" y="117483"/>
                </a:cubicBezTo>
                <a:cubicBezTo>
                  <a:pt x="35785" y="102667"/>
                  <a:pt x="80764" y="-1050"/>
                  <a:pt x="8446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1A5E186-799A-1F23-A842-7C7CAEC74F78}"/>
              </a:ext>
            </a:extLst>
          </p:cNvPr>
          <p:cNvSpPr/>
          <p:nvPr/>
        </p:nvSpPr>
        <p:spPr>
          <a:xfrm>
            <a:off x="5018574" y="4105018"/>
            <a:ext cx="270979" cy="248387"/>
          </a:xfrm>
          <a:custGeom>
            <a:avLst/>
            <a:gdLst>
              <a:gd name="connsiteX0" fmla="*/ 270976 w 270979"/>
              <a:gd name="connsiteY0" fmla="*/ 28832 h 248387"/>
              <a:gd name="connsiteX1" fmla="*/ 197951 w 270979"/>
              <a:gd name="connsiteY1" fmla="*/ 108207 h 248387"/>
              <a:gd name="connsiteX2" fmla="*/ 217001 w 270979"/>
              <a:gd name="connsiteY2" fmla="*/ 133607 h 248387"/>
              <a:gd name="connsiteX3" fmla="*/ 124926 w 270979"/>
              <a:gd name="connsiteY3" fmla="*/ 155832 h 248387"/>
              <a:gd name="connsiteX4" fmla="*/ 1101 w 270979"/>
              <a:gd name="connsiteY4" fmla="*/ 247907 h 248387"/>
              <a:gd name="connsiteX5" fmla="*/ 201126 w 270979"/>
              <a:gd name="connsiteY5" fmla="*/ 111382 h 248387"/>
              <a:gd name="connsiteX6" fmla="*/ 150326 w 270979"/>
              <a:gd name="connsiteY6" fmla="*/ 257 h 248387"/>
              <a:gd name="connsiteX7" fmla="*/ 194776 w 270979"/>
              <a:gd name="connsiteY7" fmla="*/ 79632 h 248387"/>
              <a:gd name="connsiteX8" fmla="*/ 270976 w 270979"/>
              <a:gd name="connsiteY8" fmla="*/ 28832 h 24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979" h="248387">
                <a:moveTo>
                  <a:pt x="270976" y="28832"/>
                </a:moveTo>
                <a:cubicBezTo>
                  <a:pt x="271505" y="33595"/>
                  <a:pt x="206947" y="90745"/>
                  <a:pt x="197951" y="108207"/>
                </a:cubicBezTo>
                <a:cubicBezTo>
                  <a:pt x="188955" y="125670"/>
                  <a:pt x="229172" y="125670"/>
                  <a:pt x="217001" y="133607"/>
                </a:cubicBezTo>
                <a:cubicBezTo>
                  <a:pt x="204830" y="141544"/>
                  <a:pt x="160909" y="136782"/>
                  <a:pt x="124926" y="155832"/>
                </a:cubicBezTo>
                <a:cubicBezTo>
                  <a:pt x="88943" y="174882"/>
                  <a:pt x="-11599" y="255315"/>
                  <a:pt x="1101" y="247907"/>
                </a:cubicBezTo>
                <a:cubicBezTo>
                  <a:pt x="13801" y="240499"/>
                  <a:pt x="176255" y="152657"/>
                  <a:pt x="201126" y="111382"/>
                </a:cubicBezTo>
                <a:cubicBezTo>
                  <a:pt x="225997" y="70107"/>
                  <a:pt x="151384" y="5548"/>
                  <a:pt x="150326" y="257"/>
                </a:cubicBezTo>
                <a:cubicBezTo>
                  <a:pt x="149268" y="-5034"/>
                  <a:pt x="175197" y="72753"/>
                  <a:pt x="194776" y="79632"/>
                </a:cubicBezTo>
                <a:cubicBezTo>
                  <a:pt x="214355" y="86511"/>
                  <a:pt x="270447" y="24069"/>
                  <a:pt x="270976" y="28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57CA4CE-89A1-1563-B05F-5337F7CB7AEF}"/>
              </a:ext>
            </a:extLst>
          </p:cNvPr>
          <p:cNvSpPr/>
          <p:nvPr/>
        </p:nvSpPr>
        <p:spPr>
          <a:xfrm>
            <a:off x="5314708" y="4162284"/>
            <a:ext cx="127362" cy="232245"/>
          </a:xfrm>
          <a:custGeom>
            <a:avLst/>
            <a:gdLst>
              <a:gd name="connsiteX0" fmla="*/ 38342 w 127362"/>
              <a:gd name="connsiteY0" fmla="*/ 141 h 232245"/>
              <a:gd name="connsiteX1" fmla="*/ 66917 w 127362"/>
              <a:gd name="connsiteY1" fmla="*/ 89041 h 232245"/>
              <a:gd name="connsiteX2" fmla="*/ 51042 w 127362"/>
              <a:gd name="connsiteY2" fmla="*/ 136666 h 232245"/>
              <a:gd name="connsiteX3" fmla="*/ 79617 w 127362"/>
              <a:gd name="connsiteY3" fmla="*/ 123966 h 232245"/>
              <a:gd name="connsiteX4" fmla="*/ 242 w 127362"/>
              <a:gd name="connsiteY4" fmla="*/ 231916 h 232245"/>
              <a:gd name="connsiteX5" fmla="*/ 57392 w 127362"/>
              <a:gd name="connsiteY5" fmla="*/ 155716 h 232245"/>
              <a:gd name="connsiteX6" fmla="*/ 127242 w 127362"/>
              <a:gd name="connsiteY6" fmla="*/ 101741 h 232245"/>
              <a:gd name="connsiteX7" fmla="*/ 73267 w 127362"/>
              <a:gd name="connsiteY7" fmla="*/ 111266 h 232245"/>
              <a:gd name="connsiteX8" fmla="*/ 38342 w 127362"/>
              <a:gd name="connsiteY8" fmla="*/ 141 h 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62" h="232245">
                <a:moveTo>
                  <a:pt x="38342" y="141"/>
                </a:moveTo>
                <a:cubicBezTo>
                  <a:pt x="37284" y="-3563"/>
                  <a:pt x="64800" y="66287"/>
                  <a:pt x="66917" y="89041"/>
                </a:cubicBezTo>
                <a:cubicBezTo>
                  <a:pt x="69034" y="111795"/>
                  <a:pt x="48925" y="130845"/>
                  <a:pt x="51042" y="136666"/>
                </a:cubicBezTo>
                <a:cubicBezTo>
                  <a:pt x="53159" y="142487"/>
                  <a:pt x="88084" y="108091"/>
                  <a:pt x="79617" y="123966"/>
                </a:cubicBezTo>
                <a:cubicBezTo>
                  <a:pt x="71150" y="139841"/>
                  <a:pt x="3946" y="226624"/>
                  <a:pt x="242" y="231916"/>
                </a:cubicBezTo>
                <a:cubicBezTo>
                  <a:pt x="-3462" y="237208"/>
                  <a:pt x="36225" y="177412"/>
                  <a:pt x="57392" y="155716"/>
                </a:cubicBezTo>
                <a:cubicBezTo>
                  <a:pt x="78559" y="134020"/>
                  <a:pt x="124596" y="109149"/>
                  <a:pt x="127242" y="101741"/>
                </a:cubicBezTo>
                <a:cubicBezTo>
                  <a:pt x="129888" y="94333"/>
                  <a:pt x="88084" y="124495"/>
                  <a:pt x="73267" y="111266"/>
                </a:cubicBezTo>
                <a:cubicBezTo>
                  <a:pt x="58450" y="98037"/>
                  <a:pt x="39400" y="3845"/>
                  <a:pt x="38342" y="1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523D2228-5166-E280-39FF-D1558FBB77DA}"/>
              </a:ext>
            </a:extLst>
          </p:cNvPr>
          <p:cNvSpPr/>
          <p:nvPr/>
        </p:nvSpPr>
        <p:spPr>
          <a:xfrm>
            <a:off x="5248165" y="4003594"/>
            <a:ext cx="162187" cy="168497"/>
          </a:xfrm>
          <a:custGeom>
            <a:avLst/>
            <a:gdLst>
              <a:gd name="connsiteX0" fmla="*/ 110 w 162187"/>
              <a:gd name="connsiteY0" fmla="*/ 136606 h 168497"/>
              <a:gd name="connsiteX1" fmla="*/ 47735 w 162187"/>
              <a:gd name="connsiteY1" fmla="*/ 82631 h 168497"/>
              <a:gd name="connsiteX2" fmla="*/ 28685 w 162187"/>
              <a:gd name="connsiteY2" fmla="*/ 81 h 168497"/>
              <a:gd name="connsiteX3" fmla="*/ 130285 w 162187"/>
              <a:gd name="connsiteY3" fmla="*/ 98506 h 168497"/>
              <a:gd name="connsiteX4" fmla="*/ 95360 w 162187"/>
              <a:gd name="connsiteY4" fmla="*/ 44531 h 168497"/>
              <a:gd name="connsiteX5" fmla="*/ 162035 w 162187"/>
              <a:gd name="connsiteY5" fmla="*/ 168356 h 168497"/>
              <a:gd name="connsiteX6" fmla="*/ 73135 w 162187"/>
              <a:gd name="connsiteY6" fmla="*/ 15956 h 168497"/>
              <a:gd name="connsiteX7" fmla="*/ 63610 w 162187"/>
              <a:gd name="connsiteY7" fmla="*/ 95331 h 168497"/>
              <a:gd name="connsiteX8" fmla="*/ 110 w 162187"/>
              <a:gd name="connsiteY8" fmla="*/ 136606 h 16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87" h="168497">
                <a:moveTo>
                  <a:pt x="110" y="136606"/>
                </a:moveTo>
                <a:cubicBezTo>
                  <a:pt x="-2536" y="134489"/>
                  <a:pt x="42972" y="105385"/>
                  <a:pt x="47735" y="82631"/>
                </a:cubicBezTo>
                <a:cubicBezTo>
                  <a:pt x="52498" y="59877"/>
                  <a:pt x="14927" y="-2565"/>
                  <a:pt x="28685" y="81"/>
                </a:cubicBezTo>
                <a:cubicBezTo>
                  <a:pt x="42443" y="2727"/>
                  <a:pt x="119173" y="91098"/>
                  <a:pt x="130285" y="98506"/>
                </a:cubicBezTo>
                <a:cubicBezTo>
                  <a:pt x="141398" y="105914"/>
                  <a:pt x="90068" y="32889"/>
                  <a:pt x="95360" y="44531"/>
                </a:cubicBezTo>
                <a:cubicBezTo>
                  <a:pt x="100652" y="56173"/>
                  <a:pt x="165739" y="173118"/>
                  <a:pt x="162035" y="168356"/>
                </a:cubicBezTo>
                <a:cubicBezTo>
                  <a:pt x="158331" y="163594"/>
                  <a:pt x="89539" y="28127"/>
                  <a:pt x="73135" y="15956"/>
                </a:cubicBezTo>
                <a:cubicBezTo>
                  <a:pt x="56731" y="3785"/>
                  <a:pt x="74723" y="74164"/>
                  <a:pt x="63610" y="95331"/>
                </a:cubicBezTo>
                <a:cubicBezTo>
                  <a:pt x="52498" y="116498"/>
                  <a:pt x="2756" y="138723"/>
                  <a:pt x="110" y="136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E49677D8-D57E-1793-739E-A11DE99B714B}"/>
              </a:ext>
            </a:extLst>
          </p:cNvPr>
          <p:cNvSpPr/>
          <p:nvPr/>
        </p:nvSpPr>
        <p:spPr>
          <a:xfrm>
            <a:off x="4638301" y="3520415"/>
            <a:ext cx="231314" cy="585433"/>
          </a:xfrm>
          <a:custGeom>
            <a:avLst/>
            <a:gdLst>
              <a:gd name="connsiteX0" fmla="*/ 228974 w 231314"/>
              <a:gd name="connsiteY0" fmla="*/ 149885 h 585433"/>
              <a:gd name="connsiteX1" fmla="*/ 146424 w 231314"/>
              <a:gd name="connsiteY1" fmla="*/ 362610 h 585433"/>
              <a:gd name="connsiteX2" fmla="*/ 159124 w 231314"/>
              <a:gd name="connsiteY2" fmla="*/ 470560 h 585433"/>
              <a:gd name="connsiteX3" fmla="*/ 114674 w 231314"/>
              <a:gd name="connsiteY3" fmla="*/ 388010 h 585433"/>
              <a:gd name="connsiteX4" fmla="*/ 168649 w 231314"/>
              <a:gd name="connsiteY4" fmla="*/ 534060 h 585433"/>
              <a:gd name="connsiteX5" fmla="*/ 86099 w 231314"/>
              <a:gd name="connsiteY5" fmla="*/ 461035 h 585433"/>
              <a:gd name="connsiteX6" fmla="*/ 374 w 231314"/>
              <a:gd name="connsiteY6" fmla="*/ 584860 h 585433"/>
              <a:gd name="connsiteX7" fmla="*/ 121024 w 231314"/>
              <a:gd name="connsiteY7" fmla="*/ 400710 h 585433"/>
              <a:gd name="connsiteX8" fmla="*/ 117849 w 231314"/>
              <a:gd name="connsiteY8" fmla="*/ 337210 h 585433"/>
              <a:gd name="connsiteX9" fmla="*/ 101974 w 231314"/>
              <a:gd name="connsiteY9" fmla="*/ 264185 h 585433"/>
              <a:gd name="connsiteX10" fmla="*/ 184524 w 231314"/>
              <a:gd name="connsiteY10" fmla="*/ 660 h 585433"/>
              <a:gd name="connsiteX11" fmla="*/ 95624 w 231314"/>
              <a:gd name="connsiteY11" fmla="*/ 349910 h 585433"/>
              <a:gd name="connsiteX12" fmla="*/ 200399 w 231314"/>
              <a:gd name="connsiteY12" fmla="*/ 197510 h 585433"/>
              <a:gd name="connsiteX13" fmla="*/ 228974 w 231314"/>
              <a:gd name="connsiteY13" fmla="*/ 149885 h 58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314" h="585433">
                <a:moveTo>
                  <a:pt x="228974" y="149885"/>
                </a:moveTo>
                <a:cubicBezTo>
                  <a:pt x="219978" y="177402"/>
                  <a:pt x="158066" y="309164"/>
                  <a:pt x="146424" y="362610"/>
                </a:cubicBezTo>
                <a:cubicBezTo>
                  <a:pt x="134782" y="416056"/>
                  <a:pt x="164416" y="466327"/>
                  <a:pt x="159124" y="470560"/>
                </a:cubicBezTo>
                <a:cubicBezTo>
                  <a:pt x="153832" y="474793"/>
                  <a:pt x="113086" y="377427"/>
                  <a:pt x="114674" y="388010"/>
                </a:cubicBezTo>
                <a:cubicBezTo>
                  <a:pt x="116261" y="398593"/>
                  <a:pt x="173411" y="521889"/>
                  <a:pt x="168649" y="534060"/>
                </a:cubicBezTo>
                <a:cubicBezTo>
                  <a:pt x="163887" y="546231"/>
                  <a:pt x="114145" y="452568"/>
                  <a:pt x="86099" y="461035"/>
                </a:cubicBezTo>
                <a:cubicBezTo>
                  <a:pt x="58053" y="469502"/>
                  <a:pt x="-5447" y="594914"/>
                  <a:pt x="374" y="584860"/>
                </a:cubicBezTo>
                <a:cubicBezTo>
                  <a:pt x="6195" y="574806"/>
                  <a:pt x="101445" y="441985"/>
                  <a:pt x="121024" y="400710"/>
                </a:cubicBezTo>
                <a:cubicBezTo>
                  <a:pt x="140603" y="359435"/>
                  <a:pt x="121024" y="359964"/>
                  <a:pt x="117849" y="337210"/>
                </a:cubicBezTo>
                <a:cubicBezTo>
                  <a:pt x="114674" y="314456"/>
                  <a:pt x="90862" y="320277"/>
                  <a:pt x="101974" y="264185"/>
                </a:cubicBezTo>
                <a:cubicBezTo>
                  <a:pt x="113086" y="208093"/>
                  <a:pt x="185582" y="-13627"/>
                  <a:pt x="184524" y="660"/>
                </a:cubicBezTo>
                <a:cubicBezTo>
                  <a:pt x="183466" y="14947"/>
                  <a:pt x="92978" y="317102"/>
                  <a:pt x="95624" y="349910"/>
                </a:cubicBezTo>
                <a:cubicBezTo>
                  <a:pt x="98270" y="382718"/>
                  <a:pt x="181349" y="228202"/>
                  <a:pt x="200399" y="197510"/>
                </a:cubicBezTo>
                <a:cubicBezTo>
                  <a:pt x="219449" y="166818"/>
                  <a:pt x="237970" y="122368"/>
                  <a:pt x="228974" y="1498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268475B-679A-9099-ED0F-AB70BBA4F222}"/>
              </a:ext>
            </a:extLst>
          </p:cNvPr>
          <p:cNvSpPr/>
          <p:nvPr/>
        </p:nvSpPr>
        <p:spPr>
          <a:xfrm>
            <a:off x="5110983" y="3615237"/>
            <a:ext cx="88492" cy="340840"/>
          </a:xfrm>
          <a:custGeom>
            <a:avLst/>
            <a:gdLst>
              <a:gd name="connsiteX0" fmla="*/ 767 w 88492"/>
              <a:gd name="connsiteY0" fmla="*/ 1088 h 340840"/>
              <a:gd name="connsiteX1" fmla="*/ 86492 w 88492"/>
              <a:gd name="connsiteY1" fmla="*/ 175713 h 340840"/>
              <a:gd name="connsiteX2" fmla="*/ 57917 w 88492"/>
              <a:gd name="connsiteY2" fmla="*/ 128088 h 340840"/>
              <a:gd name="connsiteX3" fmla="*/ 19817 w 88492"/>
              <a:gd name="connsiteY3" fmla="*/ 340813 h 340840"/>
              <a:gd name="connsiteX4" fmla="*/ 42042 w 88492"/>
              <a:gd name="connsiteY4" fmla="*/ 112213 h 340840"/>
              <a:gd name="connsiteX5" fmla="*/ 767 w 88492"/>
              <a:gd name="connsiteY5" fmla="*/ 1088 h 3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92" h="340840">
                <a:moveTo>
                  <a:pt x="767" y="1088"/>
                </a:moveTo>
                <a:cubicBezTo>
                  <a:pt x="8175" y="11671"/>
                  <a:pt x="76967" y="154546"/>
                  <a:pt x="86492" y="175713"/>
                </a:cubicBezTo>
                <a:cubicBezTo>
                  <a:pt x="96017" y="196880"/>
                  <a:pt x="69029" y="100571"/>
                  <a:pt x="57917" y="128088"/>
                </a:cubicBezTo>
                <a:cubicBezTo>
                  <a:pt x="46805" y="155605"/>
                  <a:pt x="22463" y="343459"/>
                  <a:pt x="19817" y="340813"/>
                </a:cubicBezTo>
                <a:cubicBezTo>
                  <a:pt x="17171" y="338167"/>
                  <a:pt x="42042" y="165130"/>
                  <a:pt x="42042" y="112213"/>
                </a:cubicBezTo>
                <a:cubicBezTo>
                  <a:pt x="42042" y="59296"/>
                  <a:pt x="-6641" y="-9495"/>
                  <a:pt x="767" y="1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E38DCF3-F561-2352-E4F9-BC5981ADC7F7}"/>
              </a:ext>
            </a:extLst>
          </p:cNvPr>
          <p:cNvSpPr/>
          <p:nvPr/>
        </p:nvSpPr>
        <p:spPr>
          <a:xfrm>
            <a:off x="5056556" y="2869914"/>
            <a:ext cx="68430" cy="744755"/>
          </a:xfrm>
          <a:custGeom>
            <a:avLst/>
            <a:gdLst>
              <a:gd name="connsiteX0" fmla="*/ 10744 w 68430"/>
              <a:gd name="connsiteY0" fmla="*/ 286 h 744755"/>
              <a:gd name="connsiteX1" fmla="*/ 61544 w 68430"/>
              <a:gd name="connsiteY1" fmla="*/ 279686 h 744755"/>
              <a:gd name="connsiteX2" fmla="*/ 1219 w 68430"/>
              <a:gd name="connsiteY2" fmla="*/ 428911 h 744755"/>
              <a:gd name="connsiteX3" fmla="*/ 23444 w 68430"/>
              <a:gd name="connsiteY3" fmla="*/ 378111 h 744755"/>
              <a:gd name="connsiteX4" fmla="*/ 52019 w 68430"/>
              <a:gd name="connsiteY4" fmla="*/ 562261 h 744755"/>
              <a:gd name="connsiteX5" fmla="*/ 67894 w 68430"/>
              <a:gd name="connsiteY5" fmla="*/ 743236 h 744755"/>
              <a:gd name="connsiteX6" fmla="*/ 32969 w 68430"/>
              <a:gd name="connsiteY6" fmla="*/ 457486 h 744755"/>
              <a:gd name="connsiteX7" fmla="*/ 45669 w 68430"/>
              <a:gd name="connsiteY7" fmla="*/ 193961 h 744755"/>
              <a:gd name="connsiteX8" fmla="*/ 55194 w 68430"/>
              <a:gd name="connsiteY8" fmla="*/ 225711 h 744755"/>
              <a:gd name="connsiteX9" fmla="*/ 10744 w 68430"/>
              <a:gd name="connsiteY9" fmla="*/ 286 h 74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30" h="744755">
                <a:moveTo>
                  <a:pt x="10744" y="286"/>
                </a:moveTo>
                <a:cubicBezTo>
                  <a:pt x="11802" y="9282"/>
                  <a:pt x="63132" y="208249"/>
                  <a:pt x="61544" y="279686"/>
                </a:cubicBezTo>
                <a:cubicBezTo>
                  <a:pt x="59957" y="351124"/>
                  <a:pt x="7569" y="412507"/>
                  <a:pt x="1219" y="428911"/>
                </a:cubicBezTo>
                <a:cubicBezTo>
                  <a:pt x="-5131" y="445315"/>
                  <a:pt x="14977" y="355886"/>
                  <a:pt x="23444" y="378111"/>
                </a:cubicBezTo>
                <a:cubicBezTo>
                  <a:pt x="31911" y="400336"/>
                  <a:pt x="44611" y="501407"/>
                  <a:pt x="52019" y="562261"/>
                </a:cubicBezTo>
                <a:cubicBezTo>
                  <a:pt x="59427" y="623115"/>
                  <a:pt x="71069" y="760699"/>
                  <a:pt x="67894" y="743236"/>
                </a:cubicBezTo>
                <a:cubicBezTo>
                  <a:pt x="64719" y="725774"/>
                  <a:pt x="36673" y="549032"/>
                  <a:pt x="32969" y="457486"/>
                </a:cubicBezTo>
                <a:cubicBezTo>
                  <a:pt x="29265" y="365940"/>
                  <a:pt x="41965" y="232590"/>
                  <a:pt x="45669" y="193961"/>
                </a:cubicBezTo>
                <a:cubicBezTo>
                  <a:pt x="49373" y="155332"/>
                  <a:pt x="60486" y="254815"/>
                  <a:pt x="55194" y="225711"/>
                </a:cubicBezTo>
                <a:cubicBezTo>
                  <a:pt x="49902" y="196607"/>
                  <a:pt x="9686" y="-8710"/>
                  <a:pt x="10744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0E13FD4-DA1E-6D98-9D21-21B220587562}"/>
              </a:ext>
            </a:extLst>
          </p:cNvPr>
          <p:cNvSpPr/>
          <p:nvPr/>
        </p:nvSpPr>
        <p:spPr>
          <a:xfrm>
            <a:off x="5334092" y="2800312"/>
            <a:ext cx="387563" cy="441607"/>
          </a:xfrm>
          <a:custGeom>
            <a:avLst/>
            <a:gdLst>
              <a:gd name="connsiteX0" fmla="*/ 3083 w 387563"/>
              <a:gd name="connsiteY0" fmla="*/ 438188 h 441607"/>
              <a:gd name="connsiteX1" fmla="*/ 193583 w 387563"/>
              <a:gd name="connsiteY1" fmla="*/ 250863 h 441607"/>
              <a:gd name="connsiteX2" fmla="*/ 377733 w 387563"/>
              <a:gd name="connsiteY2" fmla="*/ 225463 h 441607"/>
              <a:gd name="connsiteX3" fmla="*/ 358683 w 387563"/>
              <a:gd name="connsiteY3" fmla="*/ 155613 h 441607"/>
              <a:gd name="connsiteX4" fmla="*/ 326933 w 387563"/>
              <a:gd name="connsiteY4" fmla="*/ 82588 h 441607"/>
              <a:gd name="connsiteX5" fmla="*/ 342808 w 387563"/>
              <a:gd name="connsiteY5" fmla="*/ 38 h 441607"/>
              <a:gd name="connsiteX6" fmla="*/ 336458 w 387563"/>
              <a:gd name="connsiteY6" fmla="*/ 73063 h 441607"/>
              <a:gd name="connsiteX7" fmla="*/ 323758 w 387563"/>
              <a:gd name="connsiteY7" fmla="*/ 158788 h 441607"/>
              <a:gd name="connsiteX8" fmla="*/ 336458 w 387563"/>
              <a:gd name="connsiteY8" fmla="*/ 209588 h 441607"/>
              <a:gd name="connsiteX9" fmla="*/ 180883 w 387563"/>
              <a:gd name="connsiteY9" fmla="*/ 69888 h 441607"/>
              <a:gd name="connsiteX10" fmla="*/ 292008 w 387563"/>
              <a:gd name="connsiteY10" fmla="*/ 200063 h 441607"/>
              <a:gd name="connsiteX11" fmla="*/ 174533 w 387563"/>
              <a:gd name="connsiteY11" fmla="*/ 136563 h 441607"/>
              <a:gd name="connsiteX12" fmla="*/ 244383 w 387563"/>
              <a:gd name="connsiteY12" fmla="*/ 203238 h 441607"/>
              <a:gd name="connsiteX13" fmla="*/ 130083 w 387563"/>
              <a:gd name="connsiteY13" fmla="*/ 171488 h 441607"/>
              <a:gd name="connsiteX14" fmla="*/ 199933 w 387563"/>
              <a:gd name="connsiteY14" fmla="*/ 219113 h 441607"/>
              <a:gd name="connsiteX15" fmla="*/ 126908 w 387563"/>
              <a:gd name="connsiteY15" fmla="*/ 215938 h 441607"/>
              <a:gd name="connsiteX16" fmla="*/ 222158 w 387563"/>
              <a:gd name="connsiteY16" fmla="*/ 254038 h 441607"/>
              <a:gd name="connsiteX17" fmla="*/ 107858 w 387563"/>
              <a:gd name="connsiteY17" fmla="*/ 295313 h 441607"/>
              <a:gd name="connsiteX18" fmla="*/ 209458 w 387563"/>
              <a:gd name="connsiteY18" fmla="*/ 276263 h 441607"/>
              <a:gd name="connsiteX19" fmla="*/ 193583 w 387563"/>
              <a:gd name="connsiteY19" fmla="*/ 298488 h 441607"/>
              <a:gd name="connsiteX20" fmla="*/ 149133 w 387563"/>
              <a:gd name="connsiteY20" fmla="*/ 330238 h 441607"/>
              <a:gd name="connsiteX21" fmla="*/ 149133 w 387563"/>
              <a:gd name="connsiteY21" fmla="*/ 365163 h 441607"/>
              <a:gd name="connsiteX22" fmla="*/ 79283 w 387563"/>
              <a:gd name="connsiteY22" fmla="*/ 371513 h 441607"/>
              <a:gd name="connsiteX23" fmla="*/ 3083 w 387563"/>
              <a:gd name="connsiteY23" fmla="*/ 438188 h 44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7563" h="441607">
                <a:moveTo>
                  <a:pt x="3083" y="438188"/>
                </a:moveTo>
                <a:cubicBezTo>
                  <a:pt x="22133" y="418080"/>
                  <a:pt x="131141" y="286317"/>
                  <a:pt x="193583" y="250863"/>
                </a:cubicBezTo>
                <a:cubicBezTo>
                  <a:pt x="256025" y="215409"/>
                  <a:pt x="350216" y="241338"/>
                  <a:pt x="377733" y="225463"/>
                </a:cubicBezTo>
                <a:cubicBezTo>
                  <a:pt x="405250" y="209588"/>
                  <a:pt x="367150" y="179425"/>
                  <a:pt x="358683" y="155613"/>
                </a:cubicBezTo>
                <a:cubicBezTo>
                  <a:pt x="350216" y="131801"/>
                  <a:pt x="329579" y="108517"/>
                  <a:pt x="326933" y="82588"/>
                </a:cubicBezTo>
                <a:cubicBezTo>
                  <a:pt x="324287" y="56659"/>
                  <a:pt x="341221" y="1625"/>
                  <a:pt x="342808" y="38"/>
                </a:cubicBezTo>
                <a:cubicBezTo>
                  <a:pt x="344395" y="-1549"/>
                  <a:pt x="339633" y="46605"/>
                  <a:pt x="336458" y="73063"/>
                </a:cubicBezTo>
                <a:cubicBezTo>
                  <a:pt x="333283" y="99521"/>
                  <a:pt x="323758" y="136034"/>
                  <a:pt x="323758" y="158788"/>
                </a:cubicBezTo>
                <a:cubicBezTo>
                  <a:pt x="323758" y="181542"/>
                  <a:pt x="360270" y="224405"/>
                  <a:pt x="336458" y="209588"/>
                </a:cubicBezTo>
                <a:cubicBezTo>
                  <a:pt x="312646" y="194771"/>
                  <a:pt x="188291" y="71475"/>
                  <a:pt x="180883" y="69888"/>
                </a:cubicBezTo>
                <a:cubicBezTo>
                  <a:pt x="173475" y="68301"/>
                  <a:pt x="293066" y="188951"/>
                  <a:pt x="292008" y="200063"/>
                </a:cubicBezTo>
                <a:cubicBezTo>
                  <a:pt x="290950" y="211175"/>
                  <a:pt x="182471" y="136034"/>
                  <a:pt x="174533" y="136563"/>
                </a:cubicBezTo>
                <a:cubicBezTo>
                  <a:pt x="166596" y="137092"/>
                  <a:pt x="251791" y="197417"/>
                  <a:pt x="244383" y="203238"/>
                </a:cubicBezTo>
                <a:cubicBezTo>
                  <a:pt x="236975" y="209059"/>
                  <a:pt x="137491" y="168842"/>
                  <a:pt x="130083" y="171488"/>
                </a:cubicBezTo>
                <a:cubicBezTo>
                  <a:pt x="122675" y="174134"/>
                  <a:pt x="200462" y="211705"/>
                  <a:pt x="199933" y="219113"/>
                </a:cubicBezTo>
                <a:cubicBezTo>
                  <a:pt x="199404" y="226521"/>
                  <a:pt x="123204" y="210117"/>
                  <a:pt x="126908" y="215938"/>
                </a:cubicBezTo>
                <a:cubicBezTo>
                  <a:pt x="130612" y="221759"/>
                  <a:pt x="225333" y="240809"/>
                  <a:pt x="222158" y="254038"/>
                </a:cubicBezTo>
                <a:cubicBezTo>
                  <a:pt x="218983" y="267267"/>
                  <a:pt x="109975" y="291609"/>
                  <a:pt x="107858" y="295313"/>
                </a:cubicBezTo>
                <a:cubicBezTo>
                  <a:pt x="105741" y="299017"/>
                  <a:pt x="209458" y="276263"/>
                  <a:pt x="209458" y="276263"/>
                </a:cubicBezTo>
                <a:cubicBezTo>
                  <a:pt x="223746" y="276792"/>
                  <a:pt x="203637" y="289492"/>
                  <a:pt x="193583" y="298488"/>
                </a:cubicBezTo>
                <a:cubicBezTo>
                  <a:pt x="183529" y="307484"/>
                  <a:pt x="156541" y="319125"/>
                  <a:pt x="149133" y="330238"/>
                </a:cubicBezTo>
                <a:cubicBezTo>
                  <a:pt x="141725" y="341350"/>
                  <a:pt x="160775" y="358284"/>
                  <a:pt x="149133" y="365163"/>
                </a:cubicBezTo>
                <a:cubicBezTo>
                  <a:pt x="137491" y="372042"/>
                  <a:pt x="99920" y="359342"/>
                  <a:pt x="79283" y="371513"/>
                </a:cubicBezTo>
                <a:cubicBezTo>
                  <a:pt x="58646" y="383684"/>
                  <a:pt x="-15967" y="458296"/>
                  <a:pt x="3083" y="43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60CC5DA-BE47-A63A-3020-957C1E194E92}"/>
              </a:ext>
            </a:extLst>
          </p:cNvPr>
          <p:cNvSpPr/>
          <p:nvPr/>
        </p:nvSpPr>
        <p:spPr>
          <a:xfrm>
            <a:off x="5327202" y="3141917"/>
            <a:ext cx="368772" cy="163313"/>
          </a:xfrm>
          <a:custGeom>
            <a:avLst/>
            <a:gdLst>
              <a:gd name="connsiteX0" fmla="*/ 79823 w 368772"/>
              <a:gd name="connsiteY0" fmla="*/ 1333 h 163313"/>
              <a:gd name="connsiteX1" fmla="*/ 19498 w 368772"/>
              <a:gd name="connsiteY1" fmla="*/ 112458 h 163313"/>
              <a:gd name="connsiteX2" fmla="*/ 82998 w 368772"/>
              <a:gd name="connsiteY2" fmla="*/ 125158 h 163313"/>
              <a:gd name="connsiteX3" fmla="*/ 448 w 368772"/>
              <a:gd name="connsiteY3" fmla="*/ 160083 h 163313"/>
              <a:gd name="connsiteX4" fmla="*/ 127448 w 368772"/>
              <a:gd name="connsiteY4" fmla="*/ 109283 h 163313"/>
              <a:gd name="connsiteX5" fmla="*/ 200473 w 368772"/>
              <a:gd name="connsiteY5" fmla="*/ 109283 h 163313"/>
              <a:gd name="connsiteX6" fmla="*/ 368748 w 368772"/>
              <a:gd name="connsiteY6" fmla="*/ 163258 h 163313"/>
              <a:gd name="connsiteX7" fmla="*/ 213173 w 368772"/>
              <a:gd name="connsiteY7" fmla="*/ 118808 h 163313"/>
              <a:gd name="connsiteX8" fmla="*/ 232223 w 368772"/>
              <a:gd name="connsiteY8" fmla="*/ 83883 h 163313"/>
              <a:gd name="connsiteX9" fmla="*/ 127448 w 368772"/>
              <a:gd name="connsiteY9" fmla="*/ 80708 h 163313"/>
              <a:gd name="connsiteX10" fmla="*/ 35373 w 368772"/>
              <a:gd name="connsiteY10" fmla="*/ 87058 h 163313"/>
              <a:gd name="connsiteX11" fmla="*/ 117923 w 368772"/>
              <a:gd name="connsiteY11" fmla="*/ 52133 h 163313"/>
              <a:gd name="connsiteX12" fmla="*/ 79823 w 368772"/>
              <a:gd name="connsiteY12" fmla="*/ 1333 h 16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772" h="163313">
                <a:moveTo>
                  <a:pt x="79823" y="1333"/>
                </a:moveTo>
                <a:cubicBezTo>
                  <a:pt x="63419" y="11387"/>
                  <a:pt x="18969" y="91821"/>
                  <a:pt x="19498" y="112458"/>
                </a:cubicBezTo>
                <a:cubicBezTo>
                  <a:pt x="20027" y="133095"/>
                  <a:pt x="86173" y="117220"/>
                  <a:pt x="82998" y="125158"/>
                </a:cubicBezTo>
                <a:cubicBezTo>
                  <a:pt x="79823" y="133096"/>
                  <a:pt x="-6960" y="162729"/>
                  <a:pt x="448" y="160083"/>
                </a:cubicBezTo>
                <a:cubicBezTo>
                  <a:pt x="7856" y="157437"/>
                  <a:pt x="94111" y="117750"/>
                  <a:pt x="127448" y="109283"/>
                </a:cubicBezTo>
                <a:cubicBezTo>
                  <a:pt x="160785" y="100816"/>
                  <a:pt x="160256" y="100287"/>
                  <a:pt x="200473" y="109283"/>
                </a:cubicBezTo>
                <a:cubicBezTo>
                  <a:pt x="240690" y="118279"/>
                  <a:pt x="366631" y="161670"/>
                  <a:pt x="368748" y="163258"/>
                </a:cubicBezTo>
                <a:cubicBezTo>
                  <a:pt x="370865" y="164846"/>
                  <a:pt x="235927" y="132037"/>
                  <a:pt x="213173" y="118808"/>
                </a:cubicBezTo>
                <a:cubicBezTo>
                  <a:pt x="190419" y="105579"/>
                  <a:pt x="246511" y="90233"/>
                  <a:pt x="232223" y="83883"/>
                </a:cubicBezTo>
                <a:cubicBezTo>
                  <a:pt x="217935" y="77533"/>
                  <a:pt x="160256" y="80179"/>
                  <a:pt x="127448" y="80708"/>
                </a:cubicBezTo>
                <a:cubicBezTo>
                  <a:pt x="94640" y="81237"/>
                  <a:pt x="36960" y="91820"/>
                  <a:pt x="35373" y="87058"/>
                </a:cubicBezTo>
                <a:cubicBezTo>
                  <a:pt x="33786" y="82296"/>
                  <a:pt x="109456" y="63245"/>
                  <a:pt x="117923" y="52133"/>
                </a:cubicBezTo>
                <a:cubicBezTo>
                  <a:pt x="126390" y="41021"/>
                  <a:pt x="96227" y="-8721"/>
                  <a:pt x="79823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AE0583D-50BE-4867-A050-FF33BACC9AF1}"/>
              </a:ext>
            </a:extLst>
          </p:cNvPr>
          <p:cNvSpPr/>
          <p:nvPr/>
        </p:nvSpPr>
        <p:spPr>
          <a:xfrm>
            <a:off x="5701032" y="2736766"/>
            <a:ext cx="553849" cy="533493"/>
          </a:xfrm>
          <a:custGeom>
            <a:avLst/>
            <a:gdLst>
              <a:gd name="connsiteX0" fmla="*/ 4443 w 553849"/>
              <a:gd name="connsiteY0" fmla="*/ 269959 h 533493"/>
              <a:gd name="connsiteX1" fmla="*/ 182243 w 553849"/>
              <a:gd name="connsiteY1" fmla="*/ 279484 h 533493"/>
              <a:gd name="connsiteX2" fmla="*/ 252093 w 553849"/>
              <a:gd name="connsiteY2" fmla="*/ 365209 h 533493"/>
              <a:gd name="connsiteX3" fmla="*/ 233043 w 553849"/>
              <a:gd name="connsiteY3" fmla="*/ 317584 h 533493"/>
              <a:gd name="connsiteX4" fmla="*/ 417193 w 553849"/>
              <a:gd name="connsiteY4" fmla="*/ 463634 h 533493"/>
              <a:gd name="connsiteX5" fmla="*/ 366393 w 553849"/>
              <a:gd name="connsiteY5" fmla="*/ 435059 h 533493"/>
              <a:gd name="connsiteX6" fmla="*/ 553718 w 553849"/>
              <a:gd name="connsiteY6" fmla="*/ 533484 h 533493"/>
              <a:gd name="connsiteX7" fmla="*/ 398143 w 553849"/>
              <a:gd name="connsiteY7" fmla="*/ 428709 h 533493"/>
              <a:gd name="connsiteX8" fmla="*/ 525143 w 553849"/>
              <a:gd name="connsiteY8" fmla="*/ 425534 h 533493"/>
              <a:gd name="connsiteX9" fmla="*/ 344168 w 553849"/>
              <a:gd name="connsiteY9" fmla="*/ 336634 h 533493"/>
              <a:gd name="connsiteX10" fmla="*/ 366393 w 553849"/>
              <a:gd name="connsiteY10" fmla="*/ 273134 h 533493"/>
              <a:gd name="connsiteX11" fmla="*/ 401318 w 553849"/>
              <a:gd name="connsiteY11" fmla="*/ 181059 h 533493"/>
              <a:gd name="connsiteX12" fmla="*/ 366393 w 553849"/>
              <a:gd name="connsiteY12" fmla="*/ 263609 h 533493"/>
              <a:gd name="connsiteX13" fmla="*/ 280668 w 553849"/>
              <a:gd name="connsiteY13" fmla="*/ 314409 h 533493"/>
              <a:gd name="connsiteX14" fmla="*/ 318768 w 553849"/>
              <a:gd name="connsiteY14" fmla="*/ 273134 h 533493"/>
              <a:gd name="connsiteX15" fmla="*/ 312418 w 553849"/>
              <a:gd name="connsiteY15" fmla="*/ 174709 h 533493"/>
              <a:gd name="connsiteX16" fmla="*/ 264793 w 553849"/>
              <a:gd name="connsiteY16" fmla="*/ 298534 h 533493"/>
              <a:gd name="connsiteX17" fmla="*/ 258443 w 553849"/>
              <a:gd name="connsiteY17" fmla="*/ 289009 h 533493"/>
              <a:gd name="connsiteX18" fmla="*/ 277493 w 553849"/>
              <a:gd name="connsiteY18" fmla="*/ 168359 h 533493"/>
              <a:gd name="connsiteX19" fmla="*/ 233043 w 553849"/>
              <a:gd name="connsiteY19" fmla="*/ 295359 h 533493"/>
              <a:gd name="connsiteX20" fmla="*/ 204468 w 553849"/>
              <a:gd name="connsiteY20" fmla="*/ 269959 h 533493"/>
              <a:gd name="connsiteX21" fmla="*/ 217168 w 553849"/>
              <a:gd name="connsiteY21" fmla="*/ 196934 h 533493"/>
              <a:gd name="connsiteX22" fmla="*/ 112393 w 553849"/>
              <a:gd name="connsiteY22" fmla="*/ 84 h 533493"/>
              <a:gd name="connsiteX23" fmla="*/ 201293 w 553849"/>
              <a:gd name="connsiteY23" fmla="*/ 222334 h 533493"/>
              <a:gd name="connsiteX24" fmla="*/ 150493 w 553849"/>
              <a:gd name="connsiteY24" fmla="*/ 250909 h 533493"/>
              <a:gd name="connsiteX25" fmla="*/ 137793 w 553849"/>
              <a:gd name="connsiteY25" fmla="*/ 177884 h 533493"/>
              <a:gd name="connsiteX26" fmla="*/ 106043 w 553849"/>
              <a:gd name="connsiteY26" fmla="*/ 235034 h 533493"/>
              <a:gd name="connsiteX27" fmla="*/ 55243 w 553849"/>
              <a:gd name="connsiteY27" fmla="*/ 152484 h 533493"/>
              <a:gd name="connsiteX28" fmla="*/ 77468 w 553849"/>
              <a:gd name="connsiteY28" fmla="*/ 250909 h 533493"/>
              <a:gd name="connsiteX29" fmla="*/ 23493 w 553849"/>
              <a:gd name="connsiteY29" fmla="*/ 193759 h 533493"/>
              <a:gd name="connsiteX30" fmla="*/ 52068 w 553849"/>
              <a:gd name="connsiteY30" fmla="*/ 244559 h 533493"/>
              <a:gd name="connsiteX31" fmla="*/ 4443 w 553849"/>
              <a:gd name="connsiteY31" fmla="*/ 269959 h 53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53849" h="533493">
                <a:moveTo>
                  <a:pt x="4443" y="269959"/>
                </a:moveTo>
                <a:cubicBezTo>
                  <a:pt x="26139" y="275780"/>
                  <a:pt x="140968" y="263609"/>
                  <a:pt x="182243" y="279484"/>
                </a:cubicBezTo>
                <a:cubicBezTo>
                  <a:pt x="223518" y="295359"/>
                  <a:pt x="243626" y="358859"/>
                  <a:pt x="252093" y="365209"/>
                </a:cubicBezTo>
                <a:cubicBezTo>
                  <a:pt x="260560" y="371559"/>
                  <a:pt x="205526" y="301180"/>
                  <a:pt x="233043" y="317584"/>
                </a:cubicBezTo>
                <a:cubicBezTo>
                  <a:pt x="260560" y="333988"/>
                  <a:pt x="394968" y="444055"/>
                  <a:pt x="417193" y="463634"/>
                </a:cubicBezTo>
                <a:cubicBezTo>
                  <a:pt x="439418" y="483213"/>
                  <a:pt x="343639" y="423417"/>
                  <a:pt x="366393" y="435059"/>
                </a:cubicBezTo>
                <a:cubicBezTo>
                  <a:pt x="389147" y="446701"/>
                  <a:pt x="548427" y="534542"/>
                  <a:pt x="553718" y="533484"/>
                </a:cubicBezTo>
                <a:cubicBezTo>
                  <a:pt x="559009" y="532426"/>
                  <a:pt x="402906" y="446701"/>
                  <a:pt x="398143" y="428709"/>
                </a:cubicBezTo>
                <a:cubicBezTo>
                  <a:pt x="393381" y="410717"/>
                  <a:pt x="534139" y="440880"/>
                  <a:pt x="525143" y="425534"/>
                </a:cubicBezTo>
                <a:cubicBezTo>
                  <a:pt x="516147" y="410188"/>
                  <a:pt x="370626" y="362034"/>
                  <a:pt x="344168" y="336634"/>
                </a:cubicBezTo>
                <a:cubicBezTo>
                  <a:pt x="317710" y="311234"/>
                  <a:pt x="356868" y="299063"/>
                  <a:pt x="366393" y="273134"/>
                </a:cubicBezTo>
                <a:cubicBezTo>
                  <a:pt x="375918" y="247205"/>
                  <a:pt x="401318" y="182646"/>
                  <a:pt x="401318" y="181059"/>
                </a:cubicBezTo>
                <a:cubicBezTo>
                  <a:pt x="401318" y="179472"/>
                  <a:pt x="386501" y="241384"/>
                  <a:pt x="366393" y="263609"/>
                </a:cubicBezTo>
                <a:cubicBezTo>
                  <a:pt x="346285" y="285834"/>
                  <a:pt x="288606" y="312821"/>
                  <a:pt x="280668" y="314409"/>
                </a:cubicBezTo>
                <a:cubicBezTo>
                  <a:pt x="272730" y="315997"/>
                  <a:pt x="313476" y="296417"/>
                  <a:pt x="318768" y="273134"/>
                </a:cubicBezTo>
                <a:cubicBezTo>
                  <a:pt x="324060" y="249851"/>
                  <a:pt x="321414" y="170476"/>
                  <a:pt x="312418" y="174709"/>
                </a:cubicBezTo>
                <a:cubicBezTo>
                  <a:pt x="303422" y="178942"/>
                  <a:pt x="273789" y="279484"/>
                  <a:pt x="264793" y="298534"/>
                </a:cubicBezTo>
                <a:cubicBezTo>
                  <a:pt x="255797" y="317584"/>
                  <a:pt x="256326" y="310705"/>
                  <a:pt x="258443" y="289009"/>
                </a:cubicBezTo>
                <a:cubicBezTo>
                  <a:pt x="260560" y="267313"/>
                  <a:pt x="281726" y="167301"/>
                  <a:pt x="277493" y="168359"/>
                </a:cubicBezTo>
                <a:cubicBezTo>
                  <a:pt x="273260" y="169417"/>
                  <a:pt x="245214" y="278426"/>
                  <a:pt x="233043" y="295359"/>
                </a:cubicBezTo>
                <a:cubicBezTo>
                  <a:pt x="220872" y="312292"/>
                  <a:pt x="207114" y="286363"/>
                  <a:pt x="204468" y="269959"/>
                </a:cubicBezTo>
                <a:cubicBezTo>
                  <a:pt x="201822" y="253555"/>
                  <a:pt x="232514" y="241913"/>
                  <a:pt x="217168" y="196934"/>
                </a:cubicBezTo>
                <a:cubicBezTo>
                  <a:pt x="201822" y="151955"/>
                  <a:pt x="115039" y="-4149"/>
                  <a:pt x="112393" y="84"/>
                </a:cubicBezTo>
                <a:cubicBezTo>
                  <a:pt x="109747" y="4317"/>
                  <a:pt x="194943" y="180530"/>
                  <a:pt x="201293" y="222334"/>
                </a:cubicBezTo>
                <a:cubicBezTo>
                  <a:pt x="207643" y="264138"/>
                  <a:pt x="161076" y="258317"/>
                  <a:pt x="150493" y="250909"/>
                </a:cubicBezTo>
                <a:cubicBezTo>
                  <a:pt x="139910" y="243501"/>
                  <a:pt x="145201" y="180530"/>
                  <a:pt x="137793" y="177884"/>
                </a:cubicBezTo>
                <a:cubicBezTo>
                  <a:pt x="130385" y="175238"/>
                  <a:pt x="119801" y="239267"/>
                  <a:pt x="106043" y="235034"/>
                </a:cubicBezTo>
                <a:cubicBezTo>
                  <a:pt x="92285" y="230801"/>
                  <a:pt x="60005" y="149838"/>
                  <a:pt x="55243" y="152484"/>
                </a:cubicBezTo>
                <a:cubicBezTo>
                  <a:pt x="50481" y="155130"/>
                  <a:pt x="82760" y="244030"/>
                  <a:pt x="77468" y="250909"/>
                </a:cubicBezTo>
                <a:cubicBezTo>
                  <a:pt x="72176" y="257788"/>
                  <a:pt x="27726" y="194817"/>
                  <a:pt x="23493" y="193759"/>
                </a:cubicBezTo>
                <a:cubicBezTo>
                  <a:pt x="19260" y="192701"/>
                  <a:pt x="56830" y="230801"/>
                  <a:pt x="52068" y="244559"/>
                </a:cubicBezTo>
                <a:cubicBezTo>
                  <a:pt x="47306" y="258317"/>
                  <a:pt x="-17253" y="264138"/>
                  <a:pt x="4443" y="269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3BCE004-02D7-AD5D-7762-2A9CBD411A7B}"/>
              </a:ext>
            </a:extLst>
          </p:cNvPr>
          <p:cNvSpPr/>
          <p:nvPr/>
        </p:nvSpPr>
        <p:spPr>
          <a:xfrm>
            <a:off x="5867335" y="2997101"/>
            <a:ext cx="262631" cy="216694"/>
          </a:xfrm>
          <a:custGeom>
            <a:avLst/>
            <a:gdLst>
              <a:gd name="connsiteX0" fmla="*/ 65 w 262631"/>
              <a:gd name="connsiteY0" fmla="*/ 99 h 216694"/>
              <a:gd name="connsiteX1" fmla="*/ 171515 w 262631"/>
              <a:gd name="connsiteY1" fmla="*/ 184249 h 216694"/>
              <a:gd name="connsiteX2" fmla="*/ 123890 w 262631"/>
              <a:gd name="connsiteY2" fmla="*/ 123924 h 216694"/>
              <a:gd name="connsiteX3" fmla="*/ 260415 w 262631"/>
              <a:gd name="connsiteY3" fmla="*/ 215999 h 216694"/>
              <a:gd name="connsiteX4" fmla="*/ 193740 w 262631"/>
              <a:gd name="connsiteY4" fmla="*/ 158849 h 216694"/>
              <a:gd name="connsiteX5" fmla="*/ 65 w 262631"/>
              <a:gd name="connsiteY5" fmla="*/ 99 h 21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31" h="216694">
                <a:moveTo>
                  <a:pt x="65" y="99"/>
                </a:moveTo>
                <a:cubicBezTo>
                  <a:pt x="-3639" y="4332"/>
                  <a:pt x="150878" y="163612"/>
                  <a:pt x="171515" y="184249"/>
                </a:cubicBezTo>
                <a:cubicBezTo>
                  <a:pt x="192152" y="204886"/>
                  <a:pt x="109073" y="118632"/>
                  <a:pt x="123890" y="123924"/>
                </a:cubicBezTo>
                <a:cubicBezTo>
                  <a:pt x="138707" y="129216"/>
                  <a:pt x="248773" y="210178"/>
                  <a:pt x="260415" y="215999"/>
                </a:cubicBezTo>
                <a:cubicBezTo>
                  <a:pt x="272057" y="221820"/>
                  <a:pt x="236073" y="190070"/>
                  <a:pt x="193740" y="158849"/>
                </a:cubicBezTo>
                <a:cubicBezTo>
                  <a:pt x="151407" y="127628"/>
                  <a:pt x="3769" y="-4134"/>
                  <a:pt x="6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A2472D37-D0A4-4B8F-AD70-1688080328EE}"/>
              </a:ext>
            </a:extLst>
          </p:cNvPr>
          <p:cNvSpPr/>
          <p:nvPr/>
        </p:nvSpPr>
        <p:spPr>
          <a:xfrm>
            <a:off x="5889322" y="3047984"/>
            <a:ext cx="188352" cy="273141"/>
          </a:xfrm>
          <a:custGeom>
            <a:avLst/>
            <a:gdLst>
              <a:gd name="connsiteX0" fmla="*/ 28878 w 188352"/>
              <a:gd name="connsiteY0" fmla="*/ 16 h 273141"/>
              <a:gd name="connsiteX1" fmla="*/ 92378 w 188352"/>
              <a:gd name="connsiteY1" fmla="*/ 73041 h 273141"/>
              <a:gd name="connsiteX2" fmla="*/ 44753 w 188352"/>
              <a:gd name="connsiteY2" fmla="*/ 130191 h 273141"/>
              <a:gd name="connsiteX3" fmla="*/ 140003 w 188352"/>
              <a:gd name="connsiteY3" fmla="*/ 92091 h 273141"/>
              <a:gd name="connsiteX4" fmla="*/ 303 w 188352"/>
              <a:gd name="connsiteY4" fmla="*/ 149241 h 273141"/>
              <a:gd name="connsiteX5" fmla="*/ 105078 w 188352"/>
              <a:gd name="connsiteY5" fmla="*/ 187341 h 273141"/>
              <a:gd name="connsiteX6" fmla="*/ 187628 w 188352"/>
              <a:gd name="connsiteY6" fmla="*/ 273066 h 273141"/>
              <a:gd name="connsiteX7" fmla="*/ 57453 w 188352"/>
              <a:gd name="connsiteY7" fmla="*/ 171466 h 273141"/>
              <a:gd name="connsiteX8" fmla="*/ 120953 w 188352"/>
              <a:gd name="connsiteY8" fmla="*/ 101616 h 273141"/>
              <a:gd name="connsiteX9" fmla="*/ 63803 w 188352"/>
              <a:gd name="connsiteY9" fmla="*/ 114316 h 273141"/>
              <a:gd name="connsiteX10" fmla="*/ 98728 w 188352"/>
              <a:gd name="connsiteY10" fmla="*/ 66691 h 273141"/>
              <a:gd name="connsiteX11" fmla="*/ 28878 w 188352"/>
              <a:gd name="connsiteY11" fmla="*/ 16 h 27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52" h="273141">
                <a:moveTo>
                  <a:pt x="28878" y="16"/>
                </a:moveTo>
                <a:cubicBezTo>
                  <a:pt x="27820" y="1074"/>
                  <a:pt x="89732" y="51345"/>
                  <a:pt x="92378" y="73041"/>
                </a:cubicBezTo>
                <a:cubicBezTo>
                  <a:pt x="95024" y="94737"/>
                  <a:pt x="36815" y="127016"/>
                  <a:pt x="44753" y="130191"/>
                </a:cubicBezTo>
                <a:lnTo>
                  <a:pt x="140003" y="92091"/>
                </a:lnTo>
                <a:cubicBezTo>
                  <a:pt x="132595" y="95266"/>
                  <a:pt x="6124" y="133366"/>
                  <a:pt x="303" y="149241"/>
                </a:cubicBezTo>
                <a:cubicBezTo>
                  <a:pt x="-5518" y="165116"/>
                  <a:pt x="73857" y="166704"/>
                  <a:pt x="105078" y="187341"/>
                </a:cubicBezTo>
                <a:cubicBezTo>
                  <a:pt x="136299" y="207978"/>
                  <a:pt x="195565" y="275712"/>
                  <a:pt x="187628" y="273066"/>
                </a:cubicBezTo>
                <a:cubicBezTo>
                  <a:pt x="179691" y="270420"/>
                  <a:pt x="68565" y="200041"/>
                  <a:pt x="57453" y="171466"/>
                </a:cubicBezTo>
                <a:cubicBezTo>
                  <a:pt x="46341" y="142891"/>
                  <a:pt x="119895" y="111141"/>
                  <a:pt x="120953" y="101616"/>
                </a:cubicBezTo>
                <a:cubicBezTo>
                  <a:pt x="122011" y="92091"/>
                  <a:pt x="67507" y="120137"/>
                  <a:pt x="63803" y="114316"/>
                </a:cubicBezTo>
                <a:cubicBezTo>
                  <a:pt x="60099" y="108495"/>
                  <a:pt x="104549" y="84153"/>
                  <a:pt x="98728" y="66691"/>
                </a:cubicBezTo>
                <a:cubicBezTo>
                  <a:pt x="92907" y="49229"/>
                  <a:pt x="29936" y="-1042"/>
                  <a:pt x="2887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DA1813C-72B9-433A-092F-243C126CEC5A}"/>
              </a:ext>
            </a:extLst>
          </p:cNvPr>
          <p:cNvSpPr/>
          <p:nvPr/>
        </p:nvSpPr>
        <p:spPr>
          <a:xfrm>
            <a:off x="5794375" y="3155948"/>
            <a:ext cx="378097" cy="136527"/>
          </a:xfrm>
          <a:custGeom>
            <a:avLst/>
            <a:gdLst>
              <a:gd name="connsiteX0" fmla="*/ 377825 w 378097"/>
              <a:gd name="connsiteY0" fmla="*/ 2 h 136527"/>
              <a:gd name="connsiteX1" fmla="*/ 107950 w 378097"/>
              <a:gd name="connsiteY1" fmla="*/ 107952 h 136527"/>
              <a:gd name="connsiteX2" fmla="*/ 0 w 378097"/>
              <a:gd name="connsiteY2" fmla="*/ 136527 h 136527"/>
              <a:gd name="connsiteX3" fmla="*/ 257175 w 378097"/>
              <a:gd name="connsiteY3" fmla="*/ 66677 h 136527"/>
              <a:gd name="connsiteX4" fmla="*/ 53975 w 378097"/>
              <a:gd name="connsiteY4" fmla="*/ 104777 h 136527"/>
              <a:gd name="connsiteX5" fmla="*/ 377825 w 378097"/>
              <a:gd name="connsiteY5" fmla="*/ 2 h 13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097" h="136527">
                <a:moveTo>
                  <a:pt x="377825" y="2"/>
                </a:moveTo>
                <a:cubicBezTo>
                  <a:pt x="386821" y="531"/>
                  <a:pt x="170921" y="85198"/>
                  <a:pt x="107950" y="107952"/>
                </a:cubicBezTo>
                <a:cubicBezTo>
                  <a:pt x="44979" y="130706"/>
                  <a:pt x="0" y="136527"/>
                  <a:pt x="0" y="136527"/>
                </a:cubicBezTo>
                <a:cubicBezTo>
                  <a:pt x="24871" y="129648"/>
                  <a:pt x="248179" y="71969"/>
                  <a:pt x="257175" y="66677"/>
                </a:cubicBezTo>
                <a:cubicBezTo>
                  <a:pt x="266171" y="61385"/>
                  <a:pt x="40217" y="113773"/>
                  <a:pt x="53975" y="104777"/>
                </a:cubicBezTo>
                <a:cubicBezTo>
                  <a:pt x="67733" y="95781"/>
                  <a:pt x="368829" y="-527"/>
                  <a:pt x="37782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1ABD2FCC-627A-FFA3-6973-C3A5CF881109}"/>
              </a:ext>
            </a:extLst>
          </p:cNvPr>
          <p:cNvSpPr/>
          <p:nvPr/>
        </p:nvSpPr>
        <p:spPr>
          <a:xfrm>
            <a:off x="5530759" y="3136201"/>
            <a:ext cx="526096" cy="131261"/>
          </a:xfrm>
          <a:custGeom>
            <a:avLst/>
            <a:gdLst>
              <a:gd name="connsiteX0" fmla="*/ 6441 w 526096"/>
              <a:gd name="connsiteY0" fmla="*/ 130874 h 131261"/>
              <a:gd name="connsiteX1" fmla="*/ 162016 w 526096"/>
              <a:gd name="connsiteY1" fmla="*/ 99124 h 131261"/>
              <a:gd name="connsiteX2" fmla="*/ 222341 w 526096"/>
              <a:gd name="connsiteY2" fmla="*/ 105474 h 131261"/>
              <a:gd name="connsiteX3" fmla="*/ 165191 w 526096"/>
              <a:gd name="connsiteY3" fmla="*/ 89599 h 131261"/>
              <a:gd name="connsiteX4" fmla="*/ 339816 w 526096"/>
              <a:gd name="connsiteY4" fmla="*/ 86424 h 131261"/>
              <a:gd name="connsiteX5" fmla="*/ 320766 w 526096"/>
              <a:gd name="connsiteY5" fmla="*/ 95949 h 131261"/>
              <a:gd name="connsiteX6" fmla="*/ 431891 w 526096"/>
              <a:gd name="connsiteY6" fmla="*/ 83249 h 131261"/>
              <a:gd name="connsiteX7" fmla="*/ 523966 w 526096"/>
              <a:gd name="connsiteY7" fmla="*/ 699 h 131261"/>
              <a:gd name="connsiteX8" fmla="*/ 489041 w 526096"/>
              <a:gd name="connsiteY8" fmla="*/ 45149 h 131261"/>
              <a:gd name="connsiteX9" fmla="*/ 403316 w 526096"/>
              <a:gd name="connsiteY9" fmla="*/ 73724 h 131261"/>
              <a:gd name="connsiteX10" fmla="*/ 6441 w 526096"/>
              <a:gd name="connsiteY10" fmla="*/ 130874 h 13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6096" h="131261">
                <a:moveTo>
                  <a:pt x="6441" y="130874"/>
                </a:moveTo>
                <a:cubicBezTo>
                  <a:pt x="-33776" y="135107"/>
                  <a:pt x="126033" y="103357"/>
                  <a:pt x="162016" y="99124"/>
                </a:cubicBezTo>
                <a:cubicBezTo>
                  <a:pt x="197999" y="94891"/>
                  <a:pt x="221812" y="107061"/>
                  <a:pt x="222341" y="105474"/>
                </a:cubicBezTo>
                <a:cubicBezTo>
                  <a:pt x="222870" y="103887"/>
                  <a:pt x="145612" y="92774"/>
                  <a:pt x="165191" y="89599"/>
                </a:cubicBezTo>
                <a:cubicBezTo>
                  <a:pt x="184770" y="86424"/>
                  <a:pt x="313887" y="85366"/>
                  <a:pt x="339816" y="86424"/>
                </a:cubicBezTo>
                <a:cubicBezTo>
                  <a:pt x="365745" y="87482"/>
                  <a:pt x="305420" y="96478"/>
                  <a:pt x="320766" y="95949"/>
                </a:cubicBezTo>
                <a:cubicBezTo>
                  <a:pt x="336112" y="95420"/>
                  <a:pt x="398024" y="99124"/>
                  <a:pt x="431891" y="83249"/>
                </a:cubicBezTo>
                <a:cubicBezTo>
                  <a:pt x="465758" y="67374"/>
                  <a:pt x="514441" y="7049"/>
                  <a:pt x="523966" y="699"/>
                </a:cubicBezTo>
                <a:cubicBezTo>
                  <a:pt x="533491" y="-5651"/>
                  <a:pt x="509149" y="32978"/>
                  <a:pt x="489041" y="45149"/>
                </a:cubicBezTo>
                <a:cubicBezTo>
                  <a:pt x="468933" y="57320"/>
                  <a:pt x="480574" y="61024"/>
                  <a:pt x="403316" y="73724"/>
                </a:cubicBezTo>
                <a:cubicBezTo>
                  <a:pt x="326058" y="86424"/>
                  <a:pt x="46658" y="126641"/>
                  <a:pt x="6441" y="130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F76208F-E64B-CD28-A45C-4CCAEC56DE99}"/>
              </a:ext>
            </a:extLst>
          </p:cNvPr>
          <p:cNvSpPr/>
          <p:nvPr/>
        </p:nvSpPr>
        <p:spPr>
          <a:xfrm>
            <a:off x="5683283" y="3250983"/>
            <a:ext cx="121415" cy="184889"/>
          </a:xfrm>
          <a:custGeom>
            <a:avLst/>
            <a:gdLst>
              <a:gd name="connsiteX0" fmla="*/ 120617 w 121415"/>
              <a:gd name="connsiteY0" fmla="*/ 6567 h 184889"/>
              <a:gd name="connsiteX1" fmla="*/ 57117 w 121415"/>
              <a:gd name="connsiteY1" fmla="*/ 54192 h 184889"/>
              <a:gd name="connsiteX2" fmla="*/ 57117 w 121415"/>
              <a:gd name="connsiteY2" fmla="*/ 181192 h 184889"/>
              <a:gd name="connsiteX3" fmla="*/ 34892 w 121415"/>
              <a:gd name="connsiteY3" fmla="*/ 28792 h 184889"/>
              <a:gd name="connsiteX4" fmla="*/ 6317 w 121415"/>
              <a:gd name="connsiteY4" fmla="*/ 70067 h 184889"/>
              <a:gd name="connsiteX5" fmla="*/ 9492 w 121415"/>
              <a:gd name="connsiteY5" fmla="*/ 184367 h 184889"/>
              <a:gd name="connsiteX6" fmla="*/ 6317 w 121415"/>
              <a:gd name="connsiteY6" fmla="*/ 19267 h 184889"/>
              <a:gd name="connsiteX7" fmla="*/ 120617 w 121415"/>
              <a:gd name="connsiteY7" fmla="*/ 6567 h 18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415" h="184889">
                <a:moveTo>
                  <a:pt x="120617" y="6567"/>
                </a:moveTo>
                <a:cubicBezTo>
                  <a:pt x="129084" y="12388"/>
                  <a:pt x="67700" y="25088"/>
                  <a:pt x="57117" y="54192"/>
                </a:cubicBezTo>
                <a:cubicBezTo>
                  <a:pt x="46534" y="83296"/>
                  <a:pt x="60821" y="185425"/>
                  <a:pt x="57117" y="181192"/>
                </a:cubicBezTo>
                <a:cubicBezTo>
                  <a:pt x="53413" y="176959"/>
                  <a:pt x="43359" y="47313"/>
                  <a:pt x="34892" y="28792"/>
                </a:cubicBezTo>
                <a:cubicBezTo>
                  <a:pt x="26425" y="10271"/>
                  <a:pt x="10550" y="44138"/>
                  <a:pt x="6317" y="70067"/>
                </a:cubicBezTo>
                <a:cubicBezTo>
                  <a:pt x="2084" y="95996"/>
                  <a:pt x="9492" y="192834"/>
                  <a:pt x="9492" y="184367"/>
                </a:cubicBezTo>
                <a:cubicBezTo>
                  <a:pt x="9492" y="175900"/>
                  <a:pt x="-9558" y="47842"/>
                  <a:pt x="6317" y="19267"/>
                </a:cubicBezTo>
                <a:cubicBezTo>
                  <a:pt x="22192" y="-9308"/>
                  <a:pt x="112150" y="746"/>
                  <a:pt x="120617" y="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FC9BBBB-6F27-C246-DBDB-95D50447D906}"/>
              </a:ext>
            </a:extLst>
          </p:cNvPr>
          <p:cNvSpPr/>
          <p:nvPr/>
        </p:nvSpPr>
        <p:spPr>
          <a:xfrm>
            <a:off x="5324640" y="3273413"/>
            <a:ext cx="336673" cy="193757"/>
          </a:xfrm>
          <a:custGeom>
            <a:avLst/>
            <a:gdLst>
              <a:gd name="connsiteX0" fmla="*/ 28410 w 336673"/>
              <a:gd name="connsiteY0" fmla="*/ 12 h 193757"/>
              <a:gd name="connsiteX1" fmla="*/ 28410 w 336673"/>
              <a:gd name="connsiteY1" fmla="*/ 85737 h 193757"/>
              <a:gd name="connsiteX2" fmla="*/ 63335 w 336673"/>
              <a:gd name="connsiteY2" fmla="*/ 133362 h 193757"/>
              <a:gd name="connsiteX3" fmla="*/ 69685 w 336673"/>
              <a:gd name="connsiteY3" fmla="*/ 107962 h 193757"/>
              <a:gd name="connsiteX4" fmla="*/ 82385 w 336673"/>
              <a:gd name="connsiteY4" fmla="*/ 127012 h 193757"/>
              <a:gd name="connsiteX5" fmla="*/ 168110 w 336673"/>
              <a:gd name="connsiteY5" fmla="*/ 41287 h 193757"/>
              <a:gd name="connsiteX6" fmla="*/ 152235 w 336673"/>
              <a:gd name="connsiteY6" fmla="*/ 136537 h 193757"/>
              <a:gd name="connsiteX7" fmla="*/ 228435 w 336673"/>
              <a:gd name="connsiteY7" fmla="*/ 114312 h 193757"/>
              <a:gd name="connsiteX8" fmla="*/ 279235 w 336673"/>
              <a:gd name="connsiteY8" fmla="*/ 193687 h 193757"/>
              <a:gd name="connsiteX9" fmla="*/ 336385 w 336673"/>
              <a:gd name="connsiteY9" fmla="*/ 98437 h 193757"/>
              <a:gd name="connsiteX10" fmla="*/ 253835 w 336673"/>
              <a:gd name="connsiteY10" fmla="*/ 136537 h 193757"/>
              <a:gd name="connsiteX11" fmla="*/ 196685 w 336673"/>
              <a:gd name="connsiteY11" fmla="*/ 53987 h 193757"/>
              <a:gd name="connsiteX12" fmla="*/ 168110 w 336673"/>
              <a:gd name="connsiteY12" fmla="*/ 28587 h 193757"/>
              <a:gd name="connsiteX13" fmla="*/ 95085 w 336673"/>
              <a:gd name="connsiteY13" fmla="*/ 95262 h 193757"/>
              <a:gd name="connsiteX14" fmla="*/ 91910 w 336673"/>
              <a:gd name="connsiteY14" fmla="*/ 19062 h 193757"/>
              <a:gd name="connsiteX15" fmla="*/ 3010 w 336673"/>
              <a:gd name="connsiteY15" fmla="*/ 92087 h 193757"/>
              <a:gd name="connsiteX16" fmla="*/ 28410 w 336673"/>
              <a:gd name="connsiteY16" fmla="*/ 12 h 19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6673" h="193757">
                <a:moveTo>
                  <a:pt x="28410" y="12"/>
                </a:moveTo>
                <a:cubicBezTo>
                  <a:pt x="32643" y="-1046"/>
                  <a:pt x="22589" y="63512"/>
                  <a:pt x="28410" y="85737"/>
                </a:cubicBezTo>
                <a:cubicBezTo>
                  <a:pt x="34231" y="107962"/>
                  <a:pt x="56456" y="129658"/>
                  <a:pt x="63335" y="133362"/>
                </a:cubicBezTo>
                <a:cubicBezTo>
                  <a:pt x="70214" y="137066"/>
                  <a:pt x="66510" y="109020"/>
                  <a:pt x="69685" y="107962"/>
                </a:cubicBezTo>
                <a:cubicBezTo>
                  <a:pt x="72860" y="106904"/>
                  <a:pt x="65981" y="138124"/>
                  <a:pt x="82385" y="127012"/>
                </a:cubicBezTo>
                <a:cubicBezTo>
                  <a:pt x="98789" y="115900"/>
                  <a:pt x="156468" y="39700"/>
                  <a:pt x="168110" y="41287"/>
                </a:cubicBezTo>
                <a:cubicBezTo>
                  <a:pt x="179752" y="42874"/>
                  <a:pt x="142181" y="124366"/>
                  <a:pt x="152235" y="136537"/>
                </a:cubicBezTo>
                <a:cubicBezTo>
                  <a:pt x="162289" y="148708"/>
                  <a:pt x="207268" y="104787"/>
                  <a:pt x="228435" y="114312"/>
                </a:cubicBezTo>
                <a:cubicBezTo>
                  <a:pt x="249602" y="123837"/>
                  <a:pt x="261243" y="196333"/>
                  <a:pt x="279235" y="193687"/>
                </a:cubicBezTo>
                <a:cubicBezTo>
                  <a:pt x="297227" y="191041"/>
                  <a:pt x="340618" y="107962"/>
                  <a:pt x="336385" y="98437"/>
                </a:cubicBezTo>
                <a:cubicBezTo>
                  <a:pt x="332152" y="88912"/>
                  <a:pt x="277118" y="143945"/>
                  <a:pt x="253835" y="136537"/>
                </a:cubicBezTo>
                <a:cubicBezTo>
                  <a:pt x="230552" y="129129"/>
                  <a:pt x="210973" y="71979"/>
                  <a:pt x="196685" y="53987"/>
                </a:cubicBezTo>
                <a:cubicBezTo>
                  <a:pt x="182397" y="35995"/>
                  <a:pt x="185043" y="21708"/>
                  <a:pt x="168110" y="28587"/>
                </a:cubicBezTo>
                <a:cubicBezTo>
                  <a:pt x="151177" y="35466"/>
                  <a:pt x="107785" y="96849"/>
                  <a:pt x="95085" y="95262"/>
                </a:cubicBezTo>
                <a:cubicBezTo>
                  <a:pt x="82385" y="93675"/>
                  <a:pt x="107256" y="19591"/>
                  <a:pt x="91910" y="19062"/>
                </a:cubicBezTo>
                <a:cubicBezTo>
                  <a:pt x="76564" y="18533"/>
                  <a:pt x="16239" y="89970"/>
                  <a:pt x="3010" y="92087"/>
                </a:cubicBezTo>
                <a:cubicBezTo>
                  <a:pt x="-10219" y="94204"/>
                  <a:pt x="24177" y="1070"/>
                  <a:pt x="2841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CF6F2FA-5FDB-34FA-9336-E5E3275DD8BE}"/>
              </a:ext>
            </a:extLst>
          </p:cNvPr>
          <p:cNvSpPr/>
          <p:nvPr/>
        </p:nvSpPr>
        <p:spPr>
          <a:xfrm>
            <a:off x="6225949" y="3094763"/>
            <a:ext cx="83281" cy="207336"/>
          </a:xfrm>
          <a:custGeom>
            <a:avLst/>
            <a:gdLst>
              <a:gd name="connsiteX0" fmla="*/ 38326 w 83281"/>
              <a:gd name="connsiteY0" fmla="*/ 862 h 207336"/>
              <a:gd name="connsiteX1" fmla="*/ 76426 w 83281"/>
              <a:gd name="connsiteY1" fmla="*/ 64362 h 207336"/>
              <a:gd name="connsiteX2" fmla="*/ 66901 w 83281"/>
              <a:gd name="connsiteY2" fmla="*/ 153262 h 207336"/>
              <a:gd name="connsiteX3" fmla="*/ 12926 w 83281"/>
              <a:gd name="connsiteY3" fmla="*/ 207237 h 207336"/>
              <a:gd name="connsiteX4" fmla="*/ 76426 w 83281"/>
              <a:gd name="connsiteY4" fmla="*/ 140562 h 207336"/>
              <a:gd name="connsiteX5" fmla="*/ 12926 w 83281"/>
              <a:gd name="connsiteY5" fmla="*/ 181837 h 207336"/>
              <a:gd name="connsiteX6" fmla="*/ 41501 w 83281"/>
              <a:gd name="connsiteY6" fmla="*/ 118337 h 207336"/>
              <a:gd name="connsiteX7" fmla="*/ 226 w 83281"/>
              <a:gd name="connsiteY7" fmla="*/ 73887 h 207336"/>
              <a:gd name="connsiteX8" fmla="*/ 63726 w 83281"/>
              <a:gd name="connsiteY8" fmla="*/ 105637 h 207336"/>
              <a:gd name="connsiteX9" fmla="*/ 82776 w 83281"/>
              <a:gd name="connsiteY9" fmla="*/ 32612 h 207336"/>
              <a:gd name="connsiteX10" fmla="*/ 38326 w 83281"/>
              <a:gd name="connsiteY10" fmla="*/ 862 h 20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281" h="207336">
                <a:moveTo>
                  <a:pt x="38326" y="862"/>
                </a:moveTo>
                <a:cubicBezTo>
                  <a:pt x="37268" y="6153"/>
                  <a:pt x="71664" y="38962"/>
                  <a:pt x="76426" y="64362"/>
                </a:cubicBezTo>
                <a:cubicBezTo>
                  <a:pt x="81188" y="89762"/>
                  <a:pt x="77484" y="129450"/>
                  <a:pt x="66901" y="153262"/>
                </a:cubicBezTo>
                <a:cubicBezTo>
                  <a:pt x="56318" y="177074"/>
                  <a:pt x="11338" y="209354"/>
                  <a:pt x="12926" y="207237"/>
                </a:cubicBezTo>
                <a:cubicBezTo>
                  <a:pt x="14514" y="205120"/>
                  <a:pt x="76426" y="144795"/>
                  <a:pt x="76426" y="140562"/>
                </a:cubicBezTo>
                <a:cubicBezTo>
                  <a:pt x="76426" y="136329"/>
                  <a:pt x="18747" y="185541"/>
                  <a:pt x="12926" y="181837"/>
                </a:cubicBezTo>
                <a:cubicBezTo>
                  <a:pt x="7105" y="178133"/>
                  <a:pt x="43618" y="136329"/>
                  <a:pt x="41501" y="118337"/>
                </a:cubicBezTo>
                <a:cubicBezTo>
                  <a:pt x="39384" y="100345"/>
                  <a:pt x="-3478" y="76004"/>
                  <a:pt x="226" y="73887"/>
                </a:cubicBezTo>
                <a:cubicBezTo>
                  <a:pt x="3930" y="71770"/>
                  <a:pt x="49968" y="112516"/>
                  <a:pt x="63726" y="105637"/>
                </a:cubicBezTo>
                <a:cubicBezTo>
                  <a:pt x="77484" y="98758"/>
                  <a:pt x="85422" y="49545"/>
                  <a:pt x="82776" y="32612"/>
                </a:cubicBezTo>
                <a:cubicBezTo>
                  <a:pt x="80130" y="15679"/>
                  <a:pt x="39384" y="-4429"/>
                  <a:pt x="38326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E239B590-F629-412D-51A7-E47126854119}"/>
              </a:ext>
            </a:extLst>
          </p:cNvPr>
          <p:cNvSpPr/>
          <p:nvPr/>
        </p:nvSpPr>
        <p:spPr>
          <a:xfrm>
            <a:off x="5340419" y="2902963"/>
            <a:ext cx="925199" cy="268935"/>
          </a:xfrm>
          <a:custGeom>
            <a:avLst/>
            <a:gdLst>
              <a:gd name="connsiteX0" fmla="*/ 12631 w 925199"/>
              <a:gd name="connsiteY0" fmla="*/ 240287 h 268935"/>
              <a:gd name="connsiteX1" fmla="*/ 269806 w 925199"/>
              <a:gd name="connsiteY1" fmla="*/ 52962 h 268935"/>
              <a:gd name="connsiteX2" fmla="*/ 428556 w 925199"/>
              <a:gd name="connsiteY2" fmla="*/ 49787 h 268935"/>
              <a:gd name="connsiteX3" fmla="*/ 412681 w 925199"/>
              <a:gd name="connsiteY3" fmla="*/ 43437 h 268935"/>
              <a:gd name="connsiteX4" fmla="*/ 714306 w 925199"/>
              <a:gd name="connsiteY4" fmla="*/ 125987 h 268935"/>
              <a:gd name="connsiteX5" fmla="*/ 673031 w 925199"/>
              <a:gd name="connsiteY5" fmla="*/ 125987 h 268935"/>
              <a:gd name="connsiteX6" fmla="*/ 761931 w 925199"/>
              <a:gd name="connsiteY6" fmla="*/ 173612 h 268935"/>
              <a:gd name="connsiteX7" fmla="*/ 698431 w 925199"/>
              <a:gd name="connsiteY7" fmla="*/ 186312 h 268935"/>
              <a:gd name="connsiteX8" fmla="*/ 923856 w 925199"/>
              <a:gd name="connsiteY8" fmla="*/ 268862 h 268935"/>
              <a:gd name="connsiteX9" fmla="*/ 790506 w 925199"/>
              <a:gd name="connsiteY9" fmla="*/ 170437 h 268935"/>
              <a:gd name="connsiteX10" fmla="*/ 755581 w 925199"/>
              <a:gd name="connsiteY10" fmla="*/ 84712 h 268935"/>
              <a:gd name="connsiteX11" fmla="*/ 593656 w 925199"/>
              <a:gd name="connsiteY11" fmla="*/ 62487 h 268935"/>
              <a:gd name="connsiteX12" fmla="*/ 504756 w 925199"/>
              <a:gd name="connsiteY12" fmla="*/ 5337 h 268935"/>
              <a:gd name="connsiteX13" fmla="*/ 365056 w 925199"/>
              <a:gd name="connsiteY13" fmla="*/ 5337 h 268935"/>
              <a:gd name="connsiteX14" fmla="*/ 241231 w 925199"/>
              <a:gd name="connsiteY14" fmla="*/ 30737 h 268935"/>
              <a:gd name="connsiteX15" fmla="*/ 158681 w 925199"/>
              <a:gd name="connsiteY15" fmla="*/ 59312 h 268935"/>
              <a:gd name="connsiteX16" fmla="*/ 133281 w 925199"/>
              <a:gd name="connsiteY16" fmla="*/ 113287 h 268935"/>
              <a:gd name="connsiteX17" fmla="*/ 47556 w 925199"/>
              <a:gd name="connsiteY17" fmla="*/ 202187 h 268935"/>
              <a:gd name="connsiteX18" fmla="*/ 12631 w 925199"/>
              <a:gd name="connsiteY18" fmla="*/ 240287 h 26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25199" h="268935">
                <a:moveTo>
                  <a:pt x="12631" y="240287"/>
                </a:moveTo>
                <a:cubicBezTo>
                  <a:pt x="49673" y="215416"/>
                  <a:pt x="200485" y="84712"/>
                  <a:pt x="269806" y="52962"/>
                </a:cubicBezTo>
                <a:cubicBezTo>
                  <a:pt x="339127" y="21212"/>
                  <a:pt x="404743" y="51375"/>
                  <a:pt x="428556" y="49787"/>
                </a:cubicBezTo>
                <a:cubicBezTo>
                  <a:pt x="452369" y="48199"/>
                  <a:pt x="412681" y="43437"/>
                  <a:pt x="412681" y="43437"/>
                </a:cubicBezTo>
                <a:lnTo>
                  <a:pt x="714306" y="125987"/>
                </a:lnTo>
                <a:cubicBezTo>
                  <a:pt x="757698" y="139745"/>
                  <a:pt x="665094" y="118050"/>
                  <a:pt x="673031" y="125987"/>
                </a:cubicBezTo>
                <a:cubicBezTo>
                  <a:pt x="680968" y="133924"/>
                  <a:pt x="757698" y="163558"/>
                  <a:pt x="761931" y="173612"/>
                </a:cubicBezTo>
                <a:cubicBezTo>
                  <a:pt x="766164" y="183666"/>
                  <a:pt x="671444" y="170437"/>
                  <a:pt x="698431" y="186312"/>
                </a:cubicBezTo>
                <a:cubicBezTo>
                  <a:pt x="725419" y="202187"/>
                  <a:pt x="908510" y="271508"/>
                  <a:pt x="923856" y="268862"/>
                </a:cubicBezTo>
                <a:cubicBezTo>
                  <a:pt x="939202" y="266216"/>
                  <a:pt x="818552" y="201129"/>
                  <a:pt x="790506" y="170437"/>
                </a:cubicBezTo>
                <a:cubicBezTo>
                  <a:pt x="762460" y="139745"/>
                  <a:pt x="788389" y="102704"/>
                  <a:pt x="755581" y="84712"/>
                </a:cubicBezTo>
                <a:cubicBezTo>
                  <a:pt x="722773" y="66720"/>
                  <a:pt x="635460" y="75716"/>
                  <a:pt x="593656" y="62487"/>
                </a:cubicBezTo>
                <a:cubicBezTo>
                  <a:pt x="551852" y="49258"/>
                  <a:pt x="542856" y="14862"/>
                  <a:pt x="504756" y="5337"/>
                </a:cubicBezTo>
                <a:cubicBezTo>
                  <a:pt x="466656" y="-4188"/>
                  <a:pt x="408977" y="1104"/>
                  <a:pt x="365056" y="5337"/>
                </a:cubicBezTo>
                <a:cubicBezTo>
                  <a:pt x="321135" y="9570"/>
                  <a:pt x="275627" y="21741"/>
                  <a:pt x="241231" y="30737"/>
                </a:cubicBezTo>
                <a:cubicBezTo>
                  <a:pt x="206835" y="39733"/>
                  <a:pt x="176673" y="45554"/>
                  <a:pt x="158681" y="59312"/>
                </a:cubicBezTo>
                <a:cubicBezTo>
                  <a:pt x="140689" y="73070"/>
                  <a:pt x="151802" y="89475"/>
                  <a:pt x="133281" y="113287"/>
                </a:cubicBezTo>
                <a:cubicBezTo>
                  <a:pt x="114760" y="137099"/>
                  <a:pt x="65018" y="182079"/>
                  <a:pt x="47556" y="202187"/>
                </a:cubicBezTo>
                <a:cubicBezTo>
                  <a:pt x="30094" y="222295"/>
                  <a:pt x="-24411" y="265158"/>
                  <a:pt x="12631" y="240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9E3FD092-0AF3-71CF-4BAC-788A4F3B1C44}"/>
              </a:ext>
            </a:extLst>
          </p:cNvPr>
          <p:cNvSpPr/>
          <p:nvPr/>
        </p:nvSpPr>
        <p:spPr>
          <a:xfrm>
            <a:off x="5438067" y="2962817"/>
            <a:ext cx="569045" cy="279072"/>
          </a:xfrm>
          <a:custGeom>
            <a:avLst/>
            <a:gdLst>
              <a:gd name="connsiteX0" fmla="*/ 708 w 569045"/>
              <a:gd name="connsiteY0" fmla="*/ 145508 h 279072"/>
              <a:gd name="connsiteX1" fmla="*/ 121358 w 569045"/>
              <a:gd name="connsiteY1" fmla="*/ 91533 h 279072"/>
              <a:gd name="connsiteX2" fmla="*/ 121358 w 569045"/>
              <a:gd name="connsiteY2" fmla="*/ 177258 h 279072"/>
              <a:gd name="connsiteX3" fmla="*/ 191208 w 569045"/>
              <a:gd name="connsiteY3" fmla="*/ 253458 h 279072"/>
              <a:gd name="connsiteX4" fmla="*/ 451558 w 569045"/>
              <a:gd name="connsiteY4" fmla="*/ 269333 h 279072"/>
              <a:gd name="connsiteX5" fmla="*/ 442033 w 569045"/>
              <a:gd name="connsiteY5" fmla="*/ 113758 h 279072"/>
              <a:gd name="connsiteX6" fmla="*/ 569033 w 569045"/>
              <a:gd name="connsiteY6" fmla="*/ 120108 h 279072"/>
              <a:gd name="connsiteX7" fmla="*/ 448383 w 569045"/>
              <a:gd name="connsiteY7" fmla="*/ 8983 h 279072"/>
              <a:gd name="connsiteX8" fmla="*/ 242008 w 569045"/>
              <a:gd name="connsiteY8" fmla="*/ 8983 h 279072"/>
              <a:gd name="connsiteX9" fmla="*/ 184858 w 569045"/>
              <a:gd name="connsiteY9" fmla="*/ 28033 h 279072"/>
              <a:gd name="connsiteX10" fmla="*/ 708 w 569045"/>
              <a:gd name="connsiteY10" fmla="*/ 145508 h 27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9045" h="279072">
                <a:moveTo>
                  <a:pt x="708" y="145508"/>
                </a:moveTo>
                <a:cubicBezTo>
                  <a:pt x="-9875" y="156091"/>
                  <a:pt x="101250" y="86241"/>
                  <a:pt x="121358" y="91533"/>
                </a:cubicBezTo>
                <a:cubicBezTo>
                  <a:pt x="141466" y="96825"/>
                  <a:pt x="109716" y="150271"/>
                  <a:pt x="121358" y="177258"/>
                </a:cubicBezTo>
                <a:cubicBezTo>
                  <a:pt x="133000" y="204245"/>
                  <a:pt x="136175" y="238112"/>
                  <a:pt x="191208" y="253458"/>
                </a:cubicBezTo>
                <a:cubicBezTo>
                  <a:pt x="246241" y="268804"/>
                  <a:pt x="409754" y="292616"/>
                  <a:pt x="451558" y="269333"/>
                </a:cubicBezTo>
                <a:cubicBezTo>
                  <a:pt x="493362" y="246050"/>
                  <a:pt x="422454" y="138629"/>
                  <a:pt x="442033" y="113758"/>
                </a:cubicBezTo>
                <a:cubicBezTo>
                  <a:pt x="461612" y="88887"/>
                  <a:pt x="567975" y="137570"/>
                  <a:pt x="569033" y="120108"/>
                </a:cubicBezTo>
                <a:cubicBezTo>
                  <a:pt x="570091" y="102646"/>
                  <a:pt x="502887" y="27504"/>
                  <a:pt x="448383" y="8983"/>
                </a:cubicBezTo>
                <a:cubicBezTo>
                  <a:pt x="393879" y="-9538"/>
                  <a:pt x="285929" y="5808"/>
                  <a:pt x="242008" y="8983"/>
                </a:cubicBezTo>
                <a:cubicBezTo>
                  <a:pt x="198087" y="12158"/>
                  <a:pt x="222958" y="10041"/>
                  <a:pt x="184858" y="28033"/>
                </a:cubicBezTo>
                <a:cubicBezTo>
                  <a:pt x="146758" y="46025"/>
                  <a:pt x="11291" y="134925"/>
                  <a:pt x="708" y="1455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9BBDCD13-95F1-53B9-B377-CEEF63C4E8DF}"/>
              </a:ext>
            </a:extLst>
          </p:cNvPr>
          <p:cNvSpPr/>
          <p:nvPr/>
        </p:nvSpPr>
        <p:spPr>
          <a:xfrm>
            <a:off x="5673017" y="3053682"/>
            <a:ext cx="121477" cy="542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29A3EC9-1539-A54A-79BF-43B32C76D479}"/>
              </a:ext>
            </a:extLst>
          </p:cNvPr>
          <p:cNvSpPr/>
          <p:nvPr/>
        </p:nvSpPr>
        <p:spPr>
          <a:xfrm>
            <a:off x="4676031" y="4290931"/>
            <a:ext cx="261094" cy="176296"/>
          </a:xfrm>
          <a:custGeom>
            <a:avLst/>
            <a:gdLst>
              <a:gd name="connsiteX0" fmla="*/ 3919 w 261094"/>
              <a:gd name="connsiteY0" fmla="*/ 1669 h 176296"/>
              <a:gd name="connsiteX1" fmla="*/ 188069 w 261094"/>
              <a:gd name="connsiteY1" fmla="*/ 93744 h 176296"/>
              <a:gd name="connsiteX2" fmla="*/ 169019 w 261094"/>
              <a:gd name="connsiteY2" fmla="*/ 74694 h 176296"/>
              <a:gd name="connsiteX3" fmla="*/ 261094 w 261094"/>
              <a:gd name="connsiteY3" fmla="*/ 176294 h 176296"/>
              <a:gd name="connsiteX4" fmla="*/ 169019 w 261094"/>
              <a:gd name="connsiteY4" fmla="*/ 71519 h 176296"/>
              <a:gd name="connsiteX5" fmla="*/ 70594 w 261094"/>
              <a:gd name="connsiteY5" fmla="*/ 36594 h 176296"/>
              <a:gd name="connsiteX6" fmla="*/ 3919 w 261094"/>
              <a:gd name="connsiteY6" fmla="*/ 1669 h 17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094" h="176296">
                <a:moveTo>
                  <a:pt x="3919" y="1669"/>
                </a:moveTo>
                <a:cubicBezTo>
                  <a:pt x="23498" y="11194"/>
                  <a:pt x="160552" y="81573"/>
                  <a:pt x="188069" y="93744"/>
                </a:cubicBezTo>
                <a:cubicBezTo>
                  <a:pt x="215586" y="105915"/>
                  <a:pt x="156848" y="60936"/>
                  <a:pt x="169019" y="74694"/>
                </a:cubicBezTo>
                <a:cubicBezTo>
                  <a:pt x="181190" y="88452"/>
                  <a:pt x="261094" y="176823"/>
                  <a:pt x="261094" y="176294"/>
                </a:cubicBezTo>
                <a:cubicBezTo>
                  <a:pt x="261094" y="175765"/>
                  <a:pt x="200769" y="94802"/>
                  <a:pt x="169019" y="71519"/>
                </a:cubicBezTo>
                <a:cubicBezTo>
                  <a:pt x="137269" y="48236"/>
                  <a:pt x="98111" y="47177"/>
                  <a:pt x="70594" y="36594"/>
                </a:cubicBezTo>
                <a:cubicBezTo>
                  <a:pt x="43077" y="26011"/>
                  <a:pt x="-15660" y="-7856"/>
                  <a:pt x="3919" y="1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2AE7F698-904D-DCDF-9E18-18AF4E7778D1}"/>
              </a:ext>
            </a:extLst>
          </p:cNvPr>
          <p:cNvSpPr/>
          <p:nvPr/>
        </p:nvSpPr>
        <p:spPr>
          <a:xfrm>
            <a:off x="4905369" y="4248149"/>
            <a:ext cx="98784" cy="238877"/>
          </a:xfrm>
          <a:custGeom>
            <a:avLst/>
            <a:gdLst>
              <a:gd name="connsiteX0" fmla="*/ 6 w 98784"/>
              <a:gd name="connsiteY0" fmla="*/ 1 h 238877"/>
              <a:gd name="connsiteX1" fmla="*/ 50806 w 98784"/>
              <a:gd name="connsiteY1" fmla="*/ 193676 h 238877"/>
              <a:gd name="connsiteX2" fmla="*/ 63506 w 98784"/>
              <a:gd name="connsiteY2" fmla="*/ 165101 h 238877"/>
              <a:gd name="connsiteX3" fmla="*/ 69856 w 98784"/>
              <a:gd name="connsiteY3" fmla="*/ 238126 h 238877"/>
              <a:gd name="connsiteX4" fmla="*/ 98431 w 98784"/>
              <a:gd name="connsiteY4" fmla="*/ 111126 h 238877"/>
              <a:gd name="connsiteX5" fmla="*/ 47631 w 98784"/>
              <a:gd name="connsiteY5" fmla="*/ 190501 h 238877"/>
              <a:gd name="connsiteX6" fmla="*/ 6 w 98784"/>
              <a:gd name="connsiteY6" fmla="*/ 1 h 23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84" h="238877">
                <a:moveTo>
                  <a:pt x="6" y="1"/>
                </a:moveTo>
                <a:cubicBezTo>
                  <a:pt x="535" y="530"/>
                  <a:pt x="40223" y="166159"/>
                  <a:pt x="50806" y="193676"/>
                </a:cubicBezTo>
                <a:cubicBezTo>
                  <a:pt x="61389" y="221193"/>
                  <a:pt x="60331" y="157693"/>
                  <a:pt x="63506" y="165101"/>
                </a:cubicBezTo>
                <a:cubicBezTo>
                  <a:pt x="66681" y="172509"/>
                  <a:pt x="64035" y="247122"/>
                  <a:pt x="69856" y="238126"/>
                </a:cubicBezTo>
                <a:cubicBezTo>
                  <a:pt x="75677" y="229130"/>
                  <a:pt x="102135" y="119063"/>
                  <a:pt x="98431" y="111126"/>
                </a:cubicBezTo>
                <a:cubicBezTo>
                  <a:pt x="94727" y="103189"/>
                  <a:pt x="63506" y="207434"/>
                  <a:pt x="47631" y="190501"/>
                </a:cubicBezTo>
                <a:cubicBezTo>
                  <a:pt x="31756" y="173568"/>
                  <a:pt x="-523" y="-528"/>
                  <a:pt x="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BF65B3D-2AC3-096F-610D-1BB9B0DCC64D}"/>
              </a:ext>
            </a:extLst>
          </p:cNvPr>
          <p:cNvSpPr/>
          <p:nvPr/>
        </p:nvSpPr>
        <p:spPr>
          <a:xfrm>
            <a:off x="5086733" y="4267196"/>
            <a:ext cx="320506" cy="136684"/>
          </a:xfrm>
          <a:custGeom>
            <a:avLst/>
            <a:gdLst>
              <a:gd name="connsiteX0" fmla="*/ 2792 w 320506"/>
              <a:gd name="connsiteY0" fmla="*/ 50804 h 136684"/>
              <a:gd name="connsiteX1" fmla="*/ 199642 w 320506"/>
              <a:gd name="connsiteY1" fmla="*/ 4 h 136684"/>
              <a:gd name="connsiteX2" fmla="*/ 244092 w 320506"/>
              <a:gd name="connsiteY2" fmla="*/ 53979 h 136684"/>
              <a:gd name="connsiteX3" fmla="*/ 218692 w 320506"/>
              <a:gd name="connsiteY3" fmla="*/ 136529 h 136684"/>
              <a:gd name="connsiteX4" fmla="*/ 320292 w 320506"/>
              <a:gd name="connsiteY4" fmla="*/ 31754 h 136684"/>
              <a:gd name="connsiteX5" fmla="*/ 186942 w 320506"/>
              <a:gd name="connsiteY5" fmla="*/ 22229 h 136684"/>
              <a:gd name="connsiteX6" fmla="*/ 91692 w 320506"/>
              <a:gd name="connsiteY6" fmla="*/ 15879 h 136684"/>
              <a:gd name="connsiteX7" fmla="*/ 2792 w 320506"/>
              <a:gd name="connsiteY7" fmla="*/ 50804 h 1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506" h="136684">
                <a:moveTo>
                  <a:pt x="2792" y="50804"/>
                </a:moveTo>
                <a:cubicBezTo>
                  <a:pt x="20784" y="48158"/>
                  <a:pt x="159425" y="-525"/>
                  <a:pt x="199642" y="4"/>
                </a:cubicBezTo>
                <a:cubicBezTo>
                  <a:pt x="239859" y="533"/>
                  <a:pt x="240917" y="31225"/>
                  <a:pt x="244092" y="53979"/>
                </a:cubicBezTo>
                <a:cubicBezTo>
                  <a:pt x="247267" y="76733"/>
                  <a:pt x="205992" y="140233"/>
                  <a:pt x="218692" y="136529"/>
                </a:cubicBezTo>
                <a:cubicBezTo>
                  <a:pt x="231392" y="132825"/>
                  <a:pt x="325584" y="50804"/>
                  <a:pt x="320292" y="31754"/>
                </a:cubicBezTo>
                <a:cubicBezTo>
                  <a:pt x="315000" y="12704"/>
                  <a:pt x="186942" y="22229"/>
                  <a:pt x="186942" y="22229"/>
                </a:cubicBezTo>
                <a:cubicBezTo>
                  <a:pt x="148842" y="19583"/>
                  <a:pt x="125029" y="11117"/>
                  <a:pt x="91692" y="15879"/>
                </a:cubicBezTo>
                <a:cubicBezTo>
                  <a:pt x="58355" y="20641"/>
                  <a:pt x="-15200" y="53450"/>
                  <a:pt x="2792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7FA319C-D7BE-A958-7AD4-FF4C0EF9CDD5}"/>
              </a:ext>
            </a:extLst>
          </p:cNvPr>
          <p:cNvSpPr/>
          <p:nvPr/>
        </p:nvSpPr>
        <p:spPr>
          <a:xfrm>
            <a:off x="5286364" y="4154005"/>
            <a:ext cx="127100" cy="122833"/>
          </a:xfrm>
          <a:custGeom>
            <a:avLst/>
            <a:gdLst>
              <a:gd name="connsiteX0" fmla="*/ 11 w 127100"/>
              <a:gd name="connsiteY0" fmla="*/ 27470 h 122833"/>
              <a:gd name="connsiteX1" fmla="*/ 92086 w 127100"/>
              <a:gd name="connsiteY1" fmla="*/ 2070 h 122833"/>
              <a:gd name="connsiteX2" fmla="*/ 123836 w 127100"/>
              <a:gd name="connsiteY2" fmla="*/ 43345 h 122833"/>
              <a:gd name="connsiteX3" fmla="*/ 107961 w 127100"/>
              <a:gd name="connsiteY3" fmla="*/ 2070 h 122833"/>
              <a:gd name="connsiteX4" fmla="*/ 127011 w 127100"/>
              <a:gd name="connsiteY4" fmla="*/ 122720 h 122833"/>
              <a:gd name="connsiteX5" fmla="*/ 98436 w 127100"/>
              <a:gd name="connsiteY5" fmla="*/ 24295 h 122833"/>
              <a:gd name="connsiteX6" fmla="*/ 11 w 127100"/>
              <a:gd name="connsiteY6" fmla="*/ 27470 h 12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0" h="122833">
                <a:moveTo>
                  <a:pt x="11" y="27470"/>
                </a:moveTo>
                <a:cubicBezTo>
                  <a:pt x="-1047" y="23766"/>
                  <a:pt x="71449" y="-576"/>
                  <a:pt x="92086" y="2070"/>
                </a:cubicBezTo>
                <a:cubicBezTo>
                  <a:pt x="112723" y="4716"/>
                  <a:pt x="121190" y="43345"/>
                  <a:pt x="123836" y="43345"/>
                </a:cubicBezTo>
                <a:cubicBezTo>
                  <a:pt x="126482" y="43345"/>
                  <a:pt x="107432" y="-11159"/>
                  <a:pt x="107961" y="2070"/>
                </a:cubicBezTo>
                <a:cubicBezTo>
                  <a:pt x="108490" y="15299"/>
                  <a:pt x="128598" y="119016"/>
                  <a:pt x="127011" y="122720"/>
                </a:cubicBezTo>
                <a:cubicBezTo>
                  <a:pt x="125424" y="126424"/>
                  <a:pt x="120661" y="38583"/>
                  <a:pt x="98436" y="24295"/>
                </a:cubicBezTo>
                <a:cubicBezTo>
                  <a:pt x="76211" y="10007"/>
                  <a:pt x="1069" y="31174"/>
                  <a:pt x="11" y="274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F3327FC4-13C4-B887-AE37-A8468768CB1C}"/>
              </a:ext>
            </a:extLst>
          </p:cNvPr>
          <p:cNvSpPr/>
          <p:nvPr/>
        </p:nvSpPr>
        <p:spPr>
          <a:xfrm>
            <a:off x="4879565" y="3377808"/>
            <a:ext cx="156575" cy="750197"/>
          </a:xfrm>
          <a:custGeom>
            <a:avLst/>
            <a:gdLst>
              <a:gd name="connsiteX0" fmla="*/ 82960 w 156575"/>
              <a:gd name="connsiteY0" fmla="*/ 392 h 750197"/>
              <a:gd name="connsiteX1" fmla="*/ 25810 w 156575"/>
              <a:gd name="connsiteY1" fmla="*/ 473467 h 750197"/>
              <a:gd name="connsiteX2" fmla="*/ 22635 w 156575"/>
              <a:gd name="connsiteY2" fmla="*/ 448067 h 750197"/>
              <a:gd name="connsiteX3" fmla="*/ 44860 w 156575"/>
              <a:gd name="connsiteY3" fmla="*/ 663967 h 750197"/>
              <a:gd name="connsiteX4" fmla="*/ 155985 w 156575"/>
              <a:gd name="connsiteY4" fmla="*/ 749692 h 750197"/>
              <a:gd name="connsiteX5" fmla="*/ 86135 w 156575"/>
              <a:gd name="connsiteY5" fmla="*/ 692542 h 750197"/>
              <a:gd name="connsiteX6" fmla="*/ 25810 w 156575"/>
              <a:gd name="connsiteY6" fmla="*/ 556017 h 750197"/>
              <a:gd name="connsiteX7" fmla="*/ 410 w 156575"/>
              <a:gd name="connsiteY7" fmla="*/ 295667 h 750197"/>
              <a:gd name="connsiteX8" fmla="*/ 13110 w 156575"/>
              <a:gd name="connsiteY8" fmla="*/ 390917 h 750197"/>
              <a:gd name="connsiteX9" fmla="*/ 82960 w 156575"/>
              <a:gd name="connsiteY9" fmla="*/ 392 h 75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5" h="750197">
                <a:moveTo>
                  <a:pt x="82960" y="392"/>
                </a:moveTo>
                <a:cubicBezTo>
                  <a:pt x="85077" y="14150"/>
                  <a:pt x="35864" y="398855"/>
                  <a:pt x="25810" y="473467"/>
                </a:cubicBezTo>
                <a:cubicBezTo>
                  <a:pt x="15756" y="548080"/>
                  <a:pt x="19460" y="416317"/>
                  <a:pt x="22635" y="448067"/>
                </a:cubicBezTo>
                <a:cubicBezTo>
                  <a:pt x="25810" y="479817"/>
                  <a:pt x="22635" y="613696"/>
                  <a:pt x="44860" y="663967"/>
                </a:cubicBezTo>
                <a:cubicBezTo>
                  <a:pt x="67085" y="714238"/>
                  <a:pt x="149106" y="744930"/>
                  <a:pt x="155985" y="749692"/>
                </a:cubicBezTo>
                <a:cubicBezTo>
                  <a:pt x="162864" y="754454"/>
                  <a:pt x="107831" y="724821"/>
                  <a:pt x="86135" y="692542"/>
                </a:cubicBezTo>
                <a:cubicBezTo>
                  <a:pt x="64439" y="660263"/>
                  <a:pt x="40097" y="622163"/>
                  <a:pt x="25810" y="556017"/>
                </a:cubicBezTo>
                <a:cubicBezTo>
                  <a:pt x="11523" y="489871"/>
                  <a:pt x="2527" y="323184"/>
                  <a:pt x="410" y="295667"/>
                </a:cubicBezTo>
                <a:cubicBezTo>
                  <a:pt x="-1707" y="268150"/>
                  <a:pt x="4643" y="442775"/>
                  <a:pt x="13110" y="390917"/>
                </a:cubicBezTo>
                <a:cubicBezTo>
                  <a:pt x="21577" y="339059"/>
                  <a:pt x="80843" y="-13366"/>
                  <a:pt x="82960" y="3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97C5871-D0D8-885D-58CE-18F908F797F6}"/>
              </a:ext>
            </a:extLst>
          </p:cNvPr>
          <p:cNvSpPr/>
          <p:nvPr/>
        </p:nvSpPr>
        <p:spPr>
          <a:xfrm>
            <a:off x="4602844" y="4317976"/>
            <a:ext cx="124818" cy="73153"/>
          </a:xfrm>
          <a:custGeom>
            <a:avLst/>
            <a:gdLst>
              <a:gd name="connsiteX0" fmla="*/ 83456 w 124818"/>
              <a:gd name="connsiteY0" fmla="*/ 24 h 73153"/>
              <a:gd name="connsiteX1" fmla="*/ 32656 w 124818"/>
              <a:gd name="connsiteY1" fmla="*/ 44474 h 73153"/>
              <a:gd name="connsiteX2" fmla="*/ 124731 w 124818"/>
              <a:gd name="connsiteY2" fmla="*/ 73049 h 73153"/>
              <a:gd name="connsiteX3" fmla="*/ 48531 w 124818"/>
              <a:gd name="connsiteY3" fmla="*/ 53999 h 73153"/>
              <a:gd name="connsiteX4" fmla="*/ 906 w 124818"/>
              <a:gd name="connsiteY4" fmla="*/ 50824 h 73153"/>
              <a:gd name="connsiteX5" fmla="*/ 83456 w 124818"/>
              <a:gd name="connsiteY5" fmla="*/ 24 h 7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18" h="73153">
                <a:moveTo>
                  <a:pt x="83456" y="24"/>
                </a:moveTo>
                <a:cubicBezTo>
                  <a:pt x="88747" y="-1034"/>
                  <a:pt x="25777" y="32303"/>
                  <a:pt x="32656" y="44474"/>
                </a:cubicBezTo>
                <a:cubicBezTo>
                  <a:pt x="39535" y="56645"/>
                  <a:pt x="122085" y="71462"/>
                  <a:pt x="124731" y="73049"/>
                </a:cubicBezTo>
                <a:cubicBezTo>
                  <a:pt x="127377" y="74637"/>
                  <a:pt x="69169" y="57703"/>
                  <a:pt x="48531" y="53999"/>
                </a:cubicBezTo>
                <a:cubicBezTo>
                  <a:pt x="27893" y="50295"/>
                  <a:pt x="-5973" y="59291"/>
                  <a:pt x="906" y="50824"/>
                </a:cubicBezTo>
                <a:cubicBezTo>
                  <a:pt x="7785" y="42357"/>
                  <a:pt x="78165" y="1082"/>
                  <a:pt x="8345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06E814C-40EE-914E-74CA-300DF0348B2C}"/>
              </a:ext>
            </a:extLst>
          </p:cNvPr>
          <p:cNvSpPr/>
          <p:nvPr/>
        </p:nvSpPr>
        <p:spPr>
          <a:xfrm>
            <a:off x="5238654" y="4311557"/>
            <a:ext cx="66820" cy="85875"/>
          </a:xfrm>
          <a:custGeom>
            <a:avLst/>
            <a:gdLst>
              <a:gd name="connsiteX0" fmla="*/ 96 w 66820"/>
              <a:gd name="connsiteY0" fmla="*/ 93 h 85875"/>
              <a:gd name="connsiteX1" fmla="*/ 50896 w 66820"/>
              <a:gd name="connsiteY1" fmla="*/ 41368 h 85875"/>
              <a:gd name="connsiteX2" fmla="*/ 3271 w 66820"/>
              <a:gd name="connsiteY2" fmla="*/ 85818 h 85875"/>
              <a:gd name="connsiteX3" fmla="*/ 66771 w 66820"/>
              <a:gd name="connsiteY3" fmla="*/ 31843 h 85875"/>
              <a:gd name="connsiteX4" fmla="*/ 96 w 66820"/>
              <a:gd name="connsiteY4" fmla="*/ 93 h 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20" h="85875">
                <a:moveTo>
                  <a:pt x="96" y="93"/>
                </a:moveTo>
                <a:cubicBezTo>
                  <a:pt x="-2550" y="1681"/>
                  <a:pt x="50367" y="27081"/>
                  <a:pt x="50896" y="41368"/>
                </a:cubicBezTo>
                <a:cubicBezTo>
                  <a:pt x="51425" y="55656"/>
                  <a:pt x="625" y="87406"/>
                  <a:pt x="3271" y="85818"/>
                </a:cubicBezTo>
                <a:cubicBezTo>
                  <a:pt x="5917" y="84231"/>
                  <a:pt x="64654" y="46131"/>
                  <a:pt x="66771" y="31843"/>
                </a:cubicBezTo>
                <a:cubicBezTo>
                  <a:pt x="68888" y="17556"/>
                  <a:pt x="2742" y="-1495"/>
                  <a:pt x="96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8386912-2870-F196-DF9A-9F9A932A7E3B}"/>
              </a:ext>
            </a:extLst>
          </p:cNvPr>
          <p:cNvSpPr/>
          <p:nvPr/>
        </p:nvSpPr>
        <p:spPr>
          <a:xfrm>
            <a:off x="4860827" y="4546233"/>
            <a:ext cx="44647" cy="194131"/>
          </a:xfrm>
          <a:custGeom>
            <a:avLst/>
            <a:gdLst>
              <a:gd name="connsiteX0" fmla="*/ 44548 w 44647"/>
              <a:gd name="connsiteY0" fmla="*/ 367 h 194131"/>
              <a:gd name="connsiteX1" fmla="*/ 12798 w 44647"/>
              <a:gd name="connsiteY1" fmla="*/ 130542 h 194131"/>
              <a:gd name="connsiteX2" fmla="*/ 35023 w 44647"/>
              <a:gd name="connsiteY2" fmla="*/ 194042 h 194131"/>
              <a:gd name="connsiteX3" fmla="*/ 22323 w 44647"/>
              <a:gd name="connsiteY3" fmla="*/ 143242 h 194131"/>
              <a:gd name="connsiteX4" fmla="*/ 98 w 44647"/>
              <a:gd name="connsiteY4" fmla="*/ 92442 h 194131"/>
              <a:gd name="connsiteX5" fmla="*/ 44548 w 44647"/>
              <a:gd name="connsiteY5" fmla="*/ 367 h 19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47" h="194131">
                <a:moveTo>
                  <a:pt x="44548" y="367"/>
                </a:moveTo>
                <a:cubicBezTo>
                  <a:pt x="46665" y="6717"/>
                  <a:pt x="14385" y="98263"/>
                  <a:pt x="12798" y="130542"/>
                </a:cubicBezTo>
                <a:cubicBezTo>
                  <a:pt x="11211" y="162821"/>
                  <a:pt x="33435" y="191925"/>
                  <a:pt x="35023" y="194042"/>
                </a:cubicBezTo>
                <a:cubicBezTo>
                  <a:pt x="36611" y="196159"/>
                  <a:pt x="28144" y="160175"/>
                  <a:pt x="22323" y="143242"/>
                </a:cubicBezTo>
                <a:cubicBezTo>
                  <a:pt x="16502" y="126309"/>
                  <a:pt x="-1489" y="113079"/>
                  <a:pt x="98" y="92442"/>
                </a:cubicBezTo>
                <a:cubicBezTo>
                  <a:pt x="1685" y="71805"/>
                  <a:pt x="42431" y="-5983"/>
                  <a:pt x="44548" y="3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08095BAC-CCDD-A787-EF26-B110CEDDEE19}"/>
              </a:ext>
            </a:extLst>
          </p:cNvPr>
          <p:cNvSpPr/>
          <p:nvPr/>
        </p:nvSpPr>
        <p:spPr>
          <a:xfrm>
            <a:off x="4958623" y="4527011"/>
            <a:ext cx="131060" cy="248903"/>
          </a:xfrm>
          <a:custGeom>
            <a:avLst/>
            <a:gdLst>
              <a:gd name="connsiteX0" fmla="*/ 102327 w 131060"/>
              <a:gd name="connsiteY0" fmla="*/ 539 h 248903"/>
              <a:gd name="connsiteX1" fmla="*/ 130902 w 131060"/>
              <a:gd name="connsiteY1" fmla="*/ 229139 h 248903"/>
              <a:gd name="connsiteX2" fmla="*/ 111852 w 131060"/>
              <a:gd name="connsiteY2" fmla="*/ 225964 h 248903"/>
              <a:gd name="connsiteX3" fmla="*/ 70577 w 131060"/>
              <a:gd name="connsiteY3" fmla="*/ 245014 h 248903"/>
              <a:gd name="connsiteX4" fmla="*/ 727 w 131060"/>
              <a:gd name="connsiteY4" fmla="*/ 248189 h 248903"/>
              <a:gd name="connsiteX5" fmla="*/ 118202 w 131060"/>
              <a:gd name="connsiteY5" fmla="*/ 235489 h 248903"/>
              <a:gd name="connsiteX6" fmla="*/ 118202 w 131060"/>
              <a:gd name="connsiteY6" fmla="*/ 171989 h 248903"/>
              <a:gd name="connsiteX7" fmla="*/ 51527 w 131060"/>
              <a:gd name="connsiteY7" fmla="*/ 175164 h 248903"/>
              <a:gd name="connsiteX8" fmla="*/ 108677 w 131060"/>
              <a:gd name="connsiteY8" fmla="*/ 165639 h 248903"/>
              <a:gd name="connsiteX9" fmla="*/ 102327 w 131060"/>
              <a:gd name="connsiteY9" fmla="*/ 539 h 24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060" h="248903">
                <a:moveTo>
                  <a:pt x="102327" y="539"/>
                </a:moveTo>
                <a:cubicBezTo>
                  <a:pt x="106031" y="11122"/>
                  <a:pt x="129315" y="191568"/>
                  <a:pt x="130902" y="229139"/>
                </a:cubicBezTo>
                <a:cubicBezTo>
                  <a:pt x="132489" y="266710"/>
                  <a:pt x="121906" y="223318"/>
                  <a:pt x="111852" y="225964"/>
                </a:cubicBezTo>
                <a:cubicBezTo>
                  <a:pt x="101798" y="228610"/>
                  <a:pt x="89098" y="241310"/>
                  <a:pt x="70577" y="245014"/>
                </a:cubicBezTo>
                <a:cubicBezTo>
                  <a:pt x="52056" y="248718"/>
                  <a:pt x="-7211" y="249777"/>
                  <a:pt x="727" y="248189"/>
                </a:cubicBezTo>
                <a:cubicBezTo>
                  <a:pt x="8665" y="246601"/>
                  <a:pt x="98623" y="248189"/>
                  <a:pt x="118202" y="235489"/>
                </a:cubicBezTo>
                <a:cubicBezTo>
                  <a:pt x="137781" y="222789"/>
                  <a:pt x="129314" y="182043"/>
                  <a:pt x="118202" y="171989"/>
                </a:cubicBezTo>
                <a:cubicBezTo>
                  <a:pt x="107090" y="161935"/>
                  <a:pt x="53115" y="176222"/>
                  <a:pt x="51527" y="175164"/>
                </a:cubicBezTo>
                <a:cubicBezTo>
                  <a:pt x="49939" y="174106"/>
                  <a:pt x="102327" y="193156"/>
                  <a:pt x="108677" y="165639"/>
                </a:cubicBezTo>
                <a:cubicBezTo>
                  <a:pt x="115027" y="138122"/>
                  <a:pt x="98623" y="-10044"/>
                  <a:pt x="102327" y="5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90647EA-911B-7D74-D49B-E23A1CAC4E15}"/>
              </a:ext>
            </a:extLst>
          </p:cNvPr>
          <p:cNvSpPr/>
          <p:nvPr/>
        </p:nvSpPr>
        <p:spPr>
          <a:xfrm>
            <a:off x="4768825" y="4546600"/>
            <a:ext cx="97892" cy="220778"/>
          </a:xfrm>
          <a:custGeom>
            <a:avLst/>
            <a:gdLst>
              <a:gd name="connsiteX0" fmla="*/ 50825 w 97892"/>
              <a:gd name="connsiteY0" fmla="*/ 0 h 220778"/>
              <a:gd name="connsiteX1" fmla="*/ 25 w 97892"/>
              <a:gd name="connsiteY1" fmla="*/ 130175 h 220778"/>
              <a:gd name="connsiteX2" fmla="*/ 44475 w 97892"/>
              <a:gd name="connsiteY2" fmla="*/ 180975 h 220778"/>
              <a:gd name="connsiteX3" fmla="*/ 79400 w 97892"/>
              <a:gd name="connsiteY3" fmla="*/ 212725 h 220778"/>
              <a:gd name="connsiteX4" fmla="*/ 95275 w 97892"/>
              <a:gd name="connsiteY4" fmla="*/ 219075 h 220778"/>
              <a:gd name="connsiteX5" fmla="*/ 25425 w 97892"/>
              <a:gd name="connsiteY5" fmla="*/ 187325 h 220778"/>
              <a:gd name="connsiteX6" fmla="*/ 12725 w 97892"/>
              <a:gd name="connsiteY6" fmla="*/ 123825 h 220778"/>
              <a:gd name="connsiteX7" fmla="*/ 19075 w 97892"/>
              <a:gd name="connsiteY7" fmla="*/ 107950 h 220778"/>
              <a:gd name="connsiteX8" fmla="*/ 50825 w 97892"/>
              <a:gd name="connsiteY8" fmla="*/ 0 h 2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92" h="220778">
                <a:moveTo>
                  <a:pt x="50825" y="0"/>
                </a:moveTo>
                <a:cubicBezTo>
                  <a:pt x="25954" y="50006"/>
                  <a:pt x="1083" y="100013"/>
                  <a:pt x="25" y="130175"/>
                </a:cubicBezTo>
                <a:cubicBezTo>
                  <a:pt x="-1033" y="160337"/>
                  <a:pt x="31246" y="167217"/>
                  <a:pt x="44475" y="180975"/>
                </a:cubicBezTo>
                <a:cubicBezTo>
                  <a:pt x="57704" y="194733"/>
                  <a:pt x="70933" y="206375"/>
                  <a:pt x="79400" y="212725"/>
                </a:cubicBezTo>
                <a:cubicBezTo>
                  <a:pt x="87867" y="219075"/>
                  <a:pt x="104271" y="223308"/>
                  <a:pt x="95275" y="219075"/>
                </a:cubicBezTo>
                <a:cubicBezTo>
                  <a:pt x="86279" y="214842"/>
                  <a:pt x="39183" y="203200"/>
                  <a:pt x="25425" y="187325"/>
                </a:cubicBezTo>
                <a:cubicBezTo>
                  <a:pt x="11667" y="171450"/>
                  <a:pt x="13783" y="137054"/>
                  <a:pt x="12725" y="123825"/>
                </a:cubicBezTo>
                <a:cubicBezTo>
                  <a:pt x="11667" y="110596"/>
                  <a:pt x="19075" y="107950"/>
                  <a:pt x="19075" y="107950"/>
                </a:cubicBezTo>
                <a:lnTo>
                  <a:pt x="50825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81B9B74-051B-197B-332F-19D451181B45}"/>
              </a:ext>
            </a:extLst>
          </p:cNvPr>
          <p:cNvSpPr/>
          <p:nvPr/>
        </p:nvSpPr>
        <p:spPr>
          <a:xfrm>
            <a:off x="5120630" y="4545919"/>
            <a:ext cx="194385" cy="200741"/>
          </a:xfrm>
          <a:custGeom>
            <a:avLst/>
            <a:gdLst>
              <a:gd name="connsiteX0" fmla="*/ 54620 w 194385"/>
              <a:gd name="connsiteY0" fmla="*/ 681 h 200741"/>
              <a:gd name="connsiteX1" fmla="*/ 64145 w 194385"/>
              <a:gd name="connsiteY1" fmla="*/ 99106 h 200741"/>
              <a:gd name="connsiteX2" fmla="*/ 35570 w 194385"/>
              <a:gd name="connsiteY2" fmla="*/ 156256 h 200741"/>
              <a:gd name="connsiteX3" fmla="*/ 70495 w 194385"/>
              <a:gd name="connsiteY3" fmla="*/ 137206 h 200741"/>
              <a:gd name="connsiteX4" fmla="*/ 194320 w 194385"/>
              <a:gd name="connsiteY4" fmla="*/ 200706 h 200741"/>
              <a:gd name="connsiteX5" fmla="*/ 86370 w 194385"/>
              <a:gd name="connsiteY5" fmla="*/ 146731 h 200741"/>
              <a:gd name="connsiteX6" fmla="*/ 645 w 194385"/>
              <a:gd name="connsiteY6" fmla="*/ 184831 h 200741"/>
              <a:gd name="connsiteX7" fmla="*/ 48270 w 194385"/>
              <a:gd name="connsiteY7" fmla="*/ 121331 h 200741"/>
              <a:gd name="connsiteX8" fmla="*/ 70495 w 194385"/>
              <a:gd name="connsiteY8" fmla="*/ 57831 h 200741"/>
              <a:gd name="connsiteX9" fmla="*/ 54620 w 194385"/>
              <a:gd name="connsiteY9" fmla="*/ 681 h 20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85" h="200741">
                <a:moveTo>
                  <a:pt x="54620" y="681"/>
                </a:moveTo>
                <a:cubicBezTo>
                  <a:pt x="53562" y="7560"/>
                  <a:pt x="67320" y="73177"/>
                  <a:pt x="64145" y="99106"/>
                </a:cubicBezTo>
                <a:cubicBezTo>
                  <a:pt x="60970" y="125035"/>
                  <a:pt x="34512" y="149906"/>
                  <a:pt x="35570" y="156256"/>
                </a:cubicBezTo>
                <a:cubicBezTo>
                  <a:pt x="36628" y="162606"/>
                  <a:pt x="44037" y="129798"/>
                  <a:pt x="70495" y="137206"/>
                </a:cubicBezTo>
                <a:cubicBezTo>
                  <a:pt x="96953" y="144614"/>
                  <a:pt x="191674" y="199119"/>
                  <a:pt x="194320" y="200706"/>
                </a:cubicBezTo>
                <a:cubicBezTo>
                  <a:pt x="196966" y="202294"/>
                  <a:pt x="118649" y="149377"/>
                  <a:pt x="86370" y="146731"/>
                </a:cubicBezTo>
                <a:cubicBezTo>
                  <a:pt x="54091" y="144085"/>
                  <a:pt x="6995" y="189064"/>
                  <a:pt x="645" y="184831"/>
                </a:cubicBezTo>
                <a:cubicBezTo>
                  <a:pt x="-5705" y="180598"/>
                  <a:pt x="36628" y="142498"/>
                  <a:pt x="48270" y="121331"/>
                </a:cubicBezTo>
                <a:cubicBezTo>
                  <a:pt x="59912" y="100164"/>
                  <a:pt x="70495" y="74764"/>
                  <a:pt x="70495" y="57831"/>
                </a:cubicBezTo>
                <a:cubicBezTo>
                  <a:pt x="70495" y="40898"/>
                  <a:pt x="55678" y="-6198"/>
                  <a:pt x="54620" y="6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5D21B7E-41B5-515E-2FEA-AF079E5DDC7A}"/>
              </a:ext>
            </a:extLst>
          </p:cNvPr>
          <p:cNvSpPr/>
          <p:nvPr/>
        </p:nvSpPr>
        <p:spPr>
          <a:xfrm>
            <a:off x="4342162" y="4855858"/>
            <a:ext cx="663889" cy="163922"/>
          </a:xfrm>
          <a:custGeom>
            <a:avLst/>
            <a:gdLst>
              <a:gd name="connsiteX0" fmla="*/ 1238 w 663889"/>
              <a:gd name="connsiteY0" fmla="*/ 113017 h 163922"/>
              <a:gd name="connsiteX1" fmla="*/ 331438 w 663889"/>
              <a:gd name="connsiteY1" fmla="*/ 59042 h 163922"/>
              <a:gd name="connsiteX2" fmla="*/ 293338 w 663889"/>
              <a:gd name="connsiteY2" fmla="*/ 55867 h 163922"/>
              <a:gd name="connsiteX3" fmla="*/ 398113 w 663889"/>
              <a:gd name="connsiteY3" fmla="*/ 1892 h 163922"/>
              <a:gd name="connsiteX4" fmla="*/ 512413 w 663889"/>
              <a:gd name="connsiteY4" fmla="*/ 27292 h 163922"/>
              <a:gd name="connsiteX5" fmla="*/ 537813 w 663889"/>
              <a:gd name="connsiteY5" fmla="*/ 1892 h 163922"/>
              <a:gd name="connsiteX6" fmla="*/ 629888 w 663889"/>
              <a:gd name="connsiteY6" fmla="*/ 36817 h 163922"/>
              <a:gd name="connsiteX7" fmla="*/ 658463 w 663889"/>
              <a:gd name="connsiteY7" fmla="*/ 113017 h 163922"/>
              <a:gd name="connsiteX8" fmla="*/ 661638 w 663889"/>
              <a:gd name="connsiteY8" fmla="*/ 160642 h 163922"/>
              <a:gd name="connsiteX9" fmla="*/ 633063 w 663889"/>
              <a:gd name="connsiteY9" fmla="*/ 20942 h 163922"/>
              <a:gd name="connsiteX10" fmla="*/ 531463 w 663889"/>
              <a:gd name="connsiteY10" fmla="*/ 1892 h 163922"/>
              <a:gd name="connsiteX11" fmla="*/ 328263 w 663889"/>
              <a:gd name="connsiteY11" fmla="*/ 33642 h 163922"/>
              <a:gd name="connsiteX12" fmla="*/ 277463 w 663889"/>
              <a:gd name="connsiteY12" fmla="*/ 65392 h 163922"/>
              <a:gd name="connsiteX13" fmla="*/ 220313 w 663889"/>
              <a:gd name="connsiteY13" fmla="*/ 68567 h 163922"/>
              <a:gd name="connsiteX14" fmla="*/ 1238 w 663889"/>
              <a:gd name="connsiteY14" fmla="*/ 113017 h 16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3889" h="163922">
                <a:moveTo>
                  <a:pt x="1238" y="113017"/>
                </a:moveTo>
                <a:cubicBezTo>
                  <a:pt x="19759" y="111430"/>
                  <a:pt x="282755" y="68567"/>
                  <a:pt x="331438" y="59042"/>
                </a:cubicBezTo>
                <a:cubicBezTo>
                  <a:pt x="380121" y="49517"/>
                  <a:pt x="282226" y="65392"/>
                  <a:pt x="293338" y="55867"/>
                </a:cubicBezTo>
                <a:cubicBezTo>
                  <a:pt x="304451" y="46342"/>
                  <a:pt x="361601" y="6654"/>
                  <a:pt x="398113" y="1892"/>
                </a:cubicBezTo>
                <a:cubicBezTo>
                  <a:pt x="434626" y="-2871"/>
                  <a:pt x="489130" y="27292"/>
                  <a:pt x="512413" y="27292"/>
                </a:cubicBezTo>
                <a:cubicBezTo>
                  <a:pt x="535696" y="27292"/>
                  <a:pt x="518234" y="305"/>
                  <a:pt x="537813" y="1892"/>
                </a:cubicBezTo>
                <a:cubicBezTo>
                  <a:pt x="557392" y="3479"/>
                  <a:pt x="609780" y="18296"/>
                  <a:pt x="629888" y="36817"/>
                </a:cubicBezTo>
                <a:cubicBezTo>
                  <a:pt x="649996" y="55338"/>
                  <a:pt x="653171" y="92380"/>
                  <a:pt x="658463" y="113017"/>
                </a:cubicBezTo>
                <a:cubicBezTo>
                  <a:pt x="663755" y="133654"/>
                  <a:pt x="665871" y="175988"/>
                  <a:pt x="661638" y="160642"/>
                </a:cubicBezTo>
                <a:cubicBezTo>
                  <a:pt x="657405" y="145296"/>
                  <a:pt x="654759" y="47400"/>
                  <a:pt x="633063" y="20942"/>
                </a:cubicBezTo>
                <a:cubicBezTo>
                  <a:pt x="611367" y="-5516"/>
                  <a:pt x="582263" y="-225"/>
                  <a:pt x="531463" y="1892"/>
                </a:cubicBezTo>
                <a:cubicBezTo>
                  <a:pt x="480663" y="4009"/>
                  <a:pt x="370596" y="23059"/>
                  <a:pt x="328263" y="33642"/>
                </a:cubicBezTo>
                <a:cubicBezTo>
                  <a:pt x="285930" y="44225"/>
                  <a:pt x="295455" y="59571"/>
                  <a:pt x="277463" y="65392"/>
                </a:cubicBezTo>
                <a:cubicBezTo>
                  <a:pt x="259471" y="71213"/>
                  <a:pt x="263175" y="61159"/>
                  <a:pt x="220313" y="68567"/>
                </a:cubicBezTo>
                <a:cubicBezTo>
                  <a:pt x="177451" y="75975"/>
                  <a:pt x="-17283" y="114604"/>
                  <a:pt x="1238" y="113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1632E87-DF5D-5E2C-6D69-5DB6F92C7F2A}"/>
              </a:ext>
            </a:extLst>
          </p:cNvPr>
          <p:cNvSpPr/>
          <p:nvPr/>
        </p:nvSpPr>
        <p:spPr>
          <a:xfrm>
            <a:off x="5019657" y="4854520"/>
            <a:ext cx="562389" cy="142995"/>
          </a:xfrm>
          <a:custGeom>
            <a:avLst/>
            <a:gdLst>
              <a:gd name="connsiteX0" fmla="*/ 18 w 562389"/>
              <a:gd name="connsiteY0" fmla="*/ 142930 h 142995"/>
              <a:gd name="connsiteX1" fmla="*/ 31768 w 562389"/>
              <a:gd name="connsiteY1" fmla="*/ 25455 h 142995"/>
              <a:gd name="connsiteX2" fmla="*/ 161943 w 562389"/>
              <a:gd name="connsiteY2" fmla="*/ 25455 h 142995"/>
              <a:gd name="connsiteX3" fmla="*/ 114318 w 562389"/>
              <a:gd name="connsiteY3" fmla="*/ 55 h 142995"/>
              <a:gd name="connsiteX4" fmla="*/ 434993 w 562389"/>
              <a:gd name="connsiteY4" fmla="*/ 19105 h 142995"/>
              <a:gd name="connsiteX5" fmla="*/ 304818 w 562389"/>
              <a:gd name="connsiteY5" fmla="*/ 34980 h 142995"/>
              <a:gd name="connsiteX6" fmla="*/ 533418 w 562389"/>
              <a:gd name="connsiteY6" fmla="*/ 95305 h 142995"/>
              <a:gd name="connsiteX7" fmla="*/ 419118 w 562389"/>
              <a:gd name="connsiteY7" fmla="*/ 66730 h 142995"/>
              <a:gd name="connsiteX8" fmla="*/ 561993 w 562389"/>
              <a:gd name="connsiteY8" fmla="*/ 79430 h 142995"/>
              <a:gd name="connsiteX9" fmla="*/ 365143 w 562389"/>
              <a:gd name="connsiteY9" fmla="*/ 19105 h 142995"/>
              <a:gd name="connsiteX10" fmla="*/ 190518 w 562389"/>
              <a:gd name="connsiteY10" fmla="*/ 12755 h 142995"/>
              <a:gd name="connsiteX11" fmla="*/ 44468 w 562389"/>
              <a:gd name="connsiteY11" fmla="*/ 34980 h 142995"/>
              <a:gd name="connsiteX12" fmla="*/ 111143 w 562389"/>
              <a:gd name="connsiteY12" fmla="*/ 6405 h 142995"/>
              <a:gd name="connsiteX13" fmla="*/ 28593 w 562389"/>
              <a:gd name="connsiteY13" fmla="*/ 41330 h 142995"/>
              <a:gd name="connsiteX14" fmla="*/ 18 w 562389"/>
              <a:gd name="connsiteY14" fmla="*/ 142930 h 14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389" h="142995">
                <a:moveTo>
                  <a:pt x="18" y="142930"/>
                </a:moveTo>
                <a:cubicBezTo>
                  <a:pt x="547" y="140284"/>
                  <a:pt x="4781" y="45034"/>
                  <a:pt x="31768" y="25455"/>
                </a:cubicBezTo>
                <a:cubicBezTo>
                  <a:pt x="58755" y="5876"/>
                  <a:pt x="148185" y="29688"/>
                  <a:pt x="161943" y="25455"/>
                </a:cubicBezTo>
                <a:cubicBezTo>
                  <a:pt x="175701" y="21222"/>
                  <a:pt x="68810" y="1113"/>
                  <a:pt x="114318" y="55"/>
                </a:cubicBezTo>
                <a:cubicBezTo>
                  <a:pt x="159826" y="-1003"/>
                  <a:pt x="403243" y="13284"/>
                  <a:pt x="434993" y="19105"/>
                </a:cubicBezTo>
                <a:cubicBezTo>
                  <a:pt x="466743" y="24926"/>
                  <a:pt x="288414" y="22280"/>
                  <a:pt x="304818" y="34980"/>
                </a:cubicBezTo>
                <a:cubicBezTo>
                  <a:pt x="321222" y="47680"/>
                  <a:pt x="514368" y="90013"/>
                  <a:pt x="533418" y="95305"/>
                </a:cubicBezTo>
                <a:cubicBezTo>
                  <a:pt x="552468" y="100597"/>
                  <a:pt x="414356" y="69376"/>
                  <a:pt x="419118" y="66730"/>
                </a:cubicBezTo>
                <a:cubicBezTo>
                  <a:pt x="423880" y="64084"/>
                  <a:pt x="570989" y="87367"/>
                  <a:pt x="561993" y="79430"/>
                </a:cubicBezTo>
                <a:cubicBezTo>
                  <a:pt x="552997" y="71492"/>
                  <a:pt x="427056" y="30218"/>
                  <a:pt x="365143" y="19105"/>
                </a:cubicBezTo>
                <a:cubicBezTo>
                  <a:pt x="303230" y="7992"/>
                  <a:pt x="243964" y="10109"/>
                  <a:pt x="190518" y="12755"/>
                </a:cubicBezTo>
                <a:cubicBezTo>
                  <a:pt x="137072" y="15401"/>
                  <a:pt x="57697" y="36038"/>
                  <a:pt x="44468" y="34980"/>
                </a:cubicBezTo>
                <a:cubicBezTo>
                  <a:pt x="31239" y="33922"/>
                  <a:pt x="113789" y="5347"/>
                  <a:pt x="111143" y="6405"/>
                </a:cubicBezTo>
                <a:cubicBezTo>
                  <a:pt x="108497" y="7463"/>
                  <a:pt x="46585" y="15930"/>
                  <a:pt x="28593" y="41330"/>
                </a:cubicBezTo>
                <a:cubicBezTo>
                  <a:pt x="10601" y="66730"/>
                  <a:pt x="-511" y="145576"/>
                  <a:pt x="18" y="142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6837CC2-6207-0B4A-19A8-3F65F7FECA56}"/>
              </a:ext>
            </a:extLst>
          </p:cNvPr>
          <p:cNvSpPr/>
          <p:nvPr/>
        </p:nvSpPr>
        <p:spPr>
          <a:xfrm>
            <a:off x="4343400" y="4908009"/>
            <a:ext cx="702759" cy="115278"/>
          </a:xfrm>
          <a:custGeom>
            <a:avLst/>
            <a:gdLst>
              <a:gd name="connsiteX0" fmla="*/ 0 w 702759"/>
              <a:gd name="connsiteY0" fmla="*/ 38641 h 115278"/>
              <a:gd name="connsiteX1" fmla="*/ 511175 w 702759"/>
              <a:gd name="connsiteY1" fmla="*/ 70391 h 115278"/>
              <a:gd name="connsiteX2" fmla="*/ 492125 w 702759"/>
              <a:gd name="connsiteY2" fmla="*/ 541 h 115278"/>
              <a:gd name="connsiteX3" fmla="*/ 701675 w 702759"/>
              <a:gd name="connsiteY3" fmla="*/ 114841 h 115278"/>
              <a:gd name="connsiteX4" fmla="*/ 568325 w 702759"/>
              <a:gd name="connsiteY4" fmla="*/ 38641 h 115278"/>
              <a:gd name="connsiteX5" fmla="*/ 438150 w 702759"/>
              <a:gd name="connsiteY5" fmla="*/ 6891 h 115278"/>
              <a:gd name="connsiteX6" fmla="*/ 441325 w 702759"/>
              <a:gd name="connsiteY6" fmla="*/ 54516 h 115278"/>
              <a:gd name="connsiteX7" fmla="*/ 257175 w 702759"/>
              <a:gd name="connsiteY7" fmla="*/ 54516 h 115278"/>
              <a:gd name="connsiteX8" fmla="*/ 0 w 702759"/>
              <a:gd name="connsiteY8" fmla="*/ 38641 h 11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759" h="115278">
                <a:moveTo>
                  <a:pt x="0" y="38641"/>
                </a:moveTo>
                <a:cubicBezTo>
                  <a:pt x="214577" y="57691"/>
                  <a:pt x="429154" y="76741"/>
                  <a:pt x="511175" y="70391"/>
                </a:cubicBezTo>
                <a:cubicBezTo>
                  <a:pt x="593196" y="64041"/>
                  <a:pt x="460375" y="-6867"/>
                  <a:pt x="492125" y="541"/>
                </a:cubicBezTo>
                <a:cubicBezTo>
                  <a:pt x="523875" y="7949"/>
                  <a:pt x="688975" y="108491"/>
                  <a:pt x="701675" y="114841"/>
                </a:cubicBezTo>
                <a:cubicBezTo>
                  <a:pt x="714375" y="121191"/>
                  <a:pt x="612246" y="56633"/>
                  <a:pt x="568325" y="38641"/>
                </a:cubicBezTo>
                <a:cubicBezTo>
                  <a:pt x="524404" y="20649"/>
                  <a:pt x="459317" y="4245"/>
                  <a:pt x="438150" y="6891"/>
                </a:cubicBezTo>
                <a:cubicBezTo>
                  <a:pt x="416983" y="9537"/>
                  <a:pt x="471488" y="46578"/>
                  <a:pt x="441325" y="54516"/>
                </a:cubicBezTo>
                <a:cubicBezTo>
                  <a:pt x="411162" y="62454"/>
                  <a:pt x="257175" y="54516"/>
                  <a:pt x="257175" y="54516"/>
                </a:cubicBezTo>
                <a:lnTo>
                  <a:pt x="0" y="386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4974FD74-C29C-A02F-751C-119C7FE6F3DA}"/>
              </a:ext>
            </a:extLst>
          </p:cNvPr>
          <p:cNvSpPr/>
          <p:nvPr/>
        </p:nvSpPr>
        <p:spPr>
          <a:xfrm>
            <a:off x="4977721" y="4886074"/>
            <a:ext cx="719031" cy="117729"/>
          </a:xfrm>
          <a:custGeom>
            <a:avLst/>
            <a:gdLst>
              <a:gd name="connsiteX0" fmla="*/ 679 w 719031"/>
              <a:gd name="connsiteY0" fmla="*/ 117726 h 117729"/>
              <a:gd name="connsiteX1" fmla="*/ 89579 w 719031"/>
              <a:gd name="connsiteY1" fmla="*/ 54226 h 117729"/>
              <a:gd name="connsiteX2" fmla="*/ 89579 w 719031"/>
              <a:gd name="connsiteY2" fmla="*/ 251 h 117729"/>
              <a:gd name="connsiteX3" fmla="*/ 99104 w 719031"/>
              <a:gd name="connsiteY3" fmla="*/ 76451 h 117729"/>
              <a:gd name="connsiteX4" fmla="*/ 219754 w 719031"/>
              <a:gd name="connsiteY4" fmla="*/ 32001 h 117729"/>
              <a:gd name="connsiteX5" fmla="*/ 232454 w 719031"/>
              <a:gd name="connsiteY5" fmla="*/ 73276 h 117729"/>
              <a:gd name="connsiteX6" fmla="*/ 334054 w 719031"/>
              <a:gd name="connsiteY6" fmla="*/ 82801 h 117729"/>
              <a:gd name="connsiteX7" fmla="*/ 349929 w 719031"/>
              <a:gd name="connsiteY7" fmla="*/ 66926 h 117729"/>
              <a:gd name="connsiteX8" fmla="*/ 426129 w 719031"/>
              <a:gd name="connsiteY8" fmla="*/ 105026 h 117729"/>
              <a:gd name="connsiteX9" fmla="*/ 381679 w 719031"/>
              <a:gd name="connsiteY9" fmla="*/ 98676 h 117729"/>
              <a:gd name="connsiteX10" fmla="*/ 499154 w 719031"/>
              <a:gd name="connsiteY10" fmla="*/ 73276 h 117729"/>
              <a:gd name="connsiteX11" fmla="*/ 629329 w 719031"/>
              <a:gd name="connsiteY11" fmla="*/ 101851 h 117729"/>
              <a:gd name="connsiteX12" fmla="*/ 718229 w 719031"/>
              <a:gd name="connsiteY12" fmla="*/ 95501 h 117729"/>
              <a:gd name="connsiteX13" fmla="*/ 670604 w 719031"/>
              <a:gd name="connsiteY13" fmla="*/ 63751 h 117729"/>
              <a:gd name="connsiteX14" fmla="*/ 626154 w 719031"/>
              <a:gd name="connsiteY14" fmla="*/ 101851 h 117729"/>
              <a:gd name="connsiteX15" fmla="*/ 324529 w 719031"/>
              <a:gd name="connsiteY15" fmla="*/ 73276 h 117729"/>
              <a:gd name="connsiteX16" fmla="*/ 111804 w 719031"/>
              <a:gd name="connsiteY16" fmla="*/ 85976 h 117729"/>
              <a:gd name="connsiteX17" fmla="*/ 165779 w 719031"/>
              <a:gd name="connsiteY17" fmla="*/ 82801 h 117729"/>
              <a:gd name="connsiteX18" fmla="*/ 143554 w 719031"/>
              <a:gd name="connsiteY18" fmla="*/ 57401 h 117729"/>
              <a:gd name="connsiteX19" fmla="*/ 679 w 719031"/>
              <a:gd name="connsiteY19" fmla="*/ 117726 h 11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9031" h="117729">
                <a:moveTo>
                  <a:pt x="679" y="117726"/>
                </a:moveTo>
                <a:cubicBezTo>
                  <a:pt x="-8317" y="117197"/>
                  <a:pt x="74762" y="73805"/>
                  <a:pt x="89579" y="54226"/>
                </a:cubicBezTo>
                <a:cubicBezTo>
                  <a:pt x="104396" y="34647"/>
                  <a:pt x="87992" y="-3453"/>
                  <a:pt x="89579" y="251"/>
                </a:cubicBezTo>
                <a:cubicBezTo>
                  <a:pt x="91166" y="3955"/>
                  <a:pt x="77408" y="71159"/>
                  <a:pt x="99104" y="76451"/>
                </a:cubicBezTo>
                <a:cubicBezTo>
                  <a:pt x="120800" y="81743"/>
                  <a:pt x="197529" y="32530"/>
                  <a:pt x="219754" y="32001"/>
                </a:cubicBezTo>
                <a:cubicBezTo>
                  <a:pt x="241979" y="31472"/>
                  <a:pt x="213404" y="64809"/>
                  <a:pt x="232454" y="73276"/>
                </a:cubicBezTo>
                <a:cubicBezTo>
                  <a:pt x="251504" y="81743"/>
                  <a:pt x="314475" y="83859"/>
                  <a:pt x="334054" y="82801"/>
                </a:cubicBezTo>
                <a:cubicBezTo>
                  <a:pt x="353633" y="81743"/>
                  <a:pt x="334583" y="63222"/>
                  <a:pt x="349929" y="66926"/>
                </a:cubicBezTo>
                <a:cubicBezTo>
                  <a:pt x="365275" y="70630"/>
                  <a:pt x="420837" y="99734"/>
                  <a:pt x="426129" y="105026"/>
                </a:cubicBezTo>
                <a:cubicBezTo>
                  <a:pt x="431421" y="110318"/>
                  <a:pt x="369508" y="103968"/>
                  <a:pt x="381679" y="98676"/>
                </a:cubicBezTo>
                <a:cubicBezTo>
                  <a:pt x="393850" y="93384"/>
                  <a:pt x="457879" y="72747"/>
                  <a:pt x="499154" y="73276"/>
                </a:cubicBezTo>
                <a:cubicBezTo>
                  <a:pt x="540429" y="73805"/>
                  <a:pt x="592817" y="98147"/>
                  <a:pt x="629329" y="101851"/>
                </a:cubicBezTo>
                <a:cubicBezTo>
                  <a:pt x="665841" y="105555"/>
                  <a:pt x="711350" y="101851"/>
                  <a:pt x="718229" y="95501"/>
                </a:cubicBezTo>
                <a:cubicBezTo>
                  <a:pt x="725108" y="89151"/>
                  <a:pt x="685950" y="62693"/>
                  <a:pt x="670604" y="63751"/>
                </a:cubicBezTo>
                <a:cubicBezTo>
                  <a:pt x="655258" y="64809"/>
                  <a:pt x="683833" y="100264"/>
                  <a:pt x="626154" y="101851"/>
                </a:cubicBezTo>
                <a:cubicBezTo>
                  <a:pt x="568475" y="103438"/>
                  <a:pt x="410254" y="75922"/>
                  <a:pt x="324529" y="73276"/>
                </a:cubicBezTo>
                <a:cubicBezTo>
                  <a:pt x="238804" y="70630"/>
                  <a:pt x="111804" y="85976"/>
                  <a:pt x="111804" y="85976"/>
                </a:cubicBezTo>
                <a:cubicBezTo>
                  <a:pt x="85346" y="87563"/>
                  <a:pt x="160487" y="87563"/>
                  <a:pt x="165779" y="82801"/>
                </a:cubicBezTo>
                <a:cubicBezTo>
                  <a:pt x="171071" y="78038"/>
                  <a:pt x="166837" y="51580"/>
                  <a:pt x="143554" y="57401"/>
                </a:cubicBezTo>
                <a:cubicBezTo>
                  <a:pt x="120271" y="63222"/>
                  <a:pt x="9675" y="118255"/>
                  <a:pt x="679" y="117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BA9C7CC0-E1C5-AD59-238F-BA1805BAD7D0}"/>
              </a:ext>
            </a:extLst>
          </p:cNvPr>
          <p:cNvSpPr/>
          <p:nvPr/>
        </p:nvSpPr>
        <p:spPr>
          <a:xfrm>
            <a:off x="4464105" y="5051419"/>
            <a:ext cx="591185" cy="130520"/>
          </a:xfrm>
          <a:custGeom>
            <a:avLst/>
            <a:gdLst>
              <a:gd name="connsiteX0" fmla="*/ 3120 w 591185"/>
              <a:gd name="connsiteY0" fmla="*/ 38106 h 130520"/>
              <a:gd name="connsiteX1" fmla="*/ 384120 w 591185"/>
              <a:gd name="connsiteY1" fmla="*/ 6 h 130520"/>
              <a:gd name="connsiteX2" fmla="*/ 539695 w 591185"/>
              <a:gd name="connsiteY2" fmla="*/ 34931 h 130520"/>
              <a:gd name="connsiteX3" fmla="*/ 444445 w 591185"/>
              <a:gd name="connsiteY3" fmla="*/ 6356 h 130520"/>
              <a:gd name="connsiteX4" fmla="*/ 590495 w 591185"/>
              <a:gd name="connsiteY4" fmla="*/ 19056 h 130520"/>
              <a:gd name="connsiteX5" fmla="*/ 501595 w 591185"/>
              <a:gd name="connsiteY5" fmla="*/ 69856 h 130520"/>
              <a:gd name="connsiteX6" fmla="*/ 552395 w 591185"/>
              <a:gd name="connsiteY6" fmla="*/ 130181 h 130520"/>
              <a:gd name="connsiteX7" fmla="*/ 530170 w 591185"/>
              <a:gd name="connsiteY7" fmla="*/ 41281 h 130520"/>
              <a:gd name="connsiteX8" fmla="*/ 396820 w 591185"/>
              <a:gd name="connsiteY8" fmla="*/ 31756 h 130520"/>
              <a:gd name="connsiteX9" fmla="*/ 215845 w 591185"/>
              <a:gd name="connsiteY9" fmla="*/ 9531 h 130520"/>
              <a:gd name="connsiteX10" fmla="*/ 3120 w 591185"/>
              <a:gd name="connsiteY10" fmla="*/ 38106 h 13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1185" h="130520">
                <a:moveTo>
                  <a:pt x="3120" y="38106"/>
                </a:moveTo>
                <a:cubicBezTo>
                  <a:pt x="31166" y="36519"/>
                  <a:pt x="294691" y="535"/>
                  <a:pt x="384120" y="6"/>
                </a:cubicBezTo>
                <a:cubicBezTo>
                  <a:pt x="473549" y="-523"/>
                  <a:pt x="529641" y="33873"/>
                  <a:pt x="539695" y="34931"/>
                </a:cubicBezTo>
                <a:cubicBezTo>
                  <a:pt x="549749" y="35989"/>
                  <a:pt x="435978" y="9002"/>
                  <a:pt x="444445" y="6356"/>
                </a:cubicBezTo>
                <a:cubicBezTo>
                  <a:pt x="452912" y="3710"/>
                  <a:pt x="580970" y="8473"/>
                  <a:pt x="590495" y="19056"/>
                </a:cubicBezTo>
                <a:cubicBezTo>
                  <a:pt x="600020" y="29639"/>
                  <a:pt x="507945" y="51335"/>
                  <a:pt x="501595" y="69856"/>
                </a:cubicBezTo>
                <a:cubicBezTo>
                  <a:pt x="495245" y="88377"/>
                  <a:pt x="547633" y="134943"/>
                  <a:pt x="552395" y="130181"/>
                </a:cubicBezTo>
                <a:cubicBezTo>
                  <a:pt x="557157" y="125419"/>
                  <a:pt x="556099" y="57685"/>
                  <a:pt x="530170" y="41281"/>
                </a:cubicBezTo>
                <a:cubicBezTo>
                  <a:pt x="504241" y="24877"/>
                  <a:pt x="449207" y="37048"/>
                  <a:pt x="396820" y="31756"/>
                </a:cubicBezTo>
                <a:cubicBezTo>
                  <a:pt x="344433" y="26464"/>
                  <a:pt x="288341" y="10589"/>
                  <a:pt x="215845" y="9531"/>
                </a:cubicBezTo>
                <a:cubicBezTo>
                  <a:pt x="143349" y="8473"/>
                  <a:pt x="-24926" y="39693"/>
                  <a:pt x="3120" y="38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D2BBF7B4-5DFC-E2B2-AB63-905B6428F3E8}"/>
              </a:ext>
            </a:extLst>
          </p:cNvPr>
          <p:cNvSpPr/>
          <p:nvPr/>
        </p:nvSpPr>
        <p:spPr>
          <a:xfrm>
            <a:off x="4901966" y="5003169"/>
            <a:ext cx="786456" cy="200665"/>
          </a:xfrm>
          <a:custGeom>
            <a:avLst/>
            <a:gdLst>
              <a:gd name="connsiteX0" fmla="*/ 234 w 786456"/>
              <a:gd name="connsiteY0" fmla="*/ 200656 h 200665"/>
              <a:gd name="connsiteX1" fmla="*/ 203434 w 786456"/>
              <a:gd name="connsiteY1" fmla="*/ 83181 h 200665"/>
              <a:gd name="connsiteX2" fmla="*/ 384409 w 786456"/>
              <a:gd name="connsiteY2" fmla="*/ 64131 h 200665"/>
              <a:gd name="connsiteX3" fmla="*/ 279634 w 786456"/>
              <a:gd name="connsiteY3" fmla="*/ 54606 h 200665"/>
              <a:gd name="connsiteX4" fmla="*/ 457434 w 786456"/>
              <a:gd name="connsiteY4" fmla="*/ 32381 h 200665"/>
              <a:gd name="connsiteX5" fmla="*/ 441559 w 786456"/>
              <a:gd name="connsiteY5" fmla="*/ 6981 h 200665"/>
              <a:gd name="connsiteX6" fmla="*/ 666984 w 786456"/>
              <a:gd name="connsiteY6" fmla="*/ 35556 h 200665"/>
              <a:gd name="connsiteX7" fmla="*/ 781284 w 786456"/>
              <a:gd name="connsiteY7" fmla="*/ 3806 h 200665"/>
              <a:gd name="connsiteX8" fmla="*/ 505059 w 786456"/>
              <a:gd name="connsiteY8" fmla="*/ 10156 h 200665"/>
              <a:gd name="connsiteX9" fmla="*/ 244709 w 786456"/>
              <a:gd name="connsiteY9" fmla="*/ 89531 h 200665"/>
              <a:gd name="connsiteX10" fmla="*/ 234 w 786456"/>
              <a:gd name="connsiteY10" fmla="*/ 200656 h 20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456" h="200665">
                <a:moveTo>
                  <a:pt x="234" y="200656"/>
                </a:moveTo>
                <a:cubicBezTo>
                  <a:pt x="-6645" y="199598"/>
                  <a:pt x="139405" y="105935"/>
                  <a:pt x="203434" y="83181"/>
                </a:cubicBezTo>
                <a:cubicBezTo>
                  <a:pt x="267463" y="60427"/>
                  <a:pt x="371709" y="68894"/>
                  <a:pt x="384409" y="64131"/>
                </a:cubicBezTo>
                <a:cubicBezTo>
                  <a:pt x="397109" y="59368"/>
                  <a:pt x="267463" y="59898"/>
                  <a:pt x="279634" y="54606"/>
                </a:cubicBezTo>
                <a:cubicBezTo>
                  <a:pt x="291805" y="49314"/>
                  <a:pt x="430447" y="40318"/>
                  <a:pt x="457434" y="32381"/>
                </a:cubicBezTo>
                <a:cubicBezTo>
                  <a:pt x="484421" y="24444"/>
                  <a:pt x="406634" y="6452"/>
                  <a:pt x="441559" y="6981"/>
                </a:cubicBezTo>
                <a:cubicBezTo>
                  <a:pt x="476484" y="7510"/>
                  <a:pt x="610363" y="36085"/>
                  <a:pt x="666984" y="35556"/>
                </a:cubicBezTo>
                <a:cubicBezTo>
                  <a:pt x="723605" y="35027"/>
                  <a:pt x="808272" y="8039"/>
                  <a:pt x="781284" y="3806"/>
                </a:cubicBezTo>
                <a:cubicBezTo>
                  <a:pt x="754297" y="-427"/>
                  <a:pt x="594488" y="-4131"/>
                  <a:pt x="505059" y="10156"/>
                </a:cubicBezTo>
                <a:cubicBezTo>
                  <a:pt x="415630" y="24443"/>
                  <a:pt x="327259" y="62543"/>
                  <a:pt x="244709" y="89531"/>
                </a:cubicBezTo>
                <a:cubicBezTo>
                  <a:pt x="162159" y="116519"/>
                  <a:pt x="7113" y="201714"/>
                  <a:pt x="234" y="200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0F57CC7E-2FE2-1DA4-F7D6-7949C1D739F0}"/>
              </a:ext>
            </a:extLst>
          </p:cNvPr>
          <p:cNvSpPr/>
          <p:nvPr/>
        </p:nvSpPr>
        <p:spPr>
          <a:xfrm>
            <a:off x="4367595" y="5065367"/>
            <a:ext cx="665117" cy="113733"/>
          </a:xfrm>
          <a:custGeom>
            <a:avLst/>
            <a:gdLst>
              <a:gd name="connsiteX0" fmla="*/ 10730 w 665117"/>
              <a:gd name="connsiteY0" fmla="*/ 1933 h 113733"/>
              <a:gd name="connsiteX1" fmla="*/ 80580 w 665117"/>
              <a:gd name="connsiteY1" fmla="*/ 20983 h 113733"/>
              <a:gd name="connsiteX2" fmla="*/ 496505 w 665117"/>
              <a:gd name="connsiteY2" fmla="*/ 94008 h 113733"/>
              <a:gd name="connsiteX3" fmla="*/ 480630 w 665117"/>
              <a:gd name="connsiteY3" fmla="*/ 100358 h 113733"/>
              <a:gd name="connsiteX4" fmla="*/ 636205 w 665117"/>
              <a:gd name="connsiteY4" fmla="*/ 71783 h 113733"/>
              <a:gd name="connsiteX5" fmla="*/ 566355 w 665117"/>
              <a:gd name="connsiteY5" fmla="*/ 113058 h 113733"/>
              <a:gd name="connsiteX6" fmla="*/ 664780 w 665117"/>
              <a:gd name="connsiteY6" fmla="*/ 97183 h 113733"/>
              <a:gd name="connsiteX7" fmla="*/ 525080 w 665117"/>
              <a:gd name="connsiteY7" fmla="*/ 94008 h 113733"/>
              <a:gd name="connsiteX8" fmla="*/ 423480 w 665117"/>
              <a:gd name="connsiteY8" fmla="*/ 59083 h 113733"/>
              <a:gd name="connsiteX9" fmla="*/ 223455 w 665117"/>
              <a:gd name="connsiteY9" fmla="*/ 59083 h 113733"/>
              <a:gd name="connsiteX10" fmla="*/ 10730 w 665117"/>
              <a:gd name="connsiteY10" fmla="*/ 1933 h 11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17" h="113733">
                <a:moveTo>
                  <a:pt x="10730" y="1933"/>
                </a:moveTo>
                <a:cubicBezTo>
                  <a:pt x="-13082" y="-4417"/>
                  <a:pt x="-383" y="5637"/>
                  <a:pt x="80580" y="20983"/>
                </a:cubicBezTo>
                <a:cubicBezTo>
                  <a:pt x="161543" y="36329"/>
                  <a:pt x="429830" y="80779"/>
                  <a:pt x="496505" y="94008"/>
                </a:cubicBezTo>
                <a:cubicBezTo>
                  <a:pt x="563180" y="107237"/>
                  <a:pt x="457347" y="104062"/>
                  <a:pt x="480630" y="100358"/>
                </a:cubicBezTo>
                <a:cubicBezTo>
                  <a:pt x="503913" y="96654"/>
                  <a:pt x="621918" y="69666"/>
                  <a:pt x="636205" y="71783"/>
                </a:cubicBezTo>
                <a:cubicBezTo>
                  <a:pt x="650493" y="73900"/>
                  <a:pt x="561593" y="108825"/>
                  <a:pt x="566355" y="113058"/>
                </a:cubicBezTo>
                <a:cubicBezTo>
                  <a:pt x="571117" y="117291"/>
                  <a:pt x="671659" y="100358"/>
                  <a:pt x="664780" y="97183"/>
                </a:cubicBezTo>
                <a:cubicBezTo>
                  <a:pt x="657901" y="94008"/>
                  <a:pt x="565297" y="100358"/>
                  <a:pt x="525080" y="94008"/>
                </a:cubicBezTo>
                <a:cubicBezTo>
                  <a:pt x="484863" y="87658"/>
                  <a:pt x="473751" y="64904"/>
                  <a:pt x="423480" y="59083"/>
                </a:cubicBezTo>
                <a:cubicBezTo>
                  <a:pt x="373209" y="53262"/>
                  <a:pt x="286955" y="65962"/>
                  <a:pt x="223455" y="59083"/>
                </a:cubicBezTo>
                <a:cubicBezTo>
                  <a:pt x="159955" y="52204"/>
                  <a:pt x="34542" y="8283"/>
                  <a:pt x="10730" y="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3047CAED-047A-98B9-2EE2-874F42232B87}"/>
              </a:ext>
            </a:extLst>
          </p:cNvPr>
          <p:cNvSpPr/>
          <p:nvPr/>
        </p:nvSpPr>
        <p:spPr>
          <a:xfrm>
            <a:off x="4876800" y="5028925"/>
            <a:ext cx="762114" cy="190775"/>
          </a:xfrm>
          <a:custGeom>
            <a:avLst/>
            <a:gdLst>
              <a:gd name="connsiteX0" fmla="*/ 0 w 762114"/>
              <a:gd name="connsiteY0" fmla="*/ 190775 h 190775"/>
              <a:gd name="connsiteX1" fmla="*/ 438150 w 762114"/>
              <a:gd name="connsiteY1" fmla="*/ 86000 h 190775"/>
              <a:gd name="connsiteX2" fmla="*/ 317500 w 762114"/>
              <a:gd name="connsiteY2" fmla="*/ 136800 h 190775"/>
              <a:gd name="connsiteX3" fmla="*/ 612775 w 762114"/>
              <a:gd name="connsiteY3" fmla="*/ 54250 h 190775"/>
              <a:gd name="connsiteX4" fmla="*/ 482600 w 762114"/>
              <a:gd name="connsiteY4" fmla="*/ 117750 h 190775"/>
              <a:gd name="connsiteX5" fmla="*/ 762000 w 762114"/>
              <a:gd name="connsiteY5" fmla="*/ 275 h 190775"/>
              <a:gd name="connsiteX6" fmla="*/ 444500 w 762114"/>
              <a:gd name="connsiteY6" fmla="*/ 82825 h 190775"/>
              <a:gd name="connsiteX7" fmla="*/ 53975 w 762114"/>
              <a:gd name="connsiteY7" fmla="*/ 178075 h 190775"/>
              <a:gd name="connsiteX8" fmla="*/ 0 w 762114"/>
              <a:gd name="connsiteY8" fmla="*/ 190775 h 1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114" h="190775">
                <a:moveTo>
                  <a:pt x="0" y="190775"/>
                </a:moveTo>
                <a:lnTo>
                  <a:pt x="438150" y="86000"/>
                </a:lnTo>
                <a:cubicBezTo>
                  <a:pt x="491067" y="77004"/>
                  <a:pt x="288396" y="142092"/>
                  <a:pt x="317500" y="136800"/>
                </a:cubicBezTo>
                <a:cubicBezTo>
                  <a:pt x="346604" y="131508"/>
                  <a:pt x="585258" y="57425"/>
                  <a:pt x="612775" y="54250"/>
                </a:cubicBezTo>
                <a:cubicBezTo>
                  <a:pt x="640292" y="51075"/>
                  <a:pt x="457729" y="126746"/>
                  <a:pt x="482600" y="117750"/>
                </a:cubicBezTo>
                <a:cubicBezTo>
                  <a:pt x="507471" y="108754"/>
                  <a:pt x="768350" y="6096"/>
                  <a:pt x="762000" y="275"/>
                </a:cubicBezTo>
                <a:cubicBezTo>
                  <a:pt x="755650" y="-5546"/>
                  <a:pt x="444500" y="82825"/>
                  <a:pt x="444500" y="82825"/>
                </a:cubicBezTo>
                <a:lnTo>
                  <a:pt x="53975" y="178075"/>
                </a:lnTo>
                <a:lnTo>
                  <a:pt x="0" y="1907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747DFDAD-33AC-9459-819E-7D41F28B01D8}"/>
              </a:ext>
            </a:extLst>
          </p:cNvPr>
          <p:cNvSpPr/>
          <p:nvPr/>
        </p:nvSpPr>
        <p:spPr>
          <a:xfrm>
            <a:off x="4977324" y="5119632"/>
            <a:ext cx="538089" cy="151539"/>
          </a:xfrm>
          <a:custGeom>
            <a:avLst/>
            <a:gdLst>
              <a:gd name="connsiteX0" fmla="*/ 58226 w 538089"/>
              <a:gd name="connsiteY0" fmla="*/ 100068 h 151539"/>
              <a:gd name="connsiteX1" fmla="*/ 515426 w 538089"/>
              <a:gd name="connsiteY1" fmla="*/ 1643 h 151539"/>
              <a:gd name="connsiteX2" fmla="*/ 394776 w 538089"/>
              <a:gd name="connsiteY2" fmla="*/ 36568 h 151539"/>
              <a:gd name="connsiteX3" fmla="*/ 537651 w 538089"/>
              <a:gd name="connsiteY3" fmla="*/ 11168 h 151539"/>
              <a:gd name="connsiteX4" fmla="*/ 337626 w 538089"/>
              <a:gd name="connsiteY4" fmla="*/ 93718 h 151539"/>
              <a:gd name="connsiteX5" fmla="*/ 1076 w 538089"/>
              <a:gd name="connsiteY5" fmla="*/ 150868 h 151539"/>
              <a:gd name="connsiteX6" fmla="*/ 458276 w 538089"/>
              <a:gd name="connsiteY6" fmla="*/ 55618 h 151539"/>
              <a:gd name="connsiteX7" fmla="*/ 58226 w 538089"/>
              <a:gd name="connsiteY7" fmla="*/ 100068 h 15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089" h="151539">
                <a:moveTo>
                  <a:pt x="58226" y="100068"/>
                </a:moveTo>
                <a:cubicBezTo>
                  <a:pt x="67751" y="91072"/>
                  <a:pt x="459334" y="12226"/>
                  <a:pt x="515426" y="1643"/>
                </a:cubicBezTo>
                <a:cubicBezTo>
                  <a:pt x="571518" y="-8940"/>
                  <a:pt x="391072" y="34981"/>
                  <a:pt x="394776" y="36568"/>
                </a:cubicBezTo>
                <a:cubicBezTo>
                  <a:pt x="398480" y="38155"/>
                  <a:pt x="547176" y="1643"/>
                  <a:pt x="537651" y="11168"/>
                </a:cubicBezTo>
                <a:cubicBezTo>
                  <a:pt x="528126" y="20693"/>
                  <a:pt x="427055" y="70435"/>
                  <a:pt x="337626" y="93718"/>
                </a:cubicBezTo>
                <a:cubicBezTo>
                  <a:pt x="248197" y="117001"/>
                  <a:pt x="-19032" y="157218"/>
                  <a:pt x="1076" y="150868"/>
                </a:cubicBezTo>
                <a:cubicBezTo>
                  <a:pt x="21184" y="144518"/>
                  <a:pt x="442401" y="64085"/>
                  <a:pt x="458276" y="55618"/>
                </a:cubicBezTo>
                <a:cubicBezTo>
                  <a:pt x="474151" y="47151"/>
                  <a:pt x="48701" y="109064"/>
                  <a:pt x="58226" y="100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2B8D38FE-CABF-B766-193E-55C14183DCFE}"/>
              </a:ext>
            </a:extLst>
          </p:cNvPr>
          <p:cNvSpPr/>
          <p:nvPr/>
        </p:nvSpPr>
        <p:spPr>
          <a:xfrm>
            <a:off x="4479182" y="5118097"/>
            <a:ext cx="540852" cy="204052"/>
          </a:xfrm>
          <a:custGeom>
            <a:avLst/>
            <a:gdLst>
              <a:gd name="connsiteX0" fmla="*/ 3918 w 540852"/>
              <a:gd name="connsiteY0" fmla="*/ 6353 h 204052"/>
              <a:gd name="connsiteX1" fmla="*/ 330943 w 540852"/>
              <a:gd name="connsiteY1" fmla="*/ 82553 h 204052"/>
              <a:gd name="connsiteX2" fmla="*/ 276968 w 540852"/>
              <a:gd name="connsiteY2" fmla="*/ 85728 h 204052"/>
              <a:gd name="connsiteX3" fmla="*/ 416668 w 540852"/>
              <a:gd name="connsiteY3" fmla="*/ 25403 h 204052"/>
              <a:gd name="connsiteX4" fmla="*/ 492868 w 540852"/>
              <a:gd name="connsiteY4" fmla="*/ 76203 h 204052"/>
              <a:gd name="connsiteX5" fmla="*/ 492868 w 540852"/>
              <a:gd name="connsiteY5" fmla="*/ 98428 h 204052"/>
              <a:gd name="connsiteX6" fmla="*/ 362693 w 540852"/>
              <a:gd name="connsiteY6" fmla="*/ 120653 h 204052"/>
              <a:gd name="connsiteX7" fmla="*/ 476993 w 540852"/>
              <a:gd name="connsiteY7" fmla="*/ 133353 h 204052"/>
              <a:gd name="connsiteX8" fmla="*/ 416668 w 540852"/>
              <a:gd name="connsiteY8" fmla="*/ 203203 h 204052"/>
              <a:gd name="connsiteX9" fmla="*/ 515093 w 540852"/>
              <a:gd name="connsiteY9" fmla="*/ 79378 h 204052"/>
              <a:gd name="connsiteX10" fmla="*/ 527793 w 540852"/>
              <a:gd name="connsiteY10" fmla="*/ 57153 h 204052"/>
              <a:gd name="connsiteX11" fmla="*/ 349993 w 540852"/>
              <a:gd name="connsiteY11" fmla="*/ 66678 h 204052"/>
              <a:gd name="connsiteX12" fmla="*/ 184893 w 540852"/>
              <a:gd name="connsiteY12" fmla="*/ 3 h 204052"/>
              <a:gd name="connsiteX13" fmla="*/ 292843 w 540852"/>
              <a:gd name="connsiteY13" fmla="*/ 69853 h 204052"/>
              <a:gd name="connsiteX14" fmla="*/ 159493 w 540852"/>
              <a:gd name="connsiteY14" fmla="*/ 50803 h 204052"/>
              <a:gd name="connsiteX15" fmla="*/ 3918 w 540852"/>
              <a:gd name="connsiteY15" fmla="*/ 6353 h 20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0852" h="204052">
                <a:moveTo>
                  <a:pt x="3918" y="6353"/>
                </a:moveTo>
                <a:cubicBezTo>
                  <a:pt x="32493" y="11645"/>
                  <a:pt x="285435" y="69324"/>
                  <a:pt x="330943" y="82553"/>
                </a:cubicBezTo>
                <a:cubicBezTo>
                  <a:pt x="376451" y="95782"/>
                  <a:pt x="262681" y="95253"/>
                  <a:pt x="276968" y="85728"/>
                </a:cubicBezTo>
                <a:cubicBezTo>
                  <a:pt x="291255" y="76203"/>
                  <a:pt x="380685" y="26991"/>
                  <a:pt x="416668" y="25403"/>
                </a:cubicBezTo>
                <a:cubicBezTo>
                  <a:pt x="452651" y="23816"/>
                  <a:pt x="480168" y="64032"/>
                  <a:pt x="492868" y="76203"/>
                </a:cubicBezTo>
                <a:cubicBezTo>
                  <a:pt x="505568" y="88374"/>
                  <a:pt x="514564" y="91020"/>
                  <a:pt x="492868" y="98428"/>
                </a:cubicBezTo>
                <a:cubicBezTo>
                  <a:pt x="471172" y="105836"/>
                  <a:pt x="365339" y="114832"/>
                  <a:pt x="362693" y="120653"/>
                </a:cubicBezTo>
                <a:cubicBezTo>
                  <a:pt x="360047" y="126474"/>
                  <a:pt x="467997" y="119595"/>
                  <a:pt x="476993" y="133353"/>
                </a:cubicBezTo>
                <a:cubicBezTo>
                  <a:pt x="485989" y="147111"/>
                  <a:pt x="410318" y="212199"/>
                  <a:pt x="416668" y="203203"/>
                </a:cubicBezTo>
                <a:cubicBezTo>
                  <a:pt x="423018" y="194207"/>
                  <a:pt x="496572" y="103720"/>
                  <a:pt x="515093" y="79378"/>
                </a:cubicBezTo>
                <a:cubicBezTo>
                  <a:pt x="533614" y="55036"/>
                  <a:pt x="555310" y="59270"/>
                  <a:pt x="527793" y="57153"/>
                </a:cubicBezTo>
                <a:cubicBezTo>
                  <a:pt x="500276" y="55036"/>
                  <a:pt x="407143" y="76203"/>
                  <a:pt x="349993" y="66678"/>
                </a:cubicBezTo>
                <a:cubicBezTo>
                  <a:pt x="292843" y="57153"/>
                  <a:pt x="194418" y="-526"/>
                  <a:pt x="184893" y="3"/>
                </a:cubicBezTo>
                <a:cubicBezTo>
                  <a:pt x="175368" y="532"/>
                  <a:pt x="297076" y="61386"/>
                  <a:pt x="292843" y="69853"/>
                </a:cubicBezTo>
                <a:cubicBezTo>
                  <a:pt x="288610" y="78320"/>
                  <a:pt x="208176" y="61386"/>
                  <a:pt x="159493" y="50803"/>
                </a:cubicBezTo>
                <a:cubicBezTo>
                  <a:pt x="110810" y="40220"/>
                  <a:pt x="-24657" y="1061"/>
                  <a:pt x="3918" y="6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DCA987F-5900-C441-B1A4-A3DFDE309F8C}"/>
              </a:ext>
            </a:extLst>
          </p:cNvPr>
          <p:cNvSpPr/>
          <p:nvPr/>
        </p:nvSpPr>
        <p:spPr>
          <a:xfrm>
            <a:off x="4324472" y="4937061"/>
            <a:ext cx="723778" cy="168402"/>
          </a:xfrm>
          <a:custGeom>
            <a:avLst/>
            <a:gdLst>
              <a:gd name="connsiteX0" fmla="*/ 69728 w 723778"/>
              <a:gd name="connsiteY0" fmla="*/ 64 h 168402"/>
              <a:gd name="connsiteX1" fmla="*/ 12578 w 723778"/>
              <a:gd name="connsiteY1" fmla="*/ 88964 h 168402"/>
              <a:gd name="connsiteX2" fmla="*/ 352303 w 723778"/>
              <a:gd name="connsiteY2" fmla="*/ 73089 h 168402"/>
              <a:gd name="connsiteX3" fmla="*/ 193553 w 723778"/>
              <a:gd name="connsiteY3" fmla="*/ 79439 h 168402"/>
              <a:gd name="connsiteX4" fmla="*/ 533278 w 723778"/>
              <a:gd name="connsiteY4" fmla="*/ 54039 h 168402"/>
              <a:gd name="connsiteX5" fmla="*/ 723778 w 723778"/>
              <a:gd name="connsiteY5" fmla="*/ 95314 h 168402"/>
              <a:gd name="connsiteX6" fmla="*/ 533278 w 723778"/>
              <a:gd name="connsiteY6" fmla="*/ 69914 h 168402"/>
              <a:gd name="connsiteX7" fmla="*/ 307853 w 723778"/>
              <a:gd name="connsiteY7" fmla="*/ 92139 h 168402"/>
              <a:gd name="connsiteX8" fmla="*/ 295153 w 723778"/>
              <a:gd name="connsiteY8" fmla="*/ 101664 h 168402"/>
              <a:gd name="connsiteX9" fmla="*/ 276103 w 723778"/>
              <a:gd name="connsiteY9" fmla="*/ 130239 h 168402"/>
              <a:gd name="connsiteX10" fmla="*/ 171328 w 723778"/>
              <a:gd name="connsiteY10" fmla="*/ 168339 h 168402"/>
              <a:gd name="connsiteX11" fmla="*/ 215778 w 723778"/>
              <a:gd name="connsiteY11" fmla="*/ 120714 h 168402"/>
              <a:gd name="connsiteX12" fmla="*/ 111003 w 723778"/>
              <a:gd name="connsiteY12" fmla="*/ 114364 h 168402"/>
              <a:gd name="connsiteX13" fmla="*/ 37978 w 723778"/>
              <a:gd name="connsiteY13" fmla="*/ 104839 h 168402"/>
              <a:gd name="connsiteX14" fmla="*/ 69728 w 723778"/>
              <a:gd name="connsiteY14" fmla="*/ 64 h 16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3778" h="168402">
                <a:moveTo>
                  <a:pt x="69728" y="64"/>
                </a:moveTo>
                <a:cubicBezTo>
                  <a:pt x="65495" y="-2582"/>
                  <a:pt x="-34518" y="76793"/>
                  <a:pt x="12578" y="88964"/>
                </a:cubicBezTo>
                <a:cubicBezTo>
                  <a:pt x="59674" y="101135"/>
                  <a:pt x="322141" y="74676"/>
                  <a:pt x="352303" y="73089"/>
                </a:cubicBezTo>
                <a:cubicBezTo>
                  <a:pt x="382465" y="71502"/>
                  <a:pt x="163390" y="82614"/>
                  <a:pt x="193553" y="79439"/>
                </a:cubicBezTo>
                <a:cubicBezTo>
                  <a:pt x="223716" y="76264"/>
                  <a:pt x="444907" y="51393"/>
                  <a:pt x="533278" y="54039"/>
                </a:cubicBezTo>
                <a:cubicBezTo>
                  <a:pt x="621649" y="56685"/>
                  <a:pt x="723778" y="92668"/>
                  <a:pt x="723778" y="95314"/>
                </a:cubicBezTo>
                <a:cubicBezTo>
                  <a:pt x="723778" y="97960"/>
                  <a:pt x="602599" y="70443"/>
                  <a:pt x="533278" y="69914"/>
                </a:cubicBezTo>
                <a:cubicBezTo>
                  <a:pt x="463957" y="69385"/>
                  <a:pt x="347541" y="86847"/>
                  <a:pt x="307853" y="92139"/>
                </a:cubicBezTo>
                <a:cubicBezTo>
                  <a:pt x="268166" y="97431"/>
                  <a:pt x="300445" y="95314"/>
                  <a:pt x="295153" y="101664"/>
                </a:cubicBezTo>
                <a:cubicBezTo>
                  <a:pt x="289861" y="108014"/>
                  <a:pt x="296740" y="119127"/>
                  <a:pt x="276103" y="130239"/>
                </a:cubicBezTo>
                <a:cubicBezTo>
                  <a:pt x="255466" y="141351"/>
                  <a:pt x="181382" y="169926"/>
                  <a:pt x="171328" y="168339"/>
                </a:cubicBezTo>
                <a:cubicBezTo>
                  <a:pt x="161274" y="166752"/>
                  <a:pt x="225832" y="129710"/>
                  <a:pt x="215778" y="120714"/>
                </a:cubicBezTo>
                <a:cubicBezTo>
                  <a:pt x="205724" y="111718"/>
                  <a:pt x="140636" y="117010"/>
                  <a:pt x="111003" y="114364"/>
                </a:cubicBezTo>
                <a:cubicBezTo>
                  <a:pt x="81370" y="111718"/>
                  <a:pt x="48032" y="119126"/>
                  <a:pt x="37978" y="104839"/>
                </a:cubicBezTo>
                <a:cubicBezTo>
                  <a:pt x="27924" y="90552"/>
                  <a:pt x="73961" y="2710"/>
                  <a:pt x="6972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318BCE70-C720-20FE-F572-03FE50BC9DF0}"/>
              </a:ext>
            </a:extLst>
          </p:cNvPr>
          <p:cNvSpPr/>
          <p:nvPr/>
        </p:nvSpPr>
        <p:spPr>
          <a:xfrm>
            <a:off x="4972050" y="4973636"/>
            <a:ext cx="727085" cy="58739"/>
          </a:xfrm>
          <a:custGeom>
            <a:avLst/>
            <a:gdLst>
              <a:gd name="connsiteX0" fmla="*/ 0 w 727085"/>
              <a:gd name="connsiteY0" fmla="*/ 58739 h 58739"/>
              <a:gd name="connsiteX1" fmla="*/ 184150 w 727085"/>
              <a:gd name="connsiteY1" fmla="*/ 7939 h 58739"/>
              <a:gd name="connsiteX2" fmla="*/ 412750 w 727085"/>
              <a:gd name="connsiteY2" fmla="*/ 33339 h 58739"/>
              <a:gd name="connsiteX3" fmla="*/ 352425 w 727085"/>
              <a:gd name="connsiteY3" fmla="*/ 4764 h 58739"/>
              <a:gd name="connsiteX4" fmla="*/ 593725 w 727085"/>
              <a:gd name="connsiteY4" fmla="*/ 4764 h 58739"/>
              <a:gd name="connsiteX5" fmla="*/ 463550 w 727085"/>
              <a:gd name="connsiteY5" fmla="*/ 1589 h 58739"/>
              <a:gd name="connsiteX6" fmla="*/ 727075 w 727085"/>
              <a:gd name="connsiteY6" fmla="*/ 33339 h 58739"/>
              <a:gd name="connsiteX7" fmla="*/ 473075 w 727085"/>
              <a:gd name="connsiteY7" fmla="*/ 17464 h 58739"/>
              <a:gd name="connsiteX8" fmla="*/ 311150 w 727085"/>
              <a:gd name="connsiteY8" fmla="*/ 20639 h 58739"/>
              <a:gd name="connsiteX9" fmla="*/ 111125 w 727085"/>
              <a:gd name="connsiteY9" fmla="*/ 36514 h 58739"/>
              <a:gd name="connsiteX10" fmla="*/ 247650 w 727085"/>
              <a:gd name="connsiteY10" fmla="*/ 20639 h 58739"/>
              <a:gd name="connsiteX11" fmla="*/ 0 w 727085"/>
              <a:gd name="connsiteY11" fmla="*/ 58739 h 5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7085" h="58739">
                <a:moveTo>
                  <a:pt x="0" y="58739"/>
                </a:moveTo>
                <a:cubicBezTo>
                  <a:pt x="57679" y="35455"/>
                  <a:pt x="115358" y="12172"/>
                  <a:pt x="184150" y="7939"/>
                </a:cubicBezTo>
                <a:cubicBezTo>
                  <a:pt x="252942" y="3706"/>
                  <a:pt x="384704" y="33868"/>
                  <a:pt x="412750" y="33339"/>
                </a:cubicBezTo>
                <a:cubicBezTo>
                  <a:pt x="440796" y="32810"/>
                  <a:pt x="322263" y="9526"/>
                  <a:pt x="352425" y="4764"/>
                </a:cubicBezTo>
                <a:cubicBezTo>
                  <a:pt x="382588" y="1"/>
                  <a:pt x="593725" y="4764"/>
                  <a:pt x="593725" y="4764"/>
                </a:cubicBezTo>
                <a:cubicBezTo>
                  <a:pt x="612246" y="4235"/>
                  <a:pt x="441325" y="-3174"/>
                  <a:pt x="463550" y="1589"/>
                </a:cubicBezTo>
                <a:cubicBezTo>
                  <a:pt x="485775" y="6351"/>
                  <a:pt x="725488" y="30693"/>
                  <a:pt x="727075" y="33339"/>
                </a:cubicBezTo>
                <a:cubicBezTo>
                  <a:pt x="728663" y="35985"/>
                  <a:pt x="542396" y="19581"/>
                  <a:pt x="473075" y="17464"/>
                </a:cubicBezTo>
                <a:cubicBezTo>
                  <a:pt x="403754" y="15347"/>
                  <a:pt x="371475" y="17464"/>
                  <a:pt x="311150" y="20639"/>
                </a:cubicBezTo>
                <a:cubicBezTo>
                  <a:pt x="250825" y="23814"/>
                  <a:pt x="121708" y="36514"/>
                  <a:pt x="111125" y="36514"/>
                </a:cubicBezTo>
                <a:cubicBezTo>
                  <a:pt x="100542" y="36514"/>
                  <a:pt x="247650" y="20639"/>
                  <a:pt x="247650" y="20639"/>
                </a:cubicBezTo>
                <a:lnTo>
                  <a:pt x="0" y="587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78ED08F-55F6-9F57-AAE4-71100F4C44C9}"/>
              </a:ext>
            </a:extLst>
          </p:cNvPr>
          <p:cNvSpPr/>
          <p:nvPr/>
        </p:nvSpPr>
        <p:spPr>
          <a:xfrm>
            <a:off x="5070475" y="5022836"/>
            <a:ext cx="137237" cy="203914"/>
          </a:xfrm>
          <a:custGeom>
            <a:avLst/>
            <a:gdLst>
              <a:gd name="connsiteX0" fmla="*/ 0 w 137237"/>
              <a:gd name="connsiteY0" fmla="*/ 95264 h 203914"/>
              <a:gd name="connsiteX1" fmla="*/ 34925 w 137237"/>
              <a:gd name="connsiteY1" fmla="*/ 168289 h 203914"/>
              <a:gd name="connsiteX2" fmla="*/ 69850 w 137237"/>
              <a:gd name="connsiteY2" fmla="*/ 104789 h 203914"/>
              <a:gd name="connsiteX3" fmla="*/ 82550 w 137237"/>
              <a:gd name="connsiteY3" fmla="*/ 88914 h 203914"/>
              <a:gd name="connsiteX4" fmla="*/ 117475 w 137237"/>
              <a:gd name="connsiteY4" fmla="*/ 146064 h 203914"/>
              <a:gd name="connsiteX5" fmla="*/ 101600 w 137237"/>
              <a:gd name="connsiteY5" fmla="*/ 14 h 203914"/>
              <a:gd name="connsiteX6" fmla="*/ 136525 w 137237"/>
              <a:gd name="connsiteY6" fmla="*/ 155589 h 203914"/>
              <a:gd name="connsiteX7" fmla="*/ 63500 w 137237"/>
              <a:gd name="connsiteY7" fmla="*/ 34939 h 203914"/>
              <a:gd name="connsiteX8" fmla="*/ 34925 w 137237"/>
              <a:gd name="connsiteY8" fmla="*/ 203214 h 203914"/>
              <a:gd name="connsiteX9" fmla="*/ 0 w 137237"/>
              <a:gd name="connsiteY9" fmla="*/ 95264 h 20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237" h="203914">
                <a:moveTo>
                  <a:pt x="0" y="95264"/>
                </a:moveTo>
                <a:cubicBezTo>
                  <a:pt x="0" y="89443"/>
                  <a:pt x="23283" y="166702"/>
                  <a:pt x="34925" y="168289"/>
                </a:cubicBezTo>
                <a:cubicBezTo>
                  <a:pt x="46567" y="169876"/>
                  <a:pt x="61913" y="118018"/>
                  <a:pt x="69850" y="104789"/>
                </a:cubicBezTo>
                <a:cubicBezTo>
                  <a:pt x="77787" y="91560"/>
                  <a:pt x="74612" y="82035"/>
                  <a:pt x="82550" y="88914"/>
                </a:cubicBezTo>
                <a:cubicBezTo>
                  <a:pt x="90488" y="95793"/>
                  <a:pt x="114300" y="160881"/>
                  <a:pt x="117475" y="146064"/>
                </a:cubicBezTo>
                <a:cubicBezTo>
                  <a:pt x="120650" y="131247"/>
                  <a:pt x="98425" y="-1573"/>
                  <a:pt x="101600" y="14"/>
                </a:cubicBezTo>
                <a:cubicBezTo>
                  <a:pt x="104775" y="1601"/>
                  <a:pt x="142875" y="149768"/>
                  <a:pt x="136525" y="155589"/>
                </a:cubicBezTo>
                <a:cubicBezTo>
                  <a:pt x="130175" y="161410"/>
                  <a:pt x="80433" y="27002"/>
                  <a:pt x="63500" y="34939"/>
                </a:cubicBezTo>
                <a:cubicBezTo>
                  <a:pt x="46567" y="42876"/>
                  <a:pt x="42862" y="192631"/>
                  <a:pt x="34925" y="203214"/>
                </a:cubicBezTo>
                <a:cubicBezTo>
                  <a:pt x="26988" y="213797"/>
                  <a:pt x="0" y="101085"/>
                  <a:pt x="0" y="9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43376F73-9341-8229-92C8-E9C9DD468FBC}"/>
              </a:ext>
            </a:extLst>
          </p:cNvPr>
          <p:cNvSpPr/>
          <p:nvPr/>
        </p:nvSpPr>
        <p:spPr>
          <a:xfrm>
            <a:off x="4640910" y="5080000"/>
            <a:ext cx="61269" cy="126323"/>
          </a:xfrm>
          <a:custGeom>
            <a:avLst/>
            <a:gdLst>
              <a:gd name="connsiteX0" fmla="*/ 61265 w 61269"/>
              <a:gd name="connsiteY0" fmla="*/ 0 h 126323"/>
              <a:gd name="connsiteX1" fmla="*/ 4115 w 61269"/>
              <a:gd name="connsiteY1" fmla="*/ 114300 h 126323"/>
              <a:gd name="connsiteX2" fmla="*/ 7290 w 61269"/>
              <a:gd name="connsiteY2" fmla="*/ 114300 h 126323"/>
              <a:gd name="connsiteX3" fmla="*/ 61265 w 61269"/>
              <a:gd name="connsiteY3" fmla="*/ 0 h 12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69" h="126323">
                <a:moveTo>
                  <a:pt x="61265" y="0"/>
                </a:moveTo>
                <a:cubicBezTo>
                  <a:pt x="60736" y="0"/>
                  <a:pt x="13111" y="95250"/>
                  <a:pt x="4115" y="114300"/>
                </a:cubicBezTo>
                <a:cubicBezTo>
                  <a:pt x="-4881" y="133350"/>
                  <a:pt x="3057" y="127000"/>
                  <a:pt x="7290" y="114300"/>
                </a:cubicBezTo>
                <a:cubicBezTo>
                  <a:pt x="11523" y="101600"/>
                  <a:pt x="61794" y="0"/>
                  <a:pt x="612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20AB828-F9BF-C115-2814-ABF5A78741F5}"/>
              </a:ext>
            </a:extLst>
          </p:cNvPr>
          <p:cNvSpPr/>
          <p:nvPr/>
        </p:nvSpPr>
        <p:spPr>
          <a:xfrm>
            <a:off x="5245019" y="5025727"/>
            <a:ext cx="60446" cy="165781"/>
          </a:xfrm>
          <a:custGeom>
            <a:avLst/>
            <a:gdLst>
              <a:gd name="connsiteX0" fmla="*/ 60406 w 60446"/>
              <a:gd name="connsiteY0" fmla="*/ 298 h 165781"/>
              <a:gd name="connsiteX1" fmla="*/ 9606 w 60446"/>
              <a:gd name="connsiteY1" fmla="*/ 76498 h 165781"/>
              <a:gd name="connsiteX2" fmla="*/ 22306 w 60446"/>
              <a:gd name="connsiteY2" fmla="*/ 165398 h 165781"/>
              <a:gd name="connsiteX3" fmla="*/ 81 w 60446"/>
              <a:gd name="connsiteY3" fmla="*/ 105073 h 165781"/>
              <a:gd name="connsiteX4" fmla="*/ 60406 w 60446"/>
              <a:gd name="connsiteY4" fmla="*/ 298 h 16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46" h="165781">
                <a:moveTo>
                  <a:pt x="60406" y="298"/>
                </a:moveTo>
                <a:cubicBezTo>
                  <a:pt x="61993" y="-4464"/>
                  <a:pt x="15956" y="48981"/>
                  <a:pt x="9606" y="76498"/>
                </a:cubicBezTo>
                <a:cubicBezTo>
                  <a:pt x="3256" y="104015"/>
                  <a:pt x="23893" y="160636"/>
                  <a:pt x="22306" y="165398"/>
                </a:cubicBezTo>
                <a:cubicBezTo>
                  <a:pt x="20719" y="170160"/>
                  <a:pt x="-1507" y="129415"/>
                  <a:pt x="81" y="105073"/>
                </a:cubicBezTo>
                <a:cubicBezTo>
                  <a:pt x="1668" y="80731"/>
                  <a:pt x="58819" y="5060"/>
                  <a:pt x="60406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00A9D28C-FDAA-2FB7-D22C-62A34CDC39D2}"/>
              </a:ext>
            </a:extLst>
          </p:cNvPr>
          <p:cNvSpPr/>
          <p:nvPr/>
        </p:nvSpPr>
        <p:spPr>
          <a:xfrm>
            <a:off x="5200163" y="5106423"/>
            <a:ext cx="404885" cy="163384"/>
          </a:xfrm>
          <a:custGeom>
            <a:avLst/>
            <a:gdLst>
              <a:gd name="connsiteX0" fmla="*/ 22712 w 404885"/>
              <a:gd name="connsiteY0" fmla="*/ 151377 h 163384"/>
              <a:gd name="connsiteX1" fmla="*/ 397362 w 404885"/>
              <a:gd name="connsiteY1" fmla="*/ 24377 h 163384"/>
              <a:gd name="connsiteX2" fmla="*/ 279887 w 404885"/>
              <a:gd name="connsiteY2" fmla="*/ 52952 h 163384"/>
              <a:gd name="connsiteX3" fmla="*/ 359262 w 404885"/>
              <a:gd name="connsiteY3" fmla="*/ 2152 h 163384"/>
              <a:gd name="connsiteX4" fmla="*/ 76687 w 404885"/>
              <a:gd name="connsiteY4" fmla="*/ 138677 h 163384"/>
              <a:gd name="connsiteX5" fmla="*/ 22712 w 404885"/>
              <a:gd name="connsiteY5" fmla="*/ 151377 h 1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885" h="163384">
                <a:moveTo>
                  <a:pt x="22712" y="151377"/>
                </a:moveTo>
                <a:cubicBezTo>
                  <a:pt x="76158" y="132327"/>
                  <a:pt x="354500" y="40781"/>
                  <a:pt x="397362" y="24377"/>
                </a:cubicBezTo>
                <a:cubicBezTo>
                  <a:pt x="440225" y="7973"/>
                  <a:pt x="286237" y="56656"/>
                  <a:pt x="279887" y="52952"/>
                </a:cubicBezTo>
                <a:cubicBezTo>
                  <a:pt x="273537" y="49248"/>
                  <a:pt x="393129" y="-12136"/>
                  <a:pt x="359262" y="2152"/>
                </a:cubicBezTo>
                <a:cubicBezTo>
                  <a:pt x="325395" y="16440"/>
                  <a:pt x="133837" y="110102"/>
                  <a:pt x="76687" y="138677"/>
                </a:cubicBezTo>
                <a:cubicBezTo>
                  <a:pt x="19537" y="167252"/>
                  <a:pt x="-30734" y="170427"/>
                  <a:pt x="22712" y="15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2467276C-D033-6B40-B7B7-519CEA65054B}"/>
              </a:ext>
            </a:extLst>
          </p:cNvPr>
          <p:cNvSpPr/>
          <p:nvPr/>
        </p:nvSpPr>
        <p:spPr>
          <a:xfrm>
            <a:off x="3404807" y="3491148"/>
            <a:ext cx="322504" cy="989485"/>
          </a:xfrm>
          <a:custGeom>
            <a:avLst/>
            <a:gdLst>
              <a:gd name="connsiteX0" fmla="*/ 56850 w 322504"/>
              <a:gd name="connsiteY0" fmla="*/ 44532 h 989485"/>
              <a:gd name="connsiteX1" fmla="*/ 35079 w 322504"/>
              <a:gd name="connsiteY1" fmla="*/ 331915 h 989485"/>
              <a:gd name="connsiteX2" fmla="*/ 174416 w 322504"/>
              <a:gd name="connsiteY2" fmla="*/ 606235 h 989485"/>
              <a:gd name="connsiteX3" fmla="*/ 152644 w 322504"/>
              <a:gd name="connsiteY3" fmla="*/ 571401 h 989485"/>
              <a:gd name="connsiteX4" fmla="*/ 322462 w 322504"/>
              <a:gd name="connsiteY4" fmla="*/ 989412 h 989485"/>
              <a:gd name="connsiteX5" fmla="*/ 135227 w 322504"/>
              <a:gd name="connsiteY5" fmla="*/ 601881 h 989485"/>
              <a:gd name="connsiteX6" fmla="*/ 117810 w 322504"/>
              <a:gd name="connsiteY6" fmla="*/ 192578 h 989485"/>
              <a:gd name="connsiteX7" fmla="*/ 82976 w 322504"/>
              <a:gd name="connsiteY7" fmla="*/ 405938 h 989485"/>
              <a:gd name="connsiteX8" fmla="*/ 244 w 322504"/>
              <a:gd name="connsiteY8" fmla="*/ 40178 h 989485"/>
              <a:gd name="connsiteX9" fmla="*/ 56850 w 322504"/>
              <a:gd name="connsiteY9" fmla="*/ 44532 h 98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04" h="989485">
                <a:moveTo>
                  <a:pt x="56850" y="44532"/>
                </a:moveTo>
                <a:cubicBezTo>
                  <a:pt x="62656" y="93155"/>
                  <a:pt x="15485" y="238298"/>
                  <a:pt x="35079" y="331915"/>
                </a:cubicBezTo>
                <a:cubicBezTo>
                  <a:pt x="54673" y="425532"/>
                  <a:pt x="154822" y="566321"/>
                  <a:pt x="174416" y="606235"/>
                </a:cubicBezTo>
                <a:cubicBezTo>
                  <a:pt x="194010" y="646149"/>
                  <a:pt x="127970" y="507538"/>
                  <a:pt x="152644" y="571401"/>
                </a:cubicBezTo>
                <a:cubicBezTo>
                  <a:pt x="177318" y="635264"/>
                  <a:pt x="325365" y="984332"/>
                  <a:pt x="322462" y="989412"/>
                </a:cubicBezTo>
                <a:cubicBezTo>
                  <a:pt x="319559" y="994492"/>
                  <a:pt x="169336" y="734687"/>
                  <a:pt x="135227" y="601881"/>
                </a:cubicBezTo>
                <a:cubicBezTo>
                  <a:pt x="101118" y="469075"/>
                  <a:pt x="126518" y="225235"/>
                  <a:pt x="117810" y="192578"/>
                </a:cubicBezTo>
                <a:cubicBezTo>
                  <a:pt x="109102" y="159921"/>
                  <a:pt x="102570" y="431338"/>
                  <a:pt x="82976" y="405938"/>
                </a:cubicBezTo>
                <a:cubicBezTo>
                  <a:pt x="63382" y="380538"/>
                  <a:pt x="4598" y="103315"/>
                  <a:pt x="244" y="40178"/>
                </a:cubicBezTo>
                <a:cubicBezTo>
                  <a:pt x="-4110" y="-22959"/>
                  <a:pt x="51044" y="-4091"/>
                  <a:pt x="56850" y="44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E147EE32-298C-C9D2-2996-6AAEFDEF509C}"/>
              </a:ext>
            </a:extLst>
          </p:cNvPr>
          <p:cNvSpPr/>
          <p:nvPr/>
        </p:nvSpPr>
        <p:spPr>
          <a:xfrm>
            <a:off x="3870919" y="4450030"/>
            <a:ext cx="239919" cy="975463"/>
          </a:xfrm>
          <a:custGeom>
            <a:avLst/>
            <a:gdLst>
              <a:gd name="connsiteX0" fmla="*/ 41 w 239919"/>
              <a:gd name="connsiteY0" fmla="*/ 50 h 975463"/>
              <a:gd name="connsiteX1" fmla="*/ 91481 w 239919"/>
              <a:gd name="connsiteY1" fmla="*/ 313559 h 975463"/>
              <a:gd name="connsiteX2" fmla="*/ 61001 w 239919"/>
              <a:gd name="connsiteY2" fmla="*/ 574816 h 975463"/>
              <a:gd name="connsiteX3" fmla="*/ 239527 w 239919"/>
              <a:gd name="connsiteY3" fmla="*/ 975410 h 975463"/>
              <a:gd name="connsiteX4" fmla="*/ 108898 w 239919"/>
              <a:gd name="connsiteY4" fmla="*/ 600941 h 975463"/>
              <a:gd name="connsiteX5" fmla="*/ 104544 w 239919"/>
              <a:gd name="connsiteY5" fmla="*/ 291787 h 975463"/>
              <a:gd name="connsiteX6" fmla="*/ 41 w 239919"/>
              <a:gd name="connsiteY6" fmla="*/ 50 h 9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919" h="975463">
                <a:moveTo>
                  <a:pt x="41" y="50"/>
                </a:moveTo>
                <a:cubicBezTo>
                  <a:pt x="-2136" y="3679"/>
                  <a:pt x="81321" y="217765"/>
                  <a:pt x="91481" y="313559"/>
                </a:cubicBezTo>
                <a:cubicBezTo>
                  <a:pt x="101641" y="409353"/>
                  <a:pt x="36327" y="464508"/>
                  <a:pt x="61001" y="574816"/>
                </a:cubicBezTo>
                <a:cubicBezTo>
                  <a:pt x="85675" y="685125"/>
                  <a:pt x="231544" y="971056"/>
                  <a:pt x="239527" y="975410"/>
                </a:cubicBezTo>
                <a:cubicBezTo>
                  <a:pt x="247510" y="979764"/>
                  <a:pt x="131395" y="714878"/>
                  <a:pt x="108898" y="600941"/>
                </a:cubicBezTo>
                <a:cubicBezTo>
                  <a:pt x="86401" y="487004"/>
                  <a:pt x="126315" y="393387"/>
                  <a:pt x="104544" y="291787"/>
                </a:cubicBezTo>
                <a:cubicBezTo>
                  <a:pt x="82773" y="190187"/>
                  <a:pt x="2218" y="-3579"/>
                  <a:pt x="4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3F140301-FA81-1745-3532-4DEFB795EB81}"/>
              </a:ext>
            </a:extLst>
          </p:cNvPr>
          <p:cNvSpPr/>
          <p:nvPr/>
        </p:nvSpPr>
        <p:spPr>
          <a:xfrm>
            <a:off x="4493623" y="5542418"/>
            <a:ext cx="1350796" cy="418955"/>
          </a:xfrm>
          <a:custGeom>
            <a:avLst/>
            <a:gdLst>
              <a:gd name="connsiteX0" fmla="*/ 0 w 1350796"/>
              <a:gd name="connsiteY0" fmla="*/ 261845 h 418955"/>
              <a:gd name="connsiteX1" fmla="*/ 383177 w 1350796"/>
              <a:gd name="connsiteY1" fmla="*/ 296679 h 418955"/>
              <a:gd name="connsiteX2" fmla="*/ 701040 w 1350796"/>
              <a:gd name="connsiteY2" fmla="*/ 287971 h 418955"/>
              <a:gd name="connsiteX3" fmla="*/ 792480 w 1350796"/>
              <a:gd name="connsiteY3" fmla="*/ 292325 h 418955"/>
              <a:gd name="connsiteX4" fmla="*/ 766354 w 1350796"/>
              <a:gd name="connsiteY4" fmla="*/ 314096 h 418955"/>
              <a:gd name="connsiteX5" fmla="*/ 1349828 w 1350796"/>
              <a:gd name="connsiteY5" fmla="*/ 588 h 418955"/>
              <a:gd name="connsiteX6" fmla="*/ 896983 w 1350796"/>
              <a:gd name="connsiteY6" fmla="*/ 240073 h 418955"/>
              <a:gd name="connsiteX7" fmla="*/ 609600 w 1350796"/>
              <a:gd name="connsiteY7" fmla="*/ 401182 h 418955"/>
              <a:gd name="connsiteX8" fmla="*/ 949234 w 1350796"/>
              <a:gd name="connsiteY8" fmla="*/ 401182 h 418955"/>
              <a:gd name="connsiteX9" fmla="*/ 544286 w 1350796"/>
              <a:gd name="connsiteY9" fmla="*/ 279262 h 418955"/>
              <a:gd name="connsiteX10" fmla="*/ 0 w 1350796"/>
              <a:gd name="connsiteY10" fmla="*/ 261845 h 41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796" h="418955">
                <a:moveTo>
                  <a:pt x="0" y="261845"/>
                </a:moveTo>
                <a:cubicBezTo>
                  <a:pt x="133168" y="277085"/>
                  <a:pt x="266337" y="292325"/>
                  <a:pt x="383177" y="296679"/>
                </a:cubicBezTo>
                <a:lnTo>
                  <a:pt x="701040" y="287971"/>
                </a:lnTo>
                <a:cubicBezTo>
                  <a:pt x="769257" y="287245"/>
                  <a:pt x="781594" y="287971"/>
                  <a:pt x="792480" y="292325"/>
                </a:cubicBezTo>
                <a:cubicBezTo>
                  <a:pt x="803366" y="296679"/>
                  <a:pt x="673463" y="362719"/>
                  <a:pt x="766354" y="314096"/>
                </a:cubicBezTo>
                <a:cubicBezTo>
                  <a:pt x="859245" y="265473"/>
                  <a:pt x="1328057" y="12925"/>
                  <a:pt x="1349828" y="588"/>
                </a:cubicBezTo>
                <a:cubicBezTo>
                  <a:pt x="1371600" y="-11749"/>
                  <a:pt x="1020354" y="173307"/>
                  <a:pt x="896983" y="240073"/>
                </a:cubicBezTo>
                <a:cubicBezTo>
                  <a:pt x="773612" y="306839"/>
                  <a:pt x="600892" y="374331"/>
                  <a:pt x="609600" y="401182"/>
                </a:cubicBezTo>
                <a:cubicBezTo>
                  <a:pt x="618308" y="428033"/>
                  <a:pt x="960120" y="421502"/>
                  <a:pt x="949234" y="401182"/>
                </a:cubicBezTo>
                <a:cubicBezTo>
                  <a:pt x="938348" y="380862"/>
                  <a:pt x="702492" y="299582"/>
                  <a:pt x="544286" y="279262"/>
                </a:cubicBezTo>
                <a:cubicBezTo>
                  <a:pt x="386080" y="258942"/>
                  <a:pt x="193040" y="269102"/>
                  <a:pt x="0" y="261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A4233D74-FD44-E9E4-314D-A16C3846E8D2}"/>
              </a:ext>
            </a:extLst>
          </p:cNvPr>
          <p:cNvSpPr/>
          <p:nvPr/>
        </p:nvSpPr>
        <p:spPr>
          <a:xfrm>
            <a:off x="6071495" y="4776368"/>
            <a:ext cx="256173" cy="517184"/>
          </a:xfrm>
          <a:custGeom>
            <a:avLst/>
            <a:gdLst>
              <a:gd name="connsiteX0" fmla="*/ 255282 w 256173"/>
              <a:gd name="connsiteY0" fmla="*/ 283 h 517184"/>
              <a:gd name="connsiteX1" fmla="*/ 115945 w 256173"/>
              <a:gd name="connsiteY1" fmla="*/ 352981 h 517184"/>
              <a:gd name="connsiteX2" fmla="*/ 2734 w 256173"/>
              <a:gd name="connsiteY2" fmla="*/ 514089 h 517184"/>
              <a:gd name="connsiteX3" fmla="*/ 233511 w 256173"/>
              <a:gd name="connsiteY3" fmla="*/ 222352 h 517184"/>
              <a:gd name="connsiteX4" fmla="*/ 176905 w 256173"/>
              <a:gd name="connsiteY4" fmla="*/ 292021 h 517184"/>
              <a:gd name="connsiteX5" fmla="*/ 255282 w 256173"/>
              <a:gd name="connsiteY5" fmla="*/ 283 h 51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173" h="517184">
                <a:moveTo>
                  <a:pt x="255282" y="283"/>
                </a:moveTo>
                <a:cubicBezTo>
                  <a:pt x="245122" y="10443"/>
                  <a:pt x="158036" y="267347"/>
                  <a:pt x="115945" y="352981"/>
                </a:cubicBezTo>
                <a:cubicBezTo>
                  <a:pt x="73854" y="438615"/>
                  <a:pt x="-16860" y="535861"/>
                  <a:pt x="2734" y="514089"/>
                </a:cubicBezTo>
                <a:cubicBezTo>
                  <a:pt x="22328" y="492318"/>
                  <a:pt x="204482" y="259363"/>
                  <a:pt x="233511" y="222352"/>
                </a:cubicBezTo>
                <a:cubicBezTo>
                  <a:pt x="262540" y="185341"/>
                  <a:pt x="168196" y="327581"/>
                  <a:pt x="176905" y="292021"/>
                </a:cubicBezTo>
                <a:cubicBezTo>
                  <a:pt x="185614" y="256461"/>
                  <a:pt x="265442" y="-9877"/>
                  <a:pt x="255282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3816FCE8-DEF8-F735-9353-F8E394384AAA}"/>
              </a:ext>
            </a:extLst>
          </p:cNvPr>
          <p:cNvSpPr/>
          <p:nvPr/>
        </p:nvSpPr>
        <p:spPr>
          <a:xfrm>
            <a:off x="5995495" y="4685194"/>
            <a:ext cx="84157" cy="256939"/>
          </a:xfrm>
          <a:custGeom>
            <a:avLst/>
            <a:gdLst>
              <a:gd name="connsiteX0" fmla="*/ 39545 w 84157"/>
              <a:gd name="connsiteY0" fmla="*/ 17 h 256939"/>
              <a:gd name="connsiteX1" fmla="*/ 52608 w 84157"/>
              <a:gd name="connsiteY1" fmla="*/ 135000 h 256939"/>
              <a:gd name="connsiteX2" fmla="*/ 356 w 84157"/>
              <a:gd name="connsiteY2" fmla="*/ 256920 h 256939"/>
              <a:gd name="connsiteX3" fmla="*/ 83088 w 84157"/>
              <a:gd name="connsiteY3" fmla="*/ 126292 h 256939"/>
              <a:gd name="connsiteX4" fmla="*/ 39545 w 84157"/>
              <a:gd name="connsiteY4" fmla="*/ 17 h 25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57" h="256939">
                <a:moveTo>
                  <a:pt x="39545" y="17"/>
                </a:moveTo>
                <a:cubicBezTo>
                  <a:pt x="34465" y="1468"/>
                  <a:pt x="59139" y="92183"/>
                  <a:pt x="52608" y="135000"/>
                </a:cubicBezTo>
                <a:cubicBezTo>
                  <a:pt x="46077" y="177817"/>
                  <a:pt x="-4724" y="258371"/>
                  <a:pt x="356" y="256920"/>
                </a:cubicBezTo>
                <a:cubicBezTo>
                  <a:pt x="5436" y="255469"/>
                  <a:pt x="74379" y="164029"/>
                  <a:pt x="83088" y="126292"/>
                </a:cubicBezTo>
                <a:cubicBezTo>
                  <a:pt x="91797" y="88555"/>
                  <a:pt x="44625" y="-1434"/>
                  <a:pt x="39545" y="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D261FEE1-643C-18FF-0FC8-6D6FE95AC575}"/>
              </a:ext>
            </a:extLst>
          </p:cNvPr>
          <p:cNvSpPr/>
          <p:nvPr/>
        </p:nvSpPr>
        <p:spPr>
          <a:xfrm>
            <a:off x="6154836" y="3844667"/>
            <a:ext cx="137206" cy="292668"/>
          </a:xfrm>
          <a:custGeom>
            <a:avLst/>
            <a:gdLst>
              <a:gd name="connsiteX0" fmla="*/ 137107 w 137206"/>
              <a:gd name="connsiteY0" fmla="*/ 167 h 292668"/>
              <a:gd name="connsiteX1" fmla="*/ 28250 w 137206"/>
              <a:gd name="connsiteY1" fmla="*/ 169984 h 292668"/>
              <a:gd name="connsiteX2" fmla="*/ 45667 w 137206"/>
              <a:gd name="connsiteY2" fmla="*/ 291904 h 292668"/>
              <a:gd name="connsiteX3" fmla="*/ 23895 w 137206"/>
              <a:gd name="connsiteY3" fmla="*/ 217882 h 292668"/>
              <a:gd name="connsiteX4" fmla="*/ 6478 w 137206"/>
              <a:gd name="connsiteY4" fmla="*/ 139504 h 292668"/>
              <a:gd name="connsiteX5" fmla="*/ 137107 w 137206"/>
              <a:gd name="connsiteY5" fmla="*/ 167 h 2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06" h="292668">
                <a:moveTo>
                  <a:pt x="137107" y="167"/>
                </a:moveTo>
                <a:cubicBezTo>
                  <a:pt x="140736" y="5247"/>
                  <a:pt x="43490" y="121361"/>
                  <a:pt x="28250" y="169984"/>
                </a:cubicBezTo>
                <a:cubicBezTo>
                  <a:pt x="13010" y="218607"/>
                  <a:pt x="46393" y="283921"/>
                  <a:pt x="45667" y="291904"/>
                </a:cubicBezTo>
                <a:cubicBezTo>
                  <a:pt x="44941" y="299887"/>
                  <a:pt x="30426" y="243282"/>
                  <a:pt x="23895" y="217882"/>
                </a:cubicBezTo>
                <a:cubicBezTo>
                  <a:pt x="17364" y="192482"/>
                  <a:pt x="-13116" y="172161"/>
                  <a:pt x="6478" y="139504"/>
                </a:cubicBezTo>
                <a:cubicBezTo>
                  <a:pt x="26072" y="106847"/>
                  <a:pt x="133478" y="-4913"/>
                  <a:pt x="137107" y="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613C3AE8-021A-AF41-9AA4-AC170AF0BC2B}"/>
              </a:ext>
            </a:extLst>
          </p:cNvPr>
          <p:cNvSpPr/>
          <p:nvPr/>
        </p:nvSpPr>
        <p:spPr>
          <a:xfrm>
            <a:off x="6435173" y="3431138"/>
            <a:ext cx="96339" cy="331067"/>
          </a:xfrm>
          <a:custGeom>
            <a:avLst/>
            <a:gdLst>
              <a:gd name="connsiteX0" fmla="*/ 96256 w 96339"/>
              <a:gd name="connsiteY0" fmla="*/ 39 h 331067"/>
              <a:gd name="connsiteX1" fmla="*/ 17878 w 96339"/>
              <a:gd name="connsiteY1" fmla="*/ 209045 h 331067"/>
              <a:gd name="connsiteX2" fmla="*/ 48358 w 96339"/>
              <a:gd name="connsiteY2" fmla="*/ 330965 h 331067"/>
              <a:gd name="connsiteX3" fmla="*/ 461 w 96339"/>
              <a:gd name="connsiteY3" fmla="*/ 226462 h 331067"/>
              <a:gd name="connsiteX4" fmla="*/ 96256 w 96339"/>
              <a:gd name="connsiteY4" fmla="*/ 39 h 33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39" h="331067">
                <a:moveTo>
                  <a:pt x="96256" y="39"/>
                </a:moveTo>
                <a:cubicBezTo>
                  <a:pt x="99159" y="-2864"/>
                  <a:pt x="25861" y="153891"/>
                  <a:pt x="17878" y="209045"/>
                </a:cubicBezTo>
                <a:cubicBezTo>
                  <a:pt x="9895" y="264199"/>
                  <a:pt x="51261" y="328062"/>
                  <a:pt x="48358" y="330965"/>
                </a:cubicBezTo>
                <a:cubicBezTo>
                  <a:pt x="45455" y="333868"/>
                  <a:pt x="-5345" y="274359"/>
                  <a:pt x="461" y="226462"/>
                </a:cubicBezTo>
                <a:cubicBezTo>
                  <a:pt x="6267" y="178565"/>
                  <a:pt x="93353" y="2942"/>
                  <a:pt x="9625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6C462BFC-0E8B-C16F-9F35-A06EEE7AB102}"/>
              </a:ext>
            </a:extLst>
          </p:cNvPr>
          <p:cNvSpPr/>
          <p:nvPr/>
        </p:nvSpPr>
        <p:spPr>
          <a:xfrm>
            <a:off x="6548073" y="3638994"/>
            <a:ext cx="123130" cy="329903"/>
          </a:xfrm>
          <a:custGeom>
            <a:avLst/>
            <a:gdLst>
              <a:gd name="connsiteX0" fmla="*/ 66087 w 123130"/>
              <a:gd name="connsiteY0" fmla="*/ 1189 h 329903"/>
              <a:gd name="connsiteX1" fmla="*/ 70441 w 123130"/>
              <a:gd name="connsiteY1" fmla="*/ 231966 h 329903"/>
              <a:gd name="connsiteX2" fmla="*/ 773 w 123130"/>
              <a:gd name="connsiteY2" fmla="*/ 327760 h 329903"/>
              <a:gd name="connsiteX3" fmla="*/ 122693 w 123130"/>
              <a:gd name="connsiteY3" fmla="*/ 149235 h 329903"/>
              <a:gd name="connsiteX4" fmla="*/ 66087 w 123130"/>
              <a:gd name="connsiteY4" fmla="*/ 1189 h 32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30" h="329903">
                <a:moveTo>
                  <a:pt x="66087" y="1189"/>
                </a:moveTo>
                <a:cubicBezTo>
                  <a:pt x="57378" y="14977"/>
                  <a:pt x="81327" y="177538"/>
                  <a:pt x="70441" y="231966"/>
                </a:cubicBezTo>
                <a:cubicBezTo>
                  <a:pt x="59555" y="286394"/>
                  <a:pt x="-7936" y="341548"/>
                  <a:pt x="773" y="327760"/>
                </a:cubicBezTo>
                <a:cubicBezTo>
                  <a:pt x="9482" y="313972"/>
                  <a:pt x="116887" y="201486"/>
                  <a:pt x="122693" y="149235"/>
                </a:cubicBezTo>
                <a:cubicBezTo>
                  <a:pt x="128499" y="96984"/>
                  <a:pt x="74796" y="-12599"/>
                  <a:pt x="66087" y="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8AE02BFD-E383-26EB-F5CB-6F82DE1EE0B2}"/>
              </a:ext>
            </a:extLst>
          </p:cNvPr>
          <p:cNvSpPr/>
          <p:nvPr/>
        </p:nvSpPr>
        <p:spPr>
          <a:xfrm>
            <a:off x="4791176" y="5571774"/>
            <a:ext cx="843916" cy="86673"/>
          </a:xfrm>
          <a:custGeom>
            <a:avLst/>
            <a:gdLst>
              <a:gd name="connsiteX0" fmla="*/ 131 w 843916"/>
              <a:gd name="connsiteY0" fmla="*/ 119 h 86673"/>
              <a:gd name="connsiteX1" fmla="*/ 330951 w 843916"/>
              <a:gd name="connsiteY1" fmla="*/ 81894 h 86673"/>
              <a:gd name="connsiteX2" fmla="*/ 330951 w 843916"/>
              <a:gd name="connsiteY2" fmla="*/ 70743 h 86673"/>
              <a:gd name="connsiteX3" fmla="*/ 490785 w 843916"/>
              <a:gd name="connsiteY3" fmla="*/ 18704 h 86673"/>
              <a:gd name="connsiteX4" fmla="*/ 843907 w 843916"/>
              <a:gd name="connsiteY4" fmla="*/ 3836 h 86673"/>
              <a:gd name="connsiteX5" fmla="*/ 479634 w 843916"/>
              <a:gd name="connsiteY5" fmla="*/ 44724 h 86673"/>
              <a:gd name="connsiteX6" fmla="*/ 293780 w 843916"/>
              <a:gd name="connsiteY6" fmla="*/ 63309 h 86673"/>
              <a:gd name="connsiteX7" fmla="*/ 131 w 843916"/>
              <a:gd name="connsiteY7" fmla="*/ 119 h 8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3916" h="86673">
                <a:moveTo>
                  <a:pt x="131" y="119"/>
                </a:moveTo>
                <a:cubicBezTo>
                  <a:pt x="6326" y="3217"/>
                  <a:pt x="275814" y="70123"/>
                  <a:pt x="330951" y="81894"/>
                </a:cubicBezTo>
                <a:cubicBezTo>
                  <a:pt x="386088" y="93665"/>
                  <a:pt x="304312" y="81275"/>
                  <a:pt x="330951" y="70743"/>
                </a:cubicBezTo>
                <a:cubicBezTo>
                  <a:pt x="357590" y="60211"/>
                  <a:pt x="405292" y="29855"/>
                  <a:pt x="490785" y="18704"/>
                </a:cubicBezTo>
                <a:cubicBezTo>
                  <a:pt x="576278" y="7553"/>
                  <a:pt x="845765" y="-501"/>
                  <a:pt x="843907" y="3836"/>
                </a:cubicBezTo>
                <a:cubicBezTo>
                  <a:pt x="842049" y="8173"/>
                  <a:pt x="479634" y="44724"/>
                  <a:pt x="479634" y="44724"/>
                </a:cubicBezTo>
                <a:cubicBezTo>
                  <a:pt x="387946" y="54636"/>
                  <a:pt x="379273" y="71363"/>
                  <a:pt x="293780" y="63309"/>
                </a:cubicBezTo>
                <a:cubicBezTo>
                  <a:pt x="208287" y="55255"/>
                  <a:pt x="-6064" y="-2979"/>
                  <a:pt x="131" y="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43401E70-8A6C-A752-B8F4-524A119B16A7}"/>
              </a:ext>
            </a:extLst>
          </p:cNvPr>
          <p:cNvSpPr/>
          <p:nvPr/>
        </p:nvSpPr>
        <p:spPr>
          <a:xfrm>
            <a:off x="4544368" y="5538033"/>
            <a:ext cx="109420" cy="223669"/>
          </a:xfrm>
          <a:custGeom>
            <a:avLst/>
            <a:gdLst>
              <a:gd name="connsiteX0" fmla="*/ 109408 w 109420"/>
              <a:gd name="connsiteY0" fmla="*/ 406 h 223669"/>
              <a:gd name="connsiteX1" fmla="*/ 12764 w 109420"/>
              <a:gd name="connsiteY1" fmla="*/ 123069 h 223669"/>
              <a:gd name="connsiteX2" fmla="*/ 53652 w 109420"/>
              <a:gd name="connsiteY2" fmla="*/ 223430 h 223669"/>
              <a:gd name="connsiteX3" fmla="*/ 23915 w 109420"/>
              <a:gd name="connsiteY3" fmla="*/ 149089 h 223669"/>
              <a:gd name="connsiteX4" fmla="*/ 5330 w 109420"/>
              <a:gd name="connsiteY4" fmla="*/ 85899 h 223669"/>
              <a:gd name="connsiteX5" fmla="*/ 109408 w 109420"/>
              <a:gd name="connsiteY5" fmla="*/ 406 h 22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20" h="223669">
                <a:moveTo>
                  <a:pt x="109408" y="406"/>
                </a:moveTo>
                <a:cubicBezTo>
                  <a:pt x="110647" y="6601"/>
                  <a:pt x="22057" y="85898"/>
                  <a:pt x="12764" y="123069"/>
                </a:cubicBezTo>
                <a:cubicBezTo>
                  <a:pt x="3471" y="160240"/>
                  <a:pt x="51794" y="219093"/>
                  <a:pt x="53652" y="223430"/>
                </a:cubicBezTo>
                <a:cubicBezTo>
                  <a:pt x="55510" y="227767"/>
                  <a:pt x="31969" y="172011"/>
                  <a:pt x="23915" y="149089"/>
                </a:cubicBezTo>
                <a:cubicBezTo>
                  <a:pt x="15861" y="126167"/>
                  <a:pt x="-11397" y="111299"/>
                  <a:pt x="5330" y="85899"/>
                </a:cubicBezTo>
                <a:cubicBezTo>
                  <a:pt x="22057" y="60499"/>
                  <a:pt x="108169" y="-5789"/>
                  <a:pt x="109408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1EDEE4F7-8296-3716-ED42-79AFF38C9577}"/>
              </a:ext>
            </a:extLst>
          </p:cNvPr>
          <p:cNvSpPr/>
          <p:nvPr/>
        </p:nvSpPr>
        <p:spPr>
          <a:xfrm>
            <a:off x="6454373" y="2946259"/>
            <a:ext cx="204292" cy="753316"/>
          </a:xfrm>
          <a:custGeom>
            <a:avLst/>
            <a:gdLst>
              <a:gd name="connsiteX0" fmla="*/ 7387 w 204292"/>
              <a:gd name="connsiteY0" fmla="*/ 200801 h 753316"/>
              <a:gd name="connsiteX1" fmla="*/ 30247 w 204292"/>
              <a:gd name="connsiteY1" fmla="*/ 261761 h 753316"/>
              <a:gd name="connsiteX2" fmla="*/ 167407 w 204292"/>
              <a:gd name="connsiteY2" fmla="*/ 566561 h 753316"/>
              <a:gd name="connsiteX3" fmla="*/ 159787 w 204292"/>
              <a:gd name="connsiteY3" fmla="*/ 749441 h 753316"/>
              <a:gd name="connsiteX4" fmla="*/ 167407 w 204292"/>
              <a:gd name="connsiteY4" fmla="*/ 398921 h 753316"/>
              <a:gd name="connsiteX5" fmla="*/ 197887 w 204292"/>
              <a:gd name="connsiteY5" fmla="*/ 94121 h 753316"/>
              <a:gd name="connsiteX6" fmla="*/ 197887 w 204292"/>
              <a:gd name="connsiteY6" fmla="*/ 17921 h 753316"/>
              <a:gd name="connsiteX7" fmla="*/ 129307 w 204292"/>
              <a:gd name="connsiteY7" fmla="*/ 391301 h 753316"/>
              <a:gd name="connsiteX8" fmla="*/ 7387 w 204292"/>
              <a:gd name="connsiteY8" fmla="*/ 200801 h 75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92" h="753316">
                <a:moveTo>
                  <a:pt x="7387" y="200801"/>
                </a:moveTo>
                <a:cubicBezTo>
                  <a:pt x="-9123" y="179211"/>
                  <a:pt x="3577" y="200801"/>
                  <a:pt x="30247" y="261761"/>
                </a:cubicBezTo>
                <a:cubicBezTo>
                  <a:pt x="56917" y="322721"/>
                  <a:pt x="145817" y="485281"/>
                  <a:pt x="167407" y="566561"/>
                </a:cubicBezTo>
                <a:cubicBezTo>
                  <a:pt x="188997" y="647841"/>
                  <a:pt x="159787" y="777381"/>
                  <a:pt x="159787" y="749441"/>
                </a:cubicBezTo>
                <a:cubicBezTo>
                  <a:pt x="159787" y="721501"/>
                  <a:pt x="161057" y="508141"/>
                  <a:pt x="167407" y="398921"/>
                </a:cubicBezTo>
                <a:cubicBezTo>
                  <a:pt x="173757" y="289701"/>
                  <a:pt x="192807" y="157621"/>
                  <a:pt x="197887" y="94121"/>
                </a:cubicBezTo>
                <a:cubicBezTo>
                  <a:pt x="202967" y="30621"/>
                  <a:pt x="209317" y="-31609"/>
                  <a:pt x="197887" y="17921"/>
                </a:cubicBezTo>
                <a:cubicBezTo>
                  <a:pt x="186457" y="67451"/>
                  <a:pt x="161057" y="362091"/>
                  <a:pt x="129307" y="391301"/>
                </a:cubicBezTo>
                <a:cubicBezTo>
                  <a:pt x="97557" y="420511"/>
                  <a:pt x="23897" y="222391"/>
                  <a:pt x="7387" y="20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7FC20153-2198-94BB-A3AF-AA4F210A8513}"/>
              </a:ext>
            </a:extLst>
          </p:cNvPr>
          <p:cNvSpPr/>
          <p:nvPr/>
        </p:nvSpPr>
        <p:spPr>
          <a:xfrm>
            <a:off x="4609991" y="3670258"/>
            <a:ext cx="127686" cy="470069"/>
          </a:xfrm>
          <a:custGeom>
            <a:avLst/>
            <a:gdLst>
              <a:gd name="connsiteX0" fmla="*/ 127109 w 127686"/>
              <a:gd name="connsiteY0" fmla="*/ 42 h 470069"/>
              <a:gd name="connsiteX1" fmla="*/ 66784 w 127686"/>
              <a:gd name="connsiteY1" fmla="*/ 225467 h 470069"/>
              <a:gd name="connsiteX2" fmla="*/ 63609 w 127686"/>
              <a:gd name="connsiteY2" fmla="*/ 311192 h 470069"/>
              <a:gd name="connsiteX3" fmla="*/ 50909 w 127686"/>
              <a:gd name="connsiteY3" fmla="*/ 301667 h 470069"/>
              <a:gd name="connsiteX4" fmla="*/ 109 w 127686"/>
              <a:gd name="connsiteY4" fmla="*/ 469942 h 470069"/>
              <a:gd name="connsiteX5" fmla="*/ 38209 w 127686"/>
              <a:gd name="connsiteY5" fmla="*/ 323892 h 470069"/>
              <a:gd name="connsiteX6" fmla="*/ 66784 w 127686"/>
              <a:gd name="connsiteY6" fmla="*/ 38142 h 470069"/>
              <a:gd name="connsiteX7" fmla="*/ 25509 w 127686"/>
              <a:gd name="connsiteY7" fmla="*/ 244517 h 470069"/>
              <a:gd name="connsiteX8" fmla="*/ 127109 w 127686"/>
              <a:gd name="connsiteY8" fmla="*/ 42 h 47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86" h="470069">
                <a:moveTo>
                  <a:pt x="127109" y="42"/>
                </a:moveTo>
                <a:cubicBezTo>
                  <a:pt x="133988" y="-3133"/>
                  <a:pt x="77367" y="173609"/>
                  <a:pt x="66784" y="225467"/>
                </a:cubicBezTo>
                <a:cubicBezTo>
                  <a:pt x="56201" y="277325"/>
                  <a:pt x="66255" y="298492"/>
                  <a:pt x="63609" y="311192"/>
                </a:cubicBezTo>
                <a:cubicBezTo>
                  <a:pt x="60963" y="323892"/>
                  <a:pt x="61492" y="275209"/>
                  <a:pt x="50909" y="301667"/>
                </a:cubicBezTo>
                <a:cubicBezTo>
                  <a:pt x="40326" y="328125"/>
                  <a:pt x="2226" y="466238"/>
                  <a:pt x="109" y="469942"/>
                </a:cubicBezTo>
                <a:cubicBezTo>
                  <a:pt x="-2008" y="473646"/>
                  <a:pt x="27096" y="395859"/>
                  <a:pt x="38209" y="323892"/>
                </a:cubicBezTo>
                <a:cubicBezTo>
                  <a:pt x="49321" y="251925"/>
                  <a:pt x="68901" y="51371"/>
                  <a:pt x="66784" y="38142"/>
                </a:cubicBezTo>
                <a:cubicBezTo>
                  <a:pt x="64667" y="24913"/>
                  <a:pt x="12809" y="250338"/>
                  <a:pt x="25509" y="244517"/>
                </a:cubicBezTo>
                <a:cubicBezTo>
                  <a:pt x="38209" y="238696"/>
                  <a:pt x="120230" y="3217"/>
                  <a:pt x="12710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33AD8A52-0B2A-6C25-4920-E33CDD358176}"/>
              </a:ext>
            </a:extLst>
          </p:cNvPr>
          <p:cNvSpPr/>
          <p:nvPr/>
        </p:nvSpPr>
        <p:spPr>
          <a:xfrm>
            <a:off x="4476588" y="4022055"/>
            <a:ext cx="114464" cy="352478"/>
          </a:xfrm>
          <a:custGeom>
            <a:avLst/>
            <a:gdLst>
              <a:gd name="connsiteX0" fmla="*/ 114462 w 114464"/>
              <a:gd name="connsiteY0" fmla="*/ 670 h 352478"/>
              <a:gd name="connsiteX1" fmla="*/ 3337 w 114464"/>
              <a:gd name="connsiteY1" fmla="*/ 194345 h 352478"/>
              <a:gd name="connsiteX2" fmla="*/ 28737 w 114464"/>
              <a:gd name="connsiteY2" fmla="*/ 286420 h 352478"/>
              <a:gd name="connsiteX3" fmla="*/ 25562 w 114464"/>
              <a:gd name="connsiteY3" fmla="*/ 292770 h 352478"/>
              <a:gd name="connsiteX4" fmla="*/ 31912 w 114464"/>
              <a:gd name="connsiteY4" fmla="*/ 346745 h 352478"/>
              <a:gd name="connsiteX5" fmla="*/ 6512 w 114464"/>
              <a:gd name="connsiteY5" fmla="*/ 137195 h 352478"/>
              <a:gd name="connsiteX6" fmla="*/ 114462 w 114464"/>
              <a:gd name="connsiteY6" fmla="*/ 670 h 35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64" h="352478">
                <a:moveTo>
                  <a:pt x="114462" y="670"/>
                </a:moveTo>
                <a:cubicBezTo>
                  <a:pt x="113933" y="10195"/>
                  <a:pt x="17624" y="146720"/>
                  <a:pt x="3337" y="194345"/>
                </a:cubicBezTo>
                <a:cubicBezTo>
                  <a:pt x="-10950" y="241970"/>
                  <a:pt x="25033" y="270016"/>
                  <a:pt x="28737" y="286420"/>
                </a:cubicBezTo>
                <a:cubicBezTo>
                  <a:pt x="32441" y="302824"/>
                  <a:pt x="25033" y="282716"/>
                  <a:pt x="25562" y="292770"/>
                </a:cubicBezTo>
                <a:cubicBezTo>
                  <a:pt x="26091" y="302824"/>
                  <a:pt x="35087" y="372674"/>
                  <a:pt x="31912" y="346745"/>
                </a:cubicBezTo>
                <a:cubicBezTo>
                  <a:pt x="28737" y="320816"/>
                  <a:pt x="-4600" y="189053"/>
                  <a:pt x="6512" y="137195"/>
                </a:cubicBezTo>
                <a:cubicBezTo>
                  <a:pt x="17624" y="85337"/>
                  <a:pt x="114991" y="-8855"/>
                  <a:pt x="114462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3D0247C9-AEFC-B654-8734-FA5F05B5AC6D}"/>
              </a:ext>
            </a:extLst>
          </p:cNvPr>
          <p:cNvSpPr/>
          <p:nvPr/>
        </p:nvSpPr>
        <p:spPr>
          <a:xfrm>
            <a:off x="3986297" y="4284273"/>
            <a:ext cx="101599" cy="205311"/>
          </a:xfrm>
          <a:custGeom>
            <a:avLst/>
            <a:gdLst>
              <a:gd name="connsiteX0" fmla="*/ 9 w 101599"/>
              <a:gd name="connsiteY0" fmla="*/ 856 h 205311"/>
              <a:gd name="connsiteX1" fmla="*/ 89656 w 101599"/>
              <a:gd name="connsiteY1" fmla="*/ 138315 h 205311"/>
              <a:gd name="connsiteX2" fmla="*/ 89656 w 101599"/>
              <a:gd name="connsiteY2" fmla="*/ 204056 h 205311"/>
              <a:gd name="connsiteX3" fmla="*/ 95632 w 101599"/>
              <a:gd name="connsiteY3" fmla="*/ 84527 h 205311"/>
              <a:gd name="connsiteX4" fmla="*/ 9 w 101599"/>
              <a:gd name="connsiteY4" fmla="*/ 856 h 20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99" h="205311">
                <a:moveTo>
                  <a:pt x="9" y="856"/>
                </a:moveTo>
                <a:cubicBezTo>
                  <a:pt x="-987" y="9821"/>
                  <a:pt x="74715" y="104448"/>
                  <a:pt x="89656" y="138315"/>
                </a:cubicBezTo>
                <a:cubicBezTo>
                  <a:pt x="104597" y="172182"/>
                  <a:pt x="88660" y="213021"/>
                  <a:pt x="89656" y="204056"/>
                </a:cubicBezTo>
                <a:cubicBezTo>
                  <a:pt x="90652" y="195091"/>
                  <a:pt x="111569" y="113413"/>
                  <a:pt x="95632" y="84527"/>
                </a:cubicBezTo>
                <a:cubicBezTo>
                  <a:pt x="79695" y="55641"/>
                  <a:pt x="1005" y="-8109"/>
                  <a:pt x="9" y="8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77FB88E0-C2FD-2E8B-071E-341695BD500D}"/>
              </a:ext>
            </a:extLst>
          </p:cNvPr>
          <p:cNvSpPr/>
          <p:nvPr/>
        </p:nvSpPr>
        <p:spPr>
          <a:xfrm>
            <a:off x="5844322" y="4422467"/>
            <a:ext cx="60501" cy="192364"/>
          </a:xfrm>
          <a:custGeom>
            <a:avLst/>
            <a:gdLst>
              <a:gd name="connsiteX0" fmla="*/ 60431 w 60501"/>
              <a:gd name="connsiteY0" fmla="*/ 121 h 192364"/>
              <a:gd name="connsiteX1" fmla="*/ 12619 w 60501"/>
              <a:gd name="connsiteY1" fmla="*/ 89768 h 192364"/>
              <a:gd name="connsiteX2" fmla="*/ 6643 w 60501"/>
              <a:gd name="connsiteY2" fmla="*/ 191368 h 192364"/>
              <a:gd name="connsiteX3" fmla="*/ 6643 w 60501"/>
              <a:gd name="connsiteY3" fmla="*/ 137580 h 192364"/>
              <a:gd name="connsiteX4" fmla="*/ 666 w 60501"/>
              <a:gd name="connsiteY4" fmla="*/ 71839 h 192364"/>
              <a:gd name="connsiteX5" fmla="*/ 60431 w 60501"/>
              <a:gd name="connsiteY5" fmla="*/ 121 h 19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1" h="192364">
                <a:moveTo>
                  <a:pt x="60431" y="121"/>
                </a:moveTo>
                <a:cubicBezTo>
                  <a:pt x="62423" y="3109"/>
                  <a:pt x="21584" y="57894"/>
                  <a:pt x="12619" y="89768"/>
                </a:cubicBezTo>
                <a:cubicBezTo>
                  <a:pt x="3654" y="121643"/>
                  <a:pt x="7639" y="183399"/>
                  <a:pt x="6643" y="191368"/>
                </a:cubicBezTo>
                <a:cubicBezTo>
                  <a:pt x="5647" y="199337"/>
                  <a:pt x="7639" y="157501"/>
                  <a:pt x="6643" y="137580"/>
                </a:cubicBezTo>
                <a:cubicBezTo>
                  <a:pt x="5647" y="117659"/>
                  <a:pt x="-2322" y="93753"/>
                  <a:pt x="666" y="71839"/>
                </a:cubicBezTo>
                <a:cubicBezTo>
                  <a:pt x="3654" y="49925"/>
                  <a:pt x="58439" y="-2867"/>
                  <a:pt x="60431" y="1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14B029FB-0F05-A901-0C80-4A7BB7B1C38F}"/>
              </a:ext>
            </a:extLst>
          </p:cNvPr>
          <p:cNvSpPr/>
          <p:nvPr/>
        </p:nvSpPr>
        <p:spPr>
          <a:xfrm>
            <a:off x="5865486" y="3920450"/>
            <a:ext cx="75265" cy="191452"/>
          </a:xfrm>
          <a:custGeom>
            <a:avLst/>
            <a:gdLst>
              <a:gd name="connsiteX0" fmla="*/ 75126 w 75265"/>
              <a:gd name="connsiteY0" fmla="*/ 115 h 191452"/>
              <a:gd name="connsiteX1" fmla="*/ 21338 w 75265"/>
              <a:gd name="connsiteY1" fmla="*/ 83785 h 191452"/>
              <a:gd name="connsiteX2" fmla="*/ 9385 w 75265"/>
              <a:gd name="connsiteY2" fmla="*/ 191362 h 191452"/>
              <a:gd name="connsiteX3" fmla="*/ 9385 w 75265"/>
              <a:gd name="connsiteY3" fmla="*/ 101715 h 191452"/>
              <a:gd name="connsiteX4" fmla="*/ 3408 w 75265"/>
              <a:gd name="connsiteY4" fmla="*/ 65856 h 191452"/>
              <a:gd name="connsiteX5" fmla="*/ 75126 w 75265"/>
              <a:gd name="connsiteY5" fmla="*/ 115 h 19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65" h="191452">
                <a:moveTo>
                  <a:pt x="75126" y="115"/>
                </a:moveTo>
                <a:cubicBezTo>
                  <a:pt x="78114" y="3103"/>
                  <a:pt x="32295" y="51911"/>
                  <a:pt x="21338" y="83785"/>
                </a:cubicBezTo>
                <a:cubicBezTo>
                  <a:pt x="10381" y="115659"/>
                  <a:pt x="11377" y="188374"/>
                  <a:pt x="9385" y="191362"/>
                </a:cubicBezTo>
                <a:cubicBezTo>
                  <a:pt x="7393" y="194350"/>
                  <a:pt x="10381" y="122633"/>
                  <a:pt x="9385" y="101715"/>
                </a:cubicBezTo>
                <a:cubicBezTo>
                  <a:pt x="8389" y="80797"/>
                  <a:pt x="-6553" y="78805"/>
                  <a:pt x="3408" y="65856"/>
                </a:cubicBezTo>
                <a:cubicBezTo>
                  <a:pt x="13369" y="52907"/>
                  <a:pt x="72138" y="-2873"/>
                  <a:pt x="75126" y="1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A31D7421-2AF7-7923-34F8-63C32943EE02}"/>
              </a:ext>
            </a:extLst>
          </p:cNvPr>
          <p:cNvSpPr/>
          <p:nvPr/>
        </p:nvSpPr>
        <p:spPr>
          <a:xfrm>
            <a:off x="3830874" y="3980271"/>
            <a:ext cx="54023" cy="143562"/>
          </a:xfrm>
          <a:custGeom>
            <a:avLst/>
            <a:gdLst>
              <a:gd name="connsiteX0" fmla="*/ 53832 w 54023"/>
              <a:gd name="connsiteY0" fmla="*/ 58 h 143562"/>
              <a:gd name="connsiteX1" fmla="*/ 17973 w 54023"/>
              <a:gd name="connsiteY1" fmla="*/ 71776 h 143562"/>
              <a:gd name="connsiteX2" fmla="*/ 17973 w 54023"/>
              <a:gd name="connsiteY2" fmla="*/ 143494 h 143562"/>
              <a:gd name="connsiteX3" fmla="*/ 44 w 54023"/>
              <a:gd name="connsiteY3" fmla="*/ 83729 h 143562"/>
              <a:gd name="connsiteX4" fmla="*/ 53832 w 54023"/>
              <a:gd name="connsiteY4" fmla="*/ 58 h 14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23" h="143562">
                <a:moveTo>
                  <a:pt x="53832" y="58"/>
                </a:moveTo>
                <a:cubicBezTo>
                  <a:pt x="56820" y="-1934"/>
                  <a:pt x="23949" y="47870"/>
                  <a:pt x="17973" y="71776"/>
                </a:cubicBezTo>
                <a:cubicBezTo>
                  <a:pt x="11996" y="95682"/>
                  <a:pt x="20961" y="141502"/>
                  <a:pt x="17973" y="143494"/>
                </a:cubicBezTo>
                <a:cubicBezTo>
                  <a:pt x="14985" y="145486"/>
                  <a:pt x="-952" y="103651"/>
                  <a:pt x="44" y="83729"/>
                </a:cubicBezTo>
                <a:cubicBezTo>
                  <a:pt x="1040" y="63807"/>
                  <a:pt x="50844" y="2050"/>
                  <a:pt x="53832" y="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8793C809-4238-1181-D487-5EB74F48D699}"/>
              </a:ext>
            </a:extLst>
          </p:cNvPr>
          <p:cNvSpPr/>
          <p:nvPr/>
        </p:nvSpPr>
        <p:spPr>
          <a:xfrm>
            <a:off x="4189493" y="4116585"/>
            <a:ext cx="74310" cy="103272"/>
          </a:xfrm>
          <a:custGeom>
            <a:avLst/>
            <a:gdLst>
              <a:gd name="connsiteX0" fmla="*/ 13 w 74310"/>
              <a:gd name="connsiteY0" fmla="*/ 1203 h 103272"/>
              <a:gd name="connsiteX1" fmla="*/ 65754 w 74310"/>
              <a:gd name="connsiteY1" fmla="*/ 54991 h 103272"/>
              <a:gd name="connsiteX2" fmla="*/ 65754 w 74310"/>
              <a:gd name="connsiteY2" fmla="*/ 102803 h 103272"/>
              <a:gd name="connsiteX3" fmla="*/ 71731 w 74310"/>
              <a:gd name="connsiteY3" fmla="*/ 25109 h 103272"/>
              <a:gd name="connsiteX4" fmla="*/ 13 w 74310"/>
              <a:gd name="connsiteY4" fmla="*/ 1203 h 10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10" h="103272">
                <a:moveTo>
                  <a:pt x="13" y="1203"/>
                </a:moveTo>
                <a:cubicBezTo>
                  <a:pt x="-983" y="6183"/>
                  <a:pt x="54797" y="38058"/>
                  <a:pt x="65754" y="54991"/>
                </a:cubicBezTo>
                <a:cubicBezTo>
                  <a:pt x="76711" y="71924"/>
                  <a:pt x="64758" y="107783"/>
                  <a:pt x="65754" y="102803"/>
                </a:cubicBezTo>
                <a:cubicBezTo>
                  <a:pt x="66750" y="97823"/>
                  <a:pt x="79700" y="43038"/>
                  <a:pt x="71731" y="25109"/>
                </a:cubicBezTo>
                <a:cubicBezTo>
                  <a:pt x="63762" y="7180"/>
                  <a:pt x="1009" y="-3777"/>
                  <a:pt x="13" y="12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1C0BF161-EF33-1F13-3A07-98D17C4B65F3}"/>
              </a:ext>
            </a:extLst>
          </p:cNvPr>
          <p:cNvSpPr/>
          <p:nvPr/>
        </p:nvSpPr>
        <p:spPr>
          <a:xfrm>
            <a:off x="3932378" y="3768018"/>
            <a:ext cx="145422" cy="105096"/>
          </a:xfrm>
          <a:custGeom>
            <a:avLst/>
            <a:gdLst>
              <a:gd name="connsiteX0" fmla="*/ 140 w 145422"/>
              <a:gd name="connsiteY0" fmla="*/ 3135 h 105096"/>
              <a:gd name="connsiteX1" fmla="*/ 101740 w 145422"/>
              <a:gd name="connsiteY1" fmla="*/ 44970 h 105096"/>
              <a:gd name="connsiteX2" fmla="*/ 143575 w 145422"/>
              <a:gd name="connsiteY2" fmla="*/ 104735 h 105096"/>
              <a:gd name="connsiteX3" fmla="*/ 125646 w 145422"/>
              <a:gd name="connsiteY3" fmla="*/ 15088 h 105096"/>
              <a:gd name="connsiteX4" fmla="*/ 140 w 145422"/>
              <a:gd name="connsiteY4" fmla="*/ 3135 h 10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22" h="105096">
                <a:moveTo>
                  <a:pt x="140" y="3135"/>
                </a:moveTo>
                <a:cubicBezTo>
                  <a:pt x="-3844" y="8115"/>
                  <a:pt x="77834" y="28037"/>
                  <a:pt x="101740" y="44970"/>
                </a:cubicBezTo>
                <a:cubicBezTo>
                  <a:pt x="125646" y="61903"/>
                  <a:pt x="139591" y="109715"/>
                  <a:pt x="143575" y="104735"/>
                </a:cubicBezTo>
                <a:cubicBezTo>
                  <a:pt x="147559" y="99755"/>
                  <a:pt x="146564" y="33018"/>
                  <a:pt x="125646" y="15088"/>
                </a:cubicBezTo>
                <a:cubicBezTo>
                  <a:pt x="104728" y="-2842"/>
                  <a:pt x="4124" y="-1845"/>
                  <a:pt x="140" y="31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EB65C6CB-2107-CB08-1B64-225E413EDB13}"/>
              </a:ext>
            </a:extLst>
          </p:cNvPr>
          <p:cNvSpPr/>
          <p:nvPr/>
        </p:nvSpPr>
        <p:spPr>
          <a:xfrm>
            <a:off x="6203417" y="3573829"/>
            <a:ext cx="96127" cy="167597"/>
          </a:xfrm>
          <a:custGeom>
            <a:avLst/>
            <a:gdLst>
              <a:gd name="connsiteX0" fmla="*/ 24065 w 96127"/>
              <a:gd name="connsiteY0" fmla="*/ 100 h 167597"/>
              <a:gd name="connsiteX1" fmla="*/ 71877 w 96127"/>
              <a:gd name="connsiteY1" fmla="*/ 101700 h 167597"/>
              <a:gd name="connsiteX2" fmla="*/ 159 w 96127"/>
              <a:gd name="connsiteY2" fmla="*/ 167442 h 167597"/>
              <a:gd name="connsiteX3" fmla="*/ 95783 w 96127"/>
              <a:gd name="connsiteY3" fmla="*/ 83771 h 167597"/>
              <a:gd name="connsiteX4" fmla="*/ 24065 w 96127"/>
              <a:gd name="connsiteY4" fmla="*/ 100 h 16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27" h="167597">
                <a:moveTo>
                  <a:pt x="24065" y="100"/>
                </a:moveTo>
                <a:cubicBezTo>
                  <a:pt x="20081" y="3088"/>
                  <a:pt x="75861" y="73810"/>
                  <a:pt x="71877" y="101700"/>
                </a:cubicBezTo>
                <a:cubicBezTo>
                  <a:pt x="67893" y="129590"/>
                  <a:pt x="-3825" y="170430"/>
                  <a:pt x="159" y="167442"/>
                </a:cubicBezTo>
                <a:cubicBezTo>
                  <a:pt x="4143" y="164454"/>
                  <a:pt x="89807" y="105685"/>
                  <a:pt x="95783" y="83771"/>
                </a:cubicBezTo>
                <a:cubicBezTo>
                  <a:pt x="101759" y="61857"/>
                  <a:pt x="28049" y="-2888"/>
                  <a:pt x="24065" y="1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FD6961B4-0C1F-34BB-B4EF-B68A9EF8DD6F}"/>
              </a:ext>
            </a:extLst>
          </p:cNvPr>
          <p:cNvSpPr/>
          <p:nvPr/>
        </p:nvSpPr>
        <p:spPr>
          <a:xfrm>
            <a:off x="3782166" y="3776810"/>
            <a:ext cx="30822" cy="169026"/>
          </a:xfrm>
          <a:custGeom>
            <a:avLst/>
            <a:gdLst>
              <a:gd name="connsiteX0" fmla="*/ 30822 w 30822"/>
              <a:gd name="connsiteY0" fmla="*/ 319 h 169026"/>
              <a:gd name="connsiteX1" fmla="*/ 940 w 30822"/>
              <a:gd name="connsiteY1" fmla="*/ 131802 h 169026"/>
              <a:gd name="connsiteX2" fmla="*/ 6916 w 30822"/>
              <a:gd name="connsiteY2" fmla="*/ 167661 h 169026"/>
              <a:gd name="connsiteX3" fmla="*/ 940 w 30822"/>
              <a:gd name="connsiteY3" fmla="*/ 95943 h 169026"/>
              <a:gd name="connsiteX4" fmla="*/ 30822 w 30822"/>
              <a:gd name="connsiteY4" fmla="*/ 319 h 16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2" h="169026">
                <a:moveTo>
                  <a:pt x="30822" y="319"/>
                </a:moveTo>
                <a:cubicBezTo>
                  <a:pt x="30822" y="6295"/>
                  <a:pt x="4924" y="103912"/>
                  <a:pt x="940" y="131802"/>
                </a:cubicBezTo>
                <a:cubicBezTo>
                  <a:pt x="-3044" y="159692"/>
                  <a:pt x="6916" y="173637"/>
                  <a:pt x="6916" y="167661"/>
                </a:cubicBezTo>
                <a:cubicBezTo>
                  <a:pt x="6916" y="161685"/>
                  <a:pt x="-1052" y="117857"/>
                  <a:pt x="940" y="95943"/>
                </a:cubicBezTo>
                <a:cubicBezTo>
                  <a:pt x="2932" y="74029"/>
                  <a:pt x="30822" y="-5657"/>
                  <a:pt x="30822" y="3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4CE3200A-5808-6CC4-15D8-9147EA537D10}"/>
              </a:ext>
            </a:extLst>
          </p:cNvPr>
          <p:cNvSpPr/>
          <p:nvPr/>
        </p:nvSpPr>
        <p:spPr>
          <a:xfrm>
            <a:off x="5628162" y="3830365"/>
            <a:ext cx="86965" cy="170599"/>
          </a:xfrm>
          <a:custGeom>
            <a:avLst/>
            <a:gdLst>
              <a:gd name="connsiteX0" fmla="*/ 19603 w 86965"/>
              <a:gd name="connsiteY0" fmla="*/ 553 h 170599"/>
              <a:gd name="connsiteX1" fmla="*/ 19603 w 86965"/>
              <a:gd name="connsiteY1" fmla="*/ 66294 h 170599"/>
              <a:gd name="connsiteX2" fmla="*/ 85344 w 86965"/>
              <a:gd name="connsiteY2" fmla="*/ 167894 h 170599"/>
              <a:gd name="connsiteX3" fmla="*/ 61438 w 86965"/>
              <a:gd name="connsiteY3" fmla="*/ 138011 h 170599"/>
              <a:gd name="connsiteX4" fmla="*/ 1673 w 86965"/>
              <a:gd name="connsiteY4" fmla="*/ 102153 h 170599"/>
              <a:gd name="connsiteX5" fmla="*/ 19603 w 86965"/>
              <a:gd name="connsiteY5" fmla="*/ 553 h 17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65" h="170599">
                <a:moveTo>
                  <a:pt x="19603" y="553"/>
                </a:moveTo>
                <a:cubicBezTo>
                  <a:pt x="22591" y="-5424"/>
                  <a:pt x="8646" y="38404"/>
                  <a:pt x="19603" y="66294"/>
                </a:cubicBezTo>
                <a:cubicBezTo>
                  <a:pt x="30560" y="94184"/>
                  <a:pt x="85344" y="167894"/>
                  <a:pt x="85344" y="167894"/>
                </a:cubicBezTo>
                <a:cubicBezTo>
                  <a:pt x="92317" y="179847"/>
                  <a:pt x="75383" y="148968"/>
                  <a:pt x="61438" y="138011"/>
                </a:cubicBezTo>
                <a:cubicBezTo>
                  <a:pt x="47493" y="127054"/>
                  <a:pt x="9642" y="125063"/>
                  <a:pt x="1673" y="102153"/>
                </a:cubicBezTo>
                <a:cubicBezTo>
                  <a:pt x="-6296" y="79243"/>
                  <a:pt x="16615" y="6530"/>
                  <a:pt x="19603" y="5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BB2B923E-9604-3BFC-80D0-A8FB44C87AAC}"/>
              </a:ext>
            </a:extLst>
          </p:cNvPr>
          <p:cNvSpPr/>
          <p:nvPr/>
        </p:nvSpPr>
        <p:spPr>
          <a:xfrm>
            <a:off x="4279092" y="3884280"/>
            <a:ext cx="69350" cy="126554"/>
          </a:xfrm>
          <a:custGeom>
            <a:avLst/>
            <a:gdLst>
              <a:gd name="connsiteX0" fmla="*/ 61 w 69350"/>
              <a:gd name="connsiteY0" fmla="*/ 426 h 126554"/>
              <a:gd name="connsiteX1" fmla="*/ 53849 w 69350"/>
              <a:gd name="connsiteY1" fmla="*/ 84096 h 126554"/>
              <a:gd name="connsiteX2" fmla="*/ 53849 w 69350"/>
              <a:gd name="connsiteY2" fmla="*/ 125932 h 126554"/>
              <a:gd name="connsiteX3" fmla="*/ 65802 w 69350"/>
              <a:gd name="connsiteY3" fmla="*/ 54214 h 126554"/>
              <a:gd name="connsiteX4" fmla="*/ 61 w 69350"/>
              <a:gd name="connsiteY4" fmla="*/ 426 h 1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50" h="126554">
                <a:moveTo>
                  <a:pt x="61" y="426"/>
                </a:moveTo>
                <a:cubicBezTo>
                  <a:pt x="-1931" y="5406"/>
                  <a:pt x="44884" y="63178"/>
                  <a:pt x="53849" y="84096"/>
                </a:cubicBezTo>
                <a:cubicBezTo>
                  <a:pt x="62814" y="105014"/>
                  <a:pt x="51857" y="130912"/>
                  <a:pt x="53849" y="125932"/>
                </a:cubicBezTo>
                <a:cubicBezTo>
                  <a:pt x="55841" y="120952"/>
                  <a:pt x="77755" y="73139"/>
                  <a:pt x="65802" y="54214"/>
                </a:cubicBezTo>
                <a:cubicBezTo>
                  <a:pt x="53849" y="35289"/>
                  <a:pt x="2053" y="-4554"/>
                  <a:pt x="61" y="4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1C178C58-E70B-AA52-B48D-2EB2CC07707E}"/>
              </a:ext>
            </a:extLst>
          </p:cNvPr>
          <p:cNvSpPr/>
          <p:nvPr/>
        </p:nvSpPr>
        <p:spPr>
          <a:xfrm>
            <a:off x="5699288" y="4171549"/>
            <a:ext cx="103873" cy="215223"/>
          </a:xfrm>
          <a:custGeom>
            <a:avLst/>
            <a:gdLst>
              <a:gd name="connsiteX0" fmla="*/ 103865 w 103873"/>
              <a:gd name="connsiteY0" fmla="*/ 27 h 215223"/>
              <a:gd name="connsiteX1" fmla="*/ 8241 w 103873"/>
              <a:gd name="connsiteY1" fmla="*/ 137486 h 215223"/>
              <a:gd name="connsiteX2" fmla="*/ 56053 w 103873"/>
              <a:gd name="connsiteY2" fmla="*/ 215180 h 215223"/>
              <a:gd name="connsiteX3" fmla="*/ 32147 w 103873"/>
              <a:gd name="connsiteY3" fmla="*/ 149439 h 215223"/>
              <a:gd name="connsiteX4" fmla="*/ 2265 w 103873"/>
              <a:gd name="connsiteY4" fmla="*/ 125533 h 215223"/>
              <a:gd name="connsiteX5" fmla="*/ 103865 w 103873"/>
              <a:gd name="connsiteY5" fmla="*/ 27 h 21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73" h="215223">
                <a:moveTo>
                  <a:pt x="103865" y="27"/>
                </a:moveTo>
                <a:cubicBezTo>
                  <a:pt x="104861" y="2019"/>
                  <a:pt x="16210" y="101627"/>
                  <a:pt x="8241" y="137486"/>
                </a:cubicBezTo>
                <a:cubicBezTo>
                  <a:pt x="272" y="173345"/>
                  <a:pt x="52069" y="213188"/>
                  <a:pt x="56053" y="215180"/>
                </a:cubicBezTo>
                <a:cubicBezTo>
                  <a:pt x="60037" y="217172"/>
                  <a:pt x="32147" y="149439"/>
                  <a:pt x="32147" y="149439"/>
                </a:cubicBezTo>
                <a:cubicBezTo>
                  <a:pt x="23182" y="134498"/>
                  <a:pt x="-8692" y="145454"/>
                  <a:pt x="2265" y="125533"/>
                </a:cubicBezTo>
                <a:cubicBezTo>
                  <a:pt x="13222" y="105612"/>
                  <a:pt x="102869" y="-1965"/>
                  <a:pt x="103865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97FF9E9-EB27-E114-3591-16FC4A17B946}"/>
              </a:ext>
            </a:extLst>
          </p:cNvPr>
          <p:cNvSpPr/>
          <p:nvPr/>
        </p:nvSpPr>
        <p:spPr>
          <a:xfrm>
            <a:off x="4291025" y="3717239"/>
            <a:ext cx="119674" cy="101799"/>
          </a:xfrm>
          <a:custGeom>
            <a:avLst/>
            <a:gdLst>
              <a:gd name="connsiteX0" fmla="*/ 81 w 119674"/>
              <a:gd name="connsiteY0" fmla="*/ 126 h 101799"/>
              <a:gd name="connsiteX1" fmla="*/ 95704 w 119674"/>
              <a:gd name="connsiteY1" fmla="*/ 47937 h 101799"/>
              <a:gd name="connsiteX2" fmla="*/ 113634 w 119674"/>
              <a:gd name="connsiteY2" fmla="*/ 101726 h 101799"/>
              <a:gd name="connsiteX3" fmla="*/ 113634 w 119674"/>
              <a:gd name="connsiteY3" fmla="*/ 35985 h 101799"/>
              <a:gd name="connsiteX4" fmla="*/ 81 w 119674"/>
              <a:gd name="connsiteY4" fmla="*/ 126 h 10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4" h="101799">
                <a:moveTo>
                  <a:pt x="81" y="126"/>
                </a:moveTo>
                <a:cubicBezTo>
                  <a:pt x="-2907" y="2118"/>
                  <a:pt x="76778" y="31004"/>
                  <a:pt x="95704" y="47937"/>
                </a:cubicBezTo>
                <a:cubicBezTo>
                  <a:pt x="114630" y="64870"/>
                  <a:pt x="110646" y="103718"/>
                  <a:pt x="113634" y="101726"/>
                </a:cubicBezTo>
                <a:cubicBezTo>
                  <a:pt x="116622" y="99734"/>
                  <a:pt x="125587" y="51922"/>
                  <a:pt x="113634" y="35985"/>
                </a:cubicBezTo>
                <a:cubicBezTo>
                  <a:pt x="101681" y="20048"/>
                  <a:pt x="3069" y="-1866"/>
                  <a:pt x="81" y="1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77B6AD33-86C3-4633-3762-60F6DA3BAA3D}"/>
              </a:ext>
            </a:extLst>
          </p:cNvPr>
          <p:cNvSpPr/>
          <p:nvPr/>
        </p:nvSpPr>
        <p:spPr>
          <a:xfrm>
            <a:off x="5383953" y="3651506"/>
            <a:ext cx="102466" cy="228184"/>
          </a:xfrm>
          <a:custGeom>
            <a:avLst/>
            <a:gdLst>
              <a:gd name="connsiteX0" fmla="*/ 84518 w 102466"/>
              <a:gd name="connsiteY0" fmla="*/ 118 h 228184"/>
              <a:gd name="connsiteX1" fmla="*/ 42682 w 102466"/>
              <a:gd name="connsiteY1" fmla="*/ 131600 h 228184"/>
              <a:gd name="connsiteX2" fmla="*/ 102447 w 102466"/>
              <a:gd name="connsiteY2" fmla="*/ 227223 h 228184"/>
              <a:gd name="connsiteX3" fmla="*/ 48659 w 102466"/>
              <a:gd name="connsiteY3" fmla="*/ 179412 h 228184"/>
              <a:gd name="connsiteX4" fmla="*/ 847 w 102466"/>
              <a:gd name="connsiteY4" fmla="*/ 155506 h 228184"/>
              <a:gd name="connsiteX5" fmla="*/ 84518 w 102466"/>
              <a:gd name="connsiteY5" fmla="*/ 118 h 22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66" h="228184">
                <a:moveTo>
                  <a:pt x="84518" y="118"/>
                </a:moveTo>
                <a:cubicBezTo>
                  <a:pt x="91491" y="-3866"/>
                  <a:pt x="39694" y="93749"/>
                  <a:pt x="42682" y="131600"/>
                </a:cubicBezTo>
                <a:cubicBezTo>
                  <a:pt x="45670" y="169451"/>
                  <a:pt x="101451" y="219254"/>
                  <a:pt x="102447" y="227223"/>
                </a:cubicBezTo>
                <a:cubicBezTo>
                  <a:pt x="103443" y="235192"/>
                  <a:pt x="65592" y="191365"/>
                  <a:pt x="48659" y="179412"/>
                </a:cubicBezTo>
                <a:cubicBezTo>
                  <a:pt x="31726" y="167459"/>
                  <a:pt x="-6126" y="179412"/>
                  <a:pt x="847" y="155506"/>
                </a:cubicBezTo>
                <a:cubicBezTo>
                  <a:pt x="7819" y="131600"/>
                  <a:pt x="77545" y="4102"/>
                  <a:pt x="84518" y="1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AD0C672-E48B-C780-6FE6-89E8966634E3}"/>
              </a:ext>
            </a:extLst>
          </p:cNvPr>
          <p:cNvSpPr/>
          <p:nvPr/>
        </p:nvSpPr>
        <p:spPr>
          <a:xfrm>
            <a:off x="4183444" y="4542118"/>
            <a:ext cx="103023" cy="155388"/>
          </a:xfrm>
          <a:custGeom>
            <a:avLst/>
            <a:gdLst>
              <a:gd name="connsiteX0" fmla="*/ 59850 w 103023"/>
              <a:gd name="connsiteY0" fmla="*/ 0 h 155388"/>
              <a:gd name="connsiteX1" fmla="*/ 83756 w 103023"/>
              <a:gd name="connsiteY1" fmla="*/ 107576 h 155388"/>
              <a:gd name="connsiteX2" fmla="*/ 85 w 103023"/>
              <a:gd name="connsiteY2" fmla="*/ 155388 h 155388"/>
              <a:gd name="connsiteX3" fmla="*/ 101685 w 103023"/>
              <a:gd name="connsiteY3" fmla="*/ 107576 h 155388"/>
              <a:gd name="connsiteX4" fmla="*/ 59850 w 103023"/>
              <a:gd name="connsiteY4" fmla="*/ 0 h 15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23" h="155388">
                <a:moveTo>
                  <a:pt x="59850" y="0"/>
                </a:moveTo>
                <a:cubicBezTo>
                  <a:pt x="56862" y="0"/>
                  <a:pt x="93717" y="81678"/>
                  <a:pt x="83756" y="107576"/>
                </a:cubicBezTo>
                <a:cubicBezTo>
                  <a:pt x="73795" y="133474"/>
                  <a:pt x="-2903" y="155388"/>
                  <a:pt x="85" y="155388"/>
                </a:cubicBezTo>
                <a:cubicBezTo>
                  <a:pt x="3073" y="155388"/>
                  <a:pt x="91724" y="127498"/>
                  <a:pt x="101685" y="107576"/>
                </a:cubicBezTo>
                <a:cubicBezTo>
                  <a:pt x="111646" y="87654"/>
                  <a:pt x="62838" y="0"/>
                  <a:pt x="59850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74CBB3E4-A9A8-986D-8B01-B4997DA90AC5}"/>
              </a:ext>
            </a:extLst>
          </p:cNvPr>
          <p:cNvSpPr/>
          <p:nvPr/>
        </p:nvSpPr>
        <p:spPr>
          <a:xfrm>
            <a:off x="5808658" y="4679569"/>
            <a:ext cx="60433" cy="251279"/>
          </a:xfrm>
          <a:custGeom>
            <a:avLst/>
            <a:gdLst>
              <a:gd name="connsiteX0" fmla="*/ 471 w 60433"/>
              <a:gd name="connsiteY0" fmla="*/ 7 h 251279"/>
              <a:gd name="connsiteX1" fmla="*/ 12424 w 60433"/>
              <a:gd name="connsiteY1" fmla="*/ 119537 h 251279"/>
              <a:gd name="connsiteX2" fmla="*/ 60236 w 60433"/>
              <a:gd name="connsiteY2" fmla="*/ 137466 h 251279"/>
              <a:gd name="connsiteX3" fmla="*/ 30354 w 60433"/>
              <a:gd name="connsiteY3" fmla="*/ 251019 h 251279"/>
              <a:gd name="connsiteX4" fmla="*/ 54260 w 60433"/>
              <a:gd name="connsiteY4" fmla="*/ 167349 h 251279"/>
              <a:gd name="connsiteX5" fmla="*/ 6448 w 60433"/>
              <a:gd name="connsiteY5" fmla="*/ 125513 h 251279"/>
              <a:gd name="connsiteX6" fmla="*/ 471 w 60433"/>
              <a:gd name="connsiteY6" fmla="*/ 7 h 2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33" h="251279">
                <a:moveTo>
                  <a:pt x="471" y="7"/>
                </a:moveTo>
                <a:cubicBezTo>
                  <a:pt x="1467" y="-989"/>
                  <a:pt x="2463" y="96627"/>
                  <a:pt x="12424" y="119537"/>
                </a:cubicBezTo>
                <a:cubicBezTo>
                  <a:pt x="22385" y="142447"/>
                  <a:pt x="57248" y="115552"/>
                  <a:pt x="60236" y="137466"/>
                </a:cubicBezTo>
                <a:cubicBezTo>
                  <a:pt x="63224" y="159380"/>
                  <a:pt x="31350" y="246039"/>
                  <a:pt x="30354" y="251019"/>
                </a:cubicBezTo>
                <a:cubicBezTo>
                  <a:pt x="29358" y="256000"/>
                  <a:pt x="58244" y="188267"/>
                  <a:pt x="54260" y="167349"/>
                </a:cubicBezTo>
                <a:cubicBezTo>
                  <a:pt x="50276" y="146431"/>
                  <a:pt x="13421" y="153403"/>
                  <a:pt x="6448" y="125513"/>
                </a:cubicBezTo>
                <a:cubicBezTo>
                  <a:pt x="-525" y="97623"/>
                  <a:pt x="-525" y="1003"/>
                  <a:pt x="471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7D487DED-3451-2571-D386-67152D25500C}"/>
              </a:ext>
            </a:extLst>
          </p:cNvPr>
          <p:cNvSpPr/>
          <p:nvPr/>
        </p:nvSpPr>
        <p:spPr>
          <a:xfrm>
            <a:off x="4089291" y="4822981"/>
            <a:ext cx="76694" cy="209207"/>
          </a:xfrm>
          <a:custGeom>
            <a:avLst/>
            <a:gdLst>
              <a:gd name="connsiteX0" fmla="*/ 76309 w 76694"/>
              <a:gd name="connsiteY0" fmla="*/ 31 h 209207"/>
              <a:gd name="connsiteX1" fmla="*/ 34474 w 76694"/>
              <a:gd name="connsiteY1" fmla="*/ 125537 h 209207"/>
              <a:gd name="connsiteX2" fmla="*/ 64356 w 76694"/>
              <a:gd name="connsiteY2" fmla="*/ 209207 h 209207"/>
              <a:gd name="connsiteX3" fmla="*/ 28497 w 76694"/>
              <a:gd name="connsiteY3" fmla="*/ 137490 h 209207"/>
              <a:gd name="connsiteX4" fmla="*/ 4591 w 76694"/>
              <a:gd name="connsiteY4" fmla="*/ 113584 h 209207"/>
              <a:gd name="connsiteX5" fmla="*/ 76309 w 76694"/>
              <a:gd name="connsiteY5" fmla="*/ 31 h 20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94" h="209207">
                <a:moveTo>
                  <a:pt x="76309" y="31"/>
                </a:moveTo>
                <a:cubicBezTo>
                  <a:pt x="81289" y="2023"/>
                  <a:pt x="36466" y="90674"/>
                  <a:pt x="34474" y="125537"/>
                </a:cubicBezTo>
                <a:cubicBezTo>
                  <a:pt x="32482" y="160400"/>
                  <a:pt x="65352" y="207215"/>
                  <a:pt x="64356" y="209207"/>
                </a:cubicBezTo>
                <a:lnTo>
                  <a:pt x="28497" y="137490"/>
                </a:lnTo>
                <a:cubicBezTo>
                  <a:pt x="18536" y="121553"/>
                  <a:pt x="-11346" y="136494"/>
                  <a:pt x="4591" y="113584"/>
                </a:cubicBezTo>
                <a:cubicBezTo>
                  <a:pt x="20528" y="90674"/>
                  <a:pt x="71329" y="-1961"/>
                  <a:pt x="76309" y="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0D99D103-31BF-0F00-F69A-779A7A25A2A1}"/>
              </a:ext>
            </a:extLst>
          </p:cNvPr>
          <p:cNvSpPr/>
          <p:nvPr/>
        </p:nvSpPr>
        <p:spPr>
          <a:xfrm>
            <a:off x="5485255" y="4623019"/>
            <a:ext cx="128133" cy="104641"/>
          </a:xfrm>
          <a:custGeom>
            <a:avLst/>
            <a:gdLst>
              <a:gd name="connsiteX0" fmla="*/ 1145 w 128133"/>
              <a:gd name="connsiteY0" fmla="*/ 2769 h 104641"/>
              <a:gd name="connsiteX1" fmla="*/ 126651 w 128133"/>
              <a:gd name="connsiteY1" fmla="*/ 104369 h 104641"/>
              <a:gd name="connsiteX2" fmla="*/ 66886 w 128133"/>
              <a:gd name="connsiteY2" fmla="*/ 32652 h 104641"/>
              <a:gd name="connsiteX3" fmla="*/ 1145 w 128133"/>
              <a:gd name="connsiteY3" fmla="*/ 2769 h 10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3" h="104641">
                <a:moveTo>
                  <a:pt x="1145" y="2769"/>
                </a:moveTo>
                <a:cubicBezTo>
                  <a:pt x="11106" y="14722"/>
                  <a:pt x="115694" y="99388"/>
                  <a:pt x="126651" y="104369"/>
                </a:cubicBezTo>
                <a:cubicBezTo>
                  <a:pt x="137608" y="109350"/>
                  <a:pt x="84815" y="44605"/>
                  <a:pt x="66886" y="32652"/>
                </a:cubicBezTo>
                <a:cubicBezTo>
                  <a:pt x="48957" y="20699"/>
                  <a:pt x="-8816" y="-9184"/>
                  <a:pt x="1145" y="27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D62E6254-4324-B629-0109-2733679A271C}"/>
              </a:ext>
            </a:extLst>
          </p:cNvPr>
          <p:cNvSpPr/>
          <p:nvPr/>
        </p:nvSpPr>
        <p:spPr>
          <a:xfrm>
            <a:off x="4453785" y="4635006"/>
            <a:ext cx="150364" cy="98539"/>
          </a:xfrm>
          <a:custGeom>
            <a:avLst/>
            <a:gdLst>
              <a:gd name="connsiteX0" fmla="*/ 94309 w 150364"/>
              <a:gd name="connsiteY0" fmla="*/ 2735 h 98539"/>
              <a:gd name="connsiteX1" fmla="*/ 22591 w 150364"/>
              <a:gd name="connsiteY1" fmla="*/ 50547 h 98539"/>
              <a:gd name="connsiteX2" fmla="*/ 10639 w 150364"/>
              <a:gd name="connsiteY2" fmla="*/ 98359 h 98539"/>
              <a:gd name="connsiteX3" fmla="*/ 10639 w 150364"/>
              <a:gd name="connsiteY3" fmla="*/ 32618 h 98539"/>
              <a:gd name="connsiteX4" fmla="*/ 148097 w 150364"/>
              <a:gd name="connsiteY4" fmla="*/ 8712 h 98539"/>
              <a:gd name="connsiteX5" fmla="*/ 94309 w 150364"/>
              <a:gd name="connsiteY5" fmla="*/ 2735 h 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364" h="98539">
                <a:moveTo>
                  <a:pt x="94309" y="2735"/>
                </a:moveTo>
                <a:cubicBezTo>
                  <a:pt x="73391" y="9707"/>
                  <a:pt x="36536" y="34610"/>
                  <a:pt x="22591" y="50547"/>
                </a:cubicBezTo>
                <a:cubicBezTo>
                  <a:pt x="8646" y="66484"/>
                  <a:pt x="12631" y="101347"/>
                  <a:pt x="10639" y="98359"/>
                </a:cubicBezTo>
                <a:cubicBezTo>
                  <a:pt x="8647" y="95371"/>
                  <a:pt x="-12271" y="47559"/>
                  <a:pt x="10639" y="32618"/>
                </a:cubicBezTo>
                <a:cubicBezTo>
                  <a:pt x="33549" y="17677"/>
                  <a:pt x="135148" y="13692"/>
                  <a:pt x="148097" y="8712"/>
                </a:cubicBezTo>
                <a:cubicBezTo>
                  <a:pt x="161046" y="3732"/>
                  <a:pt x="115227" y="-4237"/>
                  <a:pt x="94309" y="27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5F694B57-8196-7781-69BF-5081D9891973}"/>
              </a:ext>
            </a:extLst>
          </p:cNvPr>
          <p:cNvSpPr/>
          <p:nvPr/>
        </p:nvSpPr>
        <p:spPr>
          <a:xfrm>
            <a:off x="4416563" y="4794071"/>
            <a:ext cx="532940" cy="100845"/>
          </a:xfrm>
          <a:custGeom>
            <a:avLst/>
            <a:gdLst>
              <a:gd name="connsiteX0" fmla="*/ 531955 w 532940"/>
              <a:gd name="connsiteY0" fmla="*/ 16988 h 100845"/>
              <a:gd name="connsiteX1" fmla="*/ 203249 w 532940"/>
              <a:gd name="connsiteY1" fmla="*/ 11011 h 100845"/>
              <a:gd name="connsiteX2" fmla="*/ 268990 w 532940"/>
              <a:gd name="connsiteY2" fmla="*/ 28941 h 100845"/>
              <a:gd name="connsiteX3" fmla="*/ 49 w 532940"/>
              <a:gd name="connsiteY3" fmla="*/ 100658 h 100845"/>
              <a:gd name="connsiteX4" fmla="*/ 292896 w 532940"/>
              <a:gd name="connsiteY4" fmla="*/ 5035 h 100845"/>
              <a:gd name="connsiteX5" fmla="*/ 531955 w 532940"/>
              <a:gd name="connsiteY5" fmla="*/ 16988 h 10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940" h="100845">
                <a:moveTo>
                  <a:pt x="531955" y="16988"/>
                </a:moveTo>
                <a:cubicBezTo>
                  <a:pt x="517014" y="17984"/>
                  <a:pt x="247076" y="9019"/>
                  <a:pt x="203249" y="11011"/>
                </a:cubicBezTo>
                <a:cubicBezTo>
                  <a:pt x="159422" y="13003"/>
                  <a:pt x="302857" y="14000"/>
                  <a:pt x="268990" y="28941"/>
                </a:cubicBezTo>
                <a:cubicBezTo>
                  <a:pt x="235123" y="43882"/>
                  <a:pt x="-3935" y="104642"/>
                  <a:pt x="49" y="100658"/>
                </a:cubicBezTo>
                <a:cubicBezTo>
                  <a:pt x="4033" y="96674"/>
                  <a:pt x="197273" y="20972"/>
                  <a:pt x="292896" y="5035"/>
                </a:cubicBezTo>
                <a:cubicBezTo>
                  <a:pt x="388519" y="-10902"/>
                  <a:pt x="546896" y="15992"/>
                  <a:pt x="531955" y="16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685F6A07-0F08-1DFD-718B-8095BA13B691}"/>
              </a:ext>
            </a:extLst>
          </p:cNvPr>
          <p:cNvSpPr/>
          <p:nvPr/>
        </p:nvSpPr>
        <p:spPr>
          <a:xfrm>
            <a:off x="4481852" y="5431808"/>
            <a:ext cx="341847" cy="90491"/>
          </a:xfrm>
          <a:custGeom>
            <a:avLst/>
            <a:gdLst>
              <a:gd name="connsiteX0" fmla="*/ 501 w 341847"/>
              <a:gd name="connsiteY0" fmla="*/ 90451 h 90491"/>
              <a:gd name="connsiteX1" fmla="*/ 161866 w 341847"/>
              <a:gd name="connsiteY1" fmla="*/ 12757 h 90491"/>
              <a:gd name="connsiteX2" fmla="*/ 341160 w 341847"/>
              <a:gd name="connsiteY2" fmla="*/ 48616 h 90491"/>
              <a:gd name="connsiteX3" fmla="*/ 215654 w 341847"/>
              <a:gd name="connsiteY3" fmla="*/ 804 h 90491"/>
              <a:gd name="connsiteX4" fmla="*/ 501 w 341847"/>
              <a:gd name="connsiteY4" fmla="*/ 90451 h 9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847" h="90491">
                <a:moveTo>
                  <a:pt x="501" y="90451"/>
                </a:moveTo>
                <a:cubicBezTo>
                  <a:pt x="-8464" y="92443"/>
                  <a:pt x="105090" y="19729"/>
                  <a:pt x="161866" y="12757"/>
                </a:cubicBezTo>
                <a:cubicBezTo>
                  <a:pt x="218642" y="5785"/>
                  <a:pt x="332195" y="50608"/>
                  <a:pt x="341160" y="48616"/>
                </a:cubicBezTo>
                <a:cubicBezTo>
                  <a:pt x="350125" y="46624"/>
                  <a:pt x="269442" y="-7164"/>
                  <a:pt x="215654" y="804"/>
                </a:cubicBezTo>
                <a:cubicBezTo>
                  <a:pt x="161866" y="8772"/>
                  <a:pt x="9466" y="88459"/>
                  <a:pt x="501" y="904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1D6B89D4-B4B1-2C16-18D4-DCB7E6630474}"/>
              </a:ext>
            </a:extLst>
          </p:cNvPr>
          <p:cNvSpPr/>
          <p:nvPr/>
        </p:nvSpPr>
        <p:spPr>
          <a:xfrm>
            <a:off x="6036028" y="4324088"/>
            <a:ext cx="77912" cy="265996"/>
          </a:xfrm>
          <a:custGeom>
            <a:avLst/>
            <a:gdLst>
              <a:gd name="connsiteX0" fmla="*/ 6184 w 77912"/>
              <a:gd name="connsiteY0" fmla="*/ 2877 h 265996"/>
              <a:gd name="connsiteX1" fmla="*/ 77901 w 77912"/>
              <a:gd name="connsiteY1" fmla="*/ 152288 h 265996"/>
              <a:gd name="connsiteX2" fmla="*/ 207 w 77912"/>
              <a:gd name="connsiteY2" fmla="*/ 265841 h 265996"/>
              <a:gd name="connsiteX3" fmla="*/ 53996 w 77912"/>
              <a:gd name="connsiteY3" fmla="*/ 128383 h 265996"/>
              <a:gd name="connsiteX4" fmla="*/ 18137 w 77912"/>
              <a:gd name="connsiteY4" fmla="*/ 56665 h 265996"/>
              <a:gd name="connsiteX5" fmla="*/ 6184 w 77912"/>
              <a:gd name="connsiteY5" fmla="*/ 2877 h 26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12" h="265996">
                <a:moveTo>
                  <a:pt x="6184" y="2877"/>
                </a:moveTo>
                <a:cubicBezTo>
                  <a:pt x="16145" y="18814"/>
                  <a:pt x="78897" y="108461"/>
                  <a:pt x="77901" y="152288"/>
                </a:cubicBezTo>
                <a:cubicBezTo>
                  <a:pt x="76905" y="196115"/>
                  <a:pt x="4191" y="269825"/>
                  <a:pt x="207" y="265841"/>
                </a:cubicBezTo>
                <a:cubicBezTo>
                  <a:pt x="-3777" y="261857"/>
                  <a:pt x="51008" y="163246"/>
                  <a:pt x="53996" y="128383"/>
                </a:cubicBezTo>
                <a:cubicBezTo>
                  <a:pt x="56984" y="93520"/>
                  <a:pt x="18137" y="56665"/>
                  <a:pt x="18137" y="56665"/>
                </a:cubicBezTo>
                <a:cubicBezTo>
                  <a:pt x="10168" y="41724"/>
                  <a:pt x="-3777" y="-13060"/>
                  <a:pt x="6184" y="28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65547DC2-7F88-3D58-CD4A-110D3CA52131}"/>
              </a:ext>
            </a:extLst>
          </p:cNvPr>
          <p:cNvSpPr/>
          <p:nvPr/>
        </p:nvSpPr>
        <p:spPr>
          <a:xfrm>
            <a:off x="3661930" y="3765176"/>
            <a:ext cx="55769" cy="252586"/>
          </a:xfrm>
          <a:custGeom>
            <a:avLst/>
            <a:gdLst>
              <a:gd name="connsiteX0" fmla="*/ 55435 w 55769"/>
              <a:gd name="connsiteY0" fmla="*/ 0 h 252586"/>
              <a:gd name="connsiteX1" fmla="*/ 25552 w 55769"/>
              <a:gd name="connsiteY1" fmla="*/ 143436 h 252586"/>
              <a:gd name="connsiteX2" fmla="*/ 49458 w 55769"/>
              <a:gd name="connsiteY2" fmla="*/ 251012 h 252586"/>
              <a:gd name="connsiteX3" fmla="*/ 19576 w 55769"/>
              <a:gd name="connsiteY3" fmla="*/ 203200 h 252586"/>
              <a:gd name="connsiteX4" fmla="*/ 1646 w 55769"/>
              <a:gd name="connsiteY4" fmla="*/ 143436 h 252586"/>
              <a:gd name="connsiteX5" fmla="*/ 55435 w 55769"/>
              <a:gd name="connsiteY5" fmla="*/ 0 h 25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69" h="252586">
                <a:moveTo>
                  <a:pt x="55435" y="0"/>
                </a:moveTo>
                <a:cubicBezTo>
                  <a:pt x="59419" y="0"/>
                  <a:pt x="26548" y="101601"/>
                  <a:pt x="25552" y="143436"/>
                </a:cubicBezTo>
                <a:cubicBezTo>
                  <a:pt x="24556" y="185271"/>
                  <a:pt x="50454" y="241051"/>
                  <a:pt x="49458" y="251012"/>
                </a:cubicBezTo>
                <a:cubicBezTo>
                  <a:pt x="48462" y="260973"/>
                  <a:pt x="27545" y="221129"/>
                  <a:pt x="19576" y="203200"/>
                </a:cubicBezTo>
                <a:cubicBezTo>
                  <a:pt x="11607" y="185271"/>
                  <a:pt x="-5326" y="170330"/>
                  <a:pt x="1646" y="143436"/>
                </a:cubicBezTo>
                <a:cubicBezTo>
                  <a:pt x="8618" y="116542"/>
                  <a:pt x="51451" y="0"/>
                  <a:pt x="55435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D5D5D00B-2B73-FF50-FEDB-917EBE04ED7E}"/>
              </a:ext>
            </a:extLst>
          </p:cNvPr>
          <p:cNvSpPr/>
          <p:nvPr/>
        </p:nvSpPr>
        <p:spPr>
          <a:xfrm>
            <a:off x="5586385" y="5187567"/>
            <a:ext cx="268883" cy="172289"/>
          </a:xfrm>
          <a:custGeom>
            <a:avLst/>
            <a:gdLst>
              <a:gd name="connsiteX0" fmla="*/ 168956 w 268883"/>
              <a:gd name="connsiteY0" fmla="*/ 9 h 172289"/>
              <a:gd name="connsiteX1" fmla="*/ 222744 w 268883"/>
              <a:gd name="connsiteY1" fmla="*/ 101609 h 172289"/>
              <a:gd name="connsiteX2" fmla="*/ 157003 w 268883"/>
              <a:gd name="connsiteY2" fmla="*/ 161374 h 172289"/>
              <a:gd name="connsiteX3" fmla="*/ 1615 w 268883"/>
              <a:gd name="connsiteY3" fmla="*/ 167351 h 172289"/>
              <a:gd name="connsiteX4" fmla="*/ 264580 w 268883"/>
              <a:gd name="connsiteY4" fmla="*/ 107586 h 172289"/>
              <a:gd name="connsiteX5" fmla="*/ 168956 w 268883"/>
              <a:gd name="connsiteY5" fmla="*/ 9 h 17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883" h="172289">
                <a:moveTo>
                  <a:pt x="168956" y="9"/>
                </a:moveTo>
                <a:cubicBezTo>
                  <a:pt x="161984" y="-987"/>
                  <a:pt x="224736" y="74715"/>
                  <a:pt x="222744" y="101609"/>
                </a:cubicBezTo>
                <a:cubicBezTo>
                  <a:pt x="220752" y="128503"/>
                  <a:pt x="193858" y="150417"/>
                  <a:pt x="157003" y="161374"/>
                </a:cubicBezTo>
                <a:cubicBezTo>
                  <a:pt x="120148" y="172331"/>
                  <a:pt x="-16314" y="176316"/>
                  <a:pt x="1615" y="167351"/>
                </a:cubicBezTo>
                <a:cubicBezTo>
                  <a:pt x="19544" y="158386"/>
                  <a:pt x="236690" y="130496"/>
                  <a:pt x="264580" y="107586"/>
                </a:cubicBezTo>
                <a:cubicBezTo>
                  <a:pt x="292470" y="84676"/>
                  <a:pt x="175928" y="1005"/>
                  <a:pt x="16895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54E005CD-3F20-D1DF-637F-A84C3671C120}"/>
              </a:ext>
            </a:extLst>
          </p:cNvPr>
          <p:cNvSpPr/>
          <p:nvPr/>
        </p:nvSpPr>
        <p:spPr>
          <a:xfrm>
            <a:off x="4428526" y="5407946"/>
            <a:ext cx="65793" cy="182637"/>
          </a:xfrm>
          <a:custGeom>
            <a:avLst/>
            <a:gdLst>
              <a:gd name="connsiteX0" fmla="*/ 65780 w 65793"/>
              <a:gd name="connsiteY0" fmla="*/ 760 h 182637"/>
              <a:gd name="connsiteX1" fmla="*/ 6015 w 65793"/>
              <a:gd name="connsiteY1" fmla="*/ 144195 h 182637"/>
              <a:gd name="connsiteX2" fmla="*/ 17968 w 65793"/>
              <a:gd name="connsiteY2" fmla="*/ 180054 h 182637"/>
              <a:gd name="connsiteX3" fmla="*/ 39 w 65793"/>
              <a:gd name="connsiteY3" fmla="*/ 90407 h 182637"/>
              <a:gd name="connsiteX4" fmla="*/ 65780 w 65793"/>
              <a:gd name="connsiteY4" fmla="*/ 760 h 18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3" h="182637">
                <a:moveTo>
                  <a:pt x="65780" y="760"/>
                </a:moveTo>
                <a:cubicBezTo>
                  <a:pt x="66776" y="9725"/>
                  <a:pt x="13984" y="114313"/>
                  <a:pt x="6015" y="144195"/>
                </a:cubicBezTo>
                <a:cubicBezTo>
                  <a:pt x="-1954" y="174077"/>
                  <a:pt x="18964" y="189019"/>
                  <a:pt x="17968" y="180054"/>
                </a:cubicBezTo>
                <a:cubicBezTo>
                  <a:pt x="16972" y="171089"/>
                  <a:pt x="-957" y="116305"/>
                  <a:pt x="39" y="90407"/>
                </a:cubicBezTo>
                <a:cubicBezTo>
                  <a:pt x="1035" y="64509"/>
                  <a:pt x="64784" y="-8205"/>
                  <a:pt x="65780" y="7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D5FABDC8-F66A-F745-BA0B-4D4F048D1F64}"/>
              </a:ext>
            </a:extLst>
          </p:cNvPr>
          <p:cNvSpPr/>
          <p:nvPr/>
        </p:nvSpPr>
        <p:spPr>
          <a:xfrm>
            <a:off x="4729950" y="5617872"/>
            <a:ext cx="270224" cy="114417"/>
          </a:xfrm>
          <a:custGeom>
            <a:avLst/>
            <a:gdLst>
              <a:gd name="connsiteX0" fmla="*/ 75132 w 270224"/>
              <a:gd name="connsiteY0" fmla="*/ 10 h 114417"/>
              <a:gd name="connsiteX1" fmla="*/ 39274 w 270224"/>
              <a:gd name="connsiteY1" fmla="*/ 83681 h 114417"/>
              <a:gd name="connsiteX2" fmla="*/ 152826 w 270224"/>
              <a:gd name="connsiteY2" fmla="*/ 101610 h 114417"/>
              <a:gd name="connsiteX3" fmla="*/ 176732 w 270224"/>
              <a:gd name="connsiteY3" fmla="*/ 113563 h 114417"/>
              <a:gd name="connsiteX4" fmla="*/ 266379 w 270224"/>
              <a:gd name="connsiteY4" fmla="*/ 77704 h 114417"/>
              <a:gd name="connsiteX5" fmla="*/ 33297 w 270224"/>
              <a:gd name="connsiteY5" fmla="*/ 65752 h 114417"/>
              <a:gd name="connsiteX6" fmla="*/ 3415 w 270224"/>
              <a:gd name="connsiteY6" fmla="*/ 89657 h 114417"/>
              <a:gd name="connsiteX7" fmla="*/ 75132 w 270224"/>
              <a:gd name="connsiteY7" fmla="*/ 10 h 11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224" h="114417">
                <a:moveTo>
                  <a:pt x="75132" y="10"/>
                </a:moveTo>
                <a:cubicBezTo>
                  <a:pt x="81108" y="-986"/>
                  <a:pt x="26325" y="66748"/>
                  <a:pt x="39274" y="83681"/>
                </a:cubicBezTo>
                <a:cubicBezTo>
                  <a:pt x="52223" y="100614"/>
                  <a:pt x="129916" y="96630"/>
                  <a:pt x="152826" y="101610"/>
                </a:cubicBezTo>
                <a:cubicBezTo>
                  <a:pt x="175736" y="106590"/>
                  <a:pt x="157806" y="117547"/>
                  <a:pt x="176732" y="113563"/>
                </a:cubicBezTo>
                <a:cubicBezTo>
                  <a:pt x="195658" y="109579"/>
                  <a:pt x="290285" y="85672"/>
                  <a:pt x="266379" y="77704"/>
                </a:cubicBezTo>
                <a:cubicBezTo>
                  <a:pt x="242473" y="69736"/>
                  <a:pt x="33297" y="65752"/>
                  <a:pt x="33297" y="65752"/>
                </a:cubicBezTo>
                <a:cubicBezTo>
                  <a:pt x="-10530" y="67744"/>
                  <a:pt x="427" y="97626"/>
                  <a:pt x="3415" y="89657"/>
                </a:cubicBezTo>
                <a:cubicBezTo>
                  <a:pt x="6403" y="81688"/>
                  <a:pt x="69156" y="1006"/>
                  <a:pt x="75132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A2A893A7-843D-16C8-8181-4D98EBE24F2E}"/>
              </a:ext>
            </a:extLst>
          </p:cNvPr>
          <p:cNvSpPr/>
          <p:nvPr/>
        </p:nvSpPr>
        <p:spPr>
          <a:xfrm>
            <a:off x="5938214" y="3672909"/>
            <a:ext cx="235740" cy="80315"/>
          </a:xfrm>
          <a:custGeom>
            <a:avLst/>
            <a:gdLst>
              <a:gd name="connsiteX0" fmla="*/ 2398 w 235740"/>
              <a:gd name="connsiteY0" fmla="*/ 20550 h 80315"/>
              <a:gd name="connsiteX1" fmla="*/ 80092 w 235740"/>
              <a:gd name="connsiteY1" fmla="*/ 2620 h 80315"/>
              <a:gd name="connsiteX2" fmla="*/ 157786 w 235740"/>
              <a:gd name="connsiteY2" fmla="*/ 8597 h 80315"/>
              <a:gd name="connsiteX3" fmla="*/ 235480 w 235740"/>
              <a:gd name="connsiteY3" fmla="*/ 80315 h 80315"/>
              <a:gd name="connsiteX4" fmla="*/ 175715 w 235740"/>
              <a:gd name="connsiteY4" fmla="*/ 8597 h 80315"/>
              <a:gd name="connsiteX5" fmla="*/ 2398 w 235740"/>
              <a:gd name="connsiteY5" fmla="*/ 20550 h 8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740" h="80315">
                <a:moveTo>
                  <a:pt x="2398" y="20550"/>
                </a:moveTo>
                <a:cubicBezTo>
                  <a:pt x="-13539" y="19554"/>
                  <a:pt x="54194" y="4612"/>
                  <a:pt x="80092" y="2620"/>
                </a:cubicBezTo>
                <a:cubicBezTo>
                  <a:pt x="105990" y="628"/>
                  <a:pt x="131888" y="-4352"/>
                  <a:pt x="157786" y="8597"/>
                </a:cubicBezTo>
                <a:cubicBezTo>
                  <a:pt x="183684" y="21546"/>
                  <a:pt x="232492" y="80315"/>
                  <a:pt x="235480" y="80315"/>
                </a:cubicBezTo>
                <a:cubicBezTo>
                  <a:pt x="238468" y="80315"/>
                  <a:pt x="215558" y="15570"/>
                  <a:pt x="175715" y="8597"/>
                </a:cubicBezTo>
                <a:cubicBezTo>
                  <a:pt x="135872" y="1624"/>
                  <a:pt x="18335" y="21546"/>
                  <a:pt x="2398" y="205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5830794E-86F2-7597-1B35-5E3357140667}"/>
              </a:ext>
            </a:extLst>
          </p:cNvPr>
          <p:cNvSpPr/>
          <p:nvPr/>
        </p:nvSpPr>
        <p:spPr>
          <a:xfrm>
            <a:off x="4302201" y="5418175"/>
            <a:ext cx="269820" cy="516479"/>
          </a:xfrm>
          <a:custGeom>
            <a:avLst/>
            <a:gdLst>
              <a:gd name="connsiteX0" fmla="*/ 102458 w 269820"/>
              <a:gd name="connsiteY0" fmla="*/ 14437 h 516479"/>
              <a:gd name="connsiteX1" fmla="*/ 102458 w 269820"/>
              <a:gd name="connsiteY1" fmla="*/ 86154 h 516479"/>
              <a:gd name="connsiteX2" fmla="*/ 186128 w 269820"/>
              <a:gd name="connsiteY2" fmla="*/ 408884 h 516479"/>
              <a:gd name="connsiteX3" fmla="*/ 269799 w 269820"/>
              <a:gd name="connsiteY3" fmla="*/ 516460 h 516479"/>
              <a:gd name="connsiteX4" fmla="*/ 192105 w 269820"/>
              <a:gd name="connsiteY4" fmla="*/ 402907 h 516479"/>
              <a:gd name="connsiteX5" fmla="*/ 858 w 269820"/>
              <a:gd name="connsiteY5" fmla="*/ 193731 h 516479"/>
              <a:gd name="connsiteX6" fmla="*/ 120387 w 269820"/>
              <a:gd name="connsiteY6" fmla="*/ 319237 h 516479"/>
              <a:gd name="connsiteX7" fmla="*/ 102458 w 269820"/>
              <a:gd name="connsiteY7" fmla="*/ 14437 h 51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20" h="516479">
                <a:moveTo>
                  <a:pt x="102458" y="14437"/>
                </a:moveTo>
                <a:cubicBezTo>
                  <a:pt x="99470" y="-24410"/>
                  <a:pt x="88513" y="20413"/>
                  <a:pt x="102458" y="86154"/>
                </a:cubicBezTo>
                <a:cubicBezTo>
                  <a:pt x="116403" y="151895"/>
                  <a:pt x="158238" y="337166"/>
                  <a:pt x="186128" y="408884"/>
                </a:cubicBezTo>
                <a:cubicBezTo>
                  <a:pt x="214018" y="480602"/>
                  <a:pt x="268803" y="517456"/>
                  <a:pt x="269799" y="516460"/>
                </a:cubicBezTo>
                <a:cubicBezTo>
                  <a:pt x="270795" y="515464"/>
                  <a:pt x="236929" y="456695"/>
                  <a:pt x="192105" y="402907"/>
                </a:cubicBezTo>
                <a:cubicBezTo>
                  <a:pt x="147281" y="349119"/>
                  <a:pt x="12811" y="207676"/>
                  <a:pt x="858" y="193731"/>
                </a:cubicBezTo>
                <a:cubicBezTo>
                  <a:pt x="-11095" y="179786"/>
                  <a:pt x="105446" y="341151"/>
                  <a:pt x="120387" y="319237"/>
                </a:cubicBezTo>
                <a:cubicBezTo>
                  <a:pt x="135328" y="297323"/>
                  <a:pt x="105446" y="53284"/>
                  <a:pt x="102458" y="14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5303DE56-3AE1-B4C6-9E20-6F7F36C110A4}"/>
              </a:ext>
            </a:extLst>
          </p:cNvPr>
          <p:cNvSpPr/>
          <p:nvPr/>
        </p:nvSpPr>
        <p:spPr>
          <a:xfrm>
            <a:off x="2831715" y="3111167"/>
            <a:ext cx="249090" cy="152783"/>
          </a:xfrm>
          <a:custGeom>
            <a:avLst/>
            <a:gdLst>
              <a:gd name="connsiteX0" fmla="*/ 248035 w 249090"/>
              <a:gd name="connsiteY0" fmla="*/ 92408 h 152783"/>
              <a:gd name="connsiteX1" fmla="*/ 143260 w 249090"/>
              <a:gd name="connsiteY1" fmla="*/ 333 h 152783"/>
              <a:gd name="connsiteX2" fmla="*/ 32135 w 249090"/>
              <a:gd name="connsiteY2" fmla="*/ 60658 h 152783"/>
              <a:gd name="connsiteX3" fmla="*/ 51185 w 249090"/>
              <a:gd name="connsiteY3" fmla="*/ 38433 h 152783"/>
              <a:gd name="connsiteX4" fmla="*/ 385 w 249090"/>
              <a:gd name="connsiteY4" fmla="*/ 152733 h 152783"/>
              <a:gd name="connsiteX5" fmla="*/ 82935 w 249090"/>
              <a:gd name="connsiteY5" fmla="*/ 22558 h 152783"/>
              <a:gd name="connsiteX6" fmla="*/ 187710 w 249090"/>
              <a:gd name="connsiteY6" fmla="*/ 54308 h 152783"/>
              <a:gd name="connsiteX7" fmla="*/ 248035 w 249090"/>
              <a:gd name="connsiteY7" fmla="*/ 92408 h 15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090" h="152783">
                <a:moveTo>
                  <a:pt x="248035" y="92408"/>
                </a:moveTo>
                <a:cubicBezTo>
                  <a:pt x="240627" y="83412"/>
                  <a:pt x="179243" y="5625"/>
                  <a:pt x="143260" y="333"/>
                </a:cubicBezTo>
                <a:cubicBezTo>
                  <a:pt x="107277" y="-4959"/>
                  <a:pt x="47481" y="54308"/>
                  <a:pt x="32135" y="60658"/>
                </a:cubicBezTo>
                <a:cubicBezTo>
                  <a:pt x="16789" y="67008"/>
                  <a:pt x="56477" y="23087"/>
                  <a:pt x="51185" y="38433"/>
                </a:cubicBezTo>
                <a:cubicBezTo>
                  <a:pt x="45893" y="53779"/>
                  <a:pt x="-4907" y="155379"/>
                  <a:pt x="385" y="152733"/>
                </a:cubicBezTo>
                <a:cubicBezTo>
                  <a:pt x="5677" y="150087"/>
                  <a:pt x="51714" y="38962"/>
                  <a:pt x="82935" y="22558"/>
                </a:cubicBezTo>
                <a:cubicBezTo>
                  <a:pt x="114156" y="6154"/>
                  <a:pt x="152785" y="42137"/>
                  <a:pt x="187710" y="54308"/>
                </a:cubicBezTo>
                <a:cubicBezTo>
                  <a:pt x="222635" y="66479"/>
                  <a:pt x="255443" y="101404"/>
                  <a:pt x="248035" y="9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BB700EF3-CCA5-F8AA-4962-F026DA42CA56}"/>
              </a:ext>
            </a:extLst>
          </p:cNvPr>
          <p:cNvSpPr/>
          <p:nvPr/>
        </p:nvSpPr>
        <p:spPr>
          <a:xfrm>
            <a:off x="2816074" y="3057466"/>
            <a:ext cx="368721" cy="219520"/>
          </a:xfrm>
          <a:custGeom>
            <a:avLst/>
            <a:gdLst>
              <a:gd name="connsiteX0" fmla="*/ 368451 w 368721"/>
              <a:gd name="connsiteY0" fmla="*/ 114359 h 219520"/>
              <a:gd name="connsiteX1" fmla="*/ 158901 w 368721"/>
              <a:gd name="connsiteY1" fmla="*/ 59 h 219520"/>
              <a:gd name="connsiteX2" fmla="*/ 6501 w 368721"/>
              <a:gd name="connsiteY2" fmla="*/ 98484 h 219520"/>
              <a:gd name="connsiteX3" fmla="*/ 28726 w 368721"/>
              <a:gd name="connsiteY3" fmla="*/ 85784 h 219520"/>
              <a:gd name="connsiteX4" fmla="*/ 35076 w 368721"/>
              <a:gd name="connsiteY4" fmla="*/ 219134 h 219520"/>
              <a:gd name="connsiteX5" fmla="*/ 16026 w 368721"/>
              <a:gd name="connsiteY5" fmla="*/ 123884 h 219520"/>
              <a:gd name="connsiteX6" fmla="*/ 108101 w 368721"/>
              <a:gd name="connsiteY6" fmla="*/ 50859 h 219520"/>
              <a:gd name="connsiteX7" fmla="*/ 152551 w 368721"/>
              <a:gd name="connsiteY7" fmla="*/ 34984 h 219520"/>
              <a:gd name="connsiteX8" fmla="*/ 203351 w 368721"/>
              <a:gd name="connsiteY8" fmla="*/ 88959 h 219520"/>
              <a:gd name="connsiteX9" fmla="*/ 203351 w 368721"/>
              <a:gd name="connsiteY9" fmla="*/ 34984 h 219520"/>
              <a:gd name="connsiteX10" fmla="*/ 368451 w 368721"/>
              <a:gd name="connsiteY10" fmla="*/ 114359 h 21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721" h="219520">
                <a:moveTo>
                  <a:pt x="368451" y="114359"/>
                </a:moveTo>
                <a:cubicBezTo>
                  <a:pt x="361043" y="108538"/>
                  <a:pt x="219226" y="2705"/>
                  <a:pt x="158901" y="59"/>
                </a:cubicBezTo>
                <a:cubicBezTo>
                  <a:pt x="98576" y="-2587"/>
                  <a:pt x="28197" y="84196"/>
                  <a:pt x="6501" y="98484"/>
                </a:cubicBezTo>
                <a:cubicBezTo>
                  <a:pt x="-15195" y="112771"/>
                  <a:pt x="23964" y="65676"/>
                  <a:pt x="28726" y="85784"/>
                </a:cubicBezTo>
                <a:cubicBezTo>
                  <a:pt x="33488" y="105892"/>
                  <a:pt x="37193" y="212784"/>
                  <a:pt x="35076" y="219134"/>
                </a:cubicBezTo>
                <a:cubicBezTo>
                  <a:pt x="32959" y="225484"/>
                  <a:pt x="3855" y="151930"/>
                  <a:pt x="16026" y="123884"/>
                </a:cubicBezTo>
                <a:cubicBezTo>
                  <a:pt x="28197" y="95838"/>
                  <a:pt x="85347" y="65676"/>
                  <a:pt x="108101" y="50859"/>
                </a:cubicBezTo>
                <a:cubicBezTo>
                  <a:pt x="130855" y="36042"/>
                  <a:pt x="136676" y="28634"/>
                  <a:pt x="152551" y="34984"/>
                </a:cubicBezTo>
                <a:cubicBezTo>
                  <a:pt x="168426" y="41334"/>
                  <a:pt x="194884" y="88959"/>
                  <a:pt x="203351" y="88959"/>
                </a:cubicBezTo>
                <a:cubicBezTo>
                  <a:pt x="211818" y="88959"/>
                  <a:pt x="177951" y="31809"/>
                  <a:pt x="203351" y="34984"/>
                </a:cubicBezTo>
                <a:cubicBezTo>
                  <a:pt x="228751" y="38159"/>
                  <a:pt x="375859" y="120180"/>
                  <a:pt x="368451" y="114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0F04ECA-3164-EC56-3A88-6A68A7BACEF0}"/>
              </a:ext>
            </a:extLst>
          </p:cNvPr>
          <p:cNvSpPr/>
          <p:nvPr/>
        </p:nvSpPr>
        <p:spPr>
          <a:xfrm>
            <a:off x="2862631" y="3154961"/>
            <a:ext cx="209007" cy="163086"/>
          </a:xfrm>
          <a:custGeom>
            <a:avLst/>
            <a:gdLst>
              <a:gd name="connsiteX0" fmla="*/ 207594 w 209007"/>
              <a:gd name="connsiteY0" fmla="*/ 134339 h 163086"/>
              <a:gd name="connsiteX1" fmla="*/ 39319 w 209007"/>
              <a:gd name="connsiteY1" fmla="*/ 67664 h 163086"/>
              <a:gd name="connsiteX2" fmla="*/ 1219 w 209007"/>
              <a:gd name="connsiteY2" fmla="*/ 162914 h 163086"/>
              <a:gd name="connsiteX3" fmla="*/ 67894 w 209007"/>
              <a:gd name="connsiteY3" fmla="*/ 39089 h 163086"/>
              <a:gd name="connsiteX4" fmla="*/ 83769 w 209007"/>
              <a:gd name="connsiteY4" fmla="*/ 989 h 163086"/>
              <a:gd name="connsiteX5" fmla="*/ 115519 w 209007"/>
              <a:gd name="connsiteY5" fmla="*/ 70839 h 163086"/>
              <a:gd name="connsiteX6" fmla="*/ 121869 w 209007"/>
              <a:gd name="connsiteY6" fmla="*/ 35914 h 163086"/>
              <a:gd name="connsiteX7" fmla="*/ 207594 w 209007"/>
              <a:gd name="connsiteY7" fmla="*/ 134339 h 16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007" h="163086">
                <a:moveTo>
                  <a:pt x="207594" y="134339"/>
                </a:moveTo>
                <a:cubicBezTo>
                  <a:pt x="193836" y="139631"/>
                  <a:pt x="73715" y="62902"/>
                  <a:pt x="39319" y="67664"/>
                </a:cubicBezTo>
                <a:cubicBezTo>
                  <a:pt x="4923" y="72426"/>
                  <a:pt x="-3543" y="167676"/>
                  <a:pt x="1219" y="162914"/>
                </a:cubicBezTo>
                <a:cubicBezTo>
                  <a:pt x="5981" y="158152"/>
                  <a:pt x="54136" y="66076"/>
                  <a:pt x="67894" y="39089"/>
                </a:cubicBezTo>
                <a:cubicBezTo>
                  <a:pt x="81652" y="12101"/>
                  <a:pt x="75832" y="-4303"/>
                  <a:pt x="83769" y="989"/>
                </a:cubicBezTo>
                <a:cubicBezTo>
                  <a:pt x="91706" y="6281"/>
                  <a:pt x="109169" y="65018"/>
                  <a:pt x="115519" y="70839"/>
                </a:cubicBezTo>
                <a:cubicBezTo>
                  <a:pt x="121869" y="76660"/>
                  <a:pt x="113402" y="22156"/>
                  <a:pt x="121869" y="35914"/>
                </a:cubicBezTo>
                <a:cubicBezTo>
                  <a:pt x="130336" y="49672"/>
                  <a:pt x="221352" y="129047"/>
                  <a:pt x="207594" y="13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94B4D42C-8320-7727-5205-0EB2AD80D9B1}"/>
              </a:ext>
            </a:extLst>
          </p:cNvPr>
          <p:cNvSpPr/>
          <p:nvPr/>
        </p:nvSpPr>
        <p:spPr>
          <a:xfrm>
            <a:off x="2850752" y="3339831"/>
            <a:ext cx="156847" cy="761031"/>
          </a:xfrm>
          <a:custGeom>
            <a:avLst/>
            <a:gdLst>
              <a:gd name="connsiteX0" fmla="*/ 16273 w 156847"/>
              <a:gd name="connsiteY0" fmla="*/ 269 h 761031"/>
              <a:gd name="connsiteX1" fmla="*/ 44848 w 156847"/>
              <a:gd name="connsiteY1" fmla="*/ 159019 h 761031"/>
              <a:gd name="connsiteX2" fmla="*/ 146448 w 156847"/>
              <a:gd name="connsiteY2" fmla="*/ 403494 h 761031"/>
              <a:gd name="connsiteX3" fmla="*/ 130573 w 156847"/>
              <a:gd name="connsiteY3" fmla="*/ 397144 h 761031"/>
              <a:gd name="connsiteX4" fmla="*/ 146448 w 156847"/>
              <a:gd name="connsiteY4" fmla="*/ 584469 h 761031"/>
              <a:gd name="connsiteX5" fmla="*/ 155973 w 156847"/>
              <a:gd name="connsiteY5" fmla="*/ 759094 h 761031"/>
              <a:gd name="connsiteX6" fmla="*/ 124223 w 156847"/>
              <a:gd name="connsiteY6" fmla="*/ 466994 h 761031"/>
              <a:gd name="connsiteX7" fmla="*/ 57548 w 156847"/>
              <a:gd name="connsiteY7" fmla="*/ 235219 h 761031"/>
              <a:gd name="connsiteX8" fmla="*/ 398 w 156847"/>
              <a:gd name="connsiteY8" fmla="*/ 124094 h 761031"/>
              <a:gd name="connsiteX9" fmla="*/ 16273 w 156847"/>
              <a:gd name="connsiteY9" fmla="*/ 269 h 76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847" h="761031">
                <a:moveTo>
                  <a:pt x="16273" y="269"/>
                </a:moveTo>
                <a:cubicBezTo>
                  <a:pt x="23681" y="6090"/>
                  <a:pt x="23152" y="91815"/>
                  <a:pt x="44848" y="159019"/>
                </a:cubicBezTo>
                <a:cubicBezTo>
                  <a:pt x="66544" y="226223"/>
                  <a:pt x="132161" y="363807"/>
                  <a:pt x="146448" y="403494"/>
                </a:cubicBezTo>
                <a:cubicBezTo>
                  <a:pt x="160735" y="443181"/>
                  <a:pt x="130573" y="366982"/>
                  <a:pt x="130573" y="397144"/>
                </a:cubicBezTo>
                <a:cubicBezTo>
                  <a:pt x="130573" y="427306"/>
                  <a:pt x="142215" y="524144"/>
                  <a:pt x="146448" y="584469"/>
                </a:cubicBezTo>
                <a:cubicBezTo>
                  <a:pt x="150681" y="644794"/>
                  <a:pt x="159677" y="778673"/>
                  <a:pt x="155973" y="759094"/>
                </a:cubicBezTo>
                <a:cubicBezTo>
                  <a:pt x="152269" y="739515"/>
                  <a:pt x="140627" y="554306"/>
                  <a:pt x="124223" y="466994"/>
                </a:cubicBezTo>
                <a:cubicBezTo>
                  <a:pt x="107819" y="379682"/>
                  <a:pt x="78185" y="292369"/>
                  <a:pt x="57548" y="235219"/>
                </a:cubicBezTo>
                <a:cubicBezTo>
                  <a:pt x="36911" y="178069"/>
                  <a:pt x="3044" y="163781"/>
                  <a:pt x="398" y="124094"/>
                </a:cubicBezTo>
                <a:cubicBezTo>
                  <a:pt x="-2248" y="84407"/>
                  <a:pt x="8865" y="-5552"/>
                  <a:pt x="16273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2C759849-98FA-113F-750D-80A59FB7061B}"/>
              </a:ext>
            </a:extLst>
          </p:cNvPr>
          <p:cNvSpPr/>
          <p:nvPr/>
        </p:nvSpPr>
        <p:spPr>
          <a:xfrm>
            <a:off x="2993173" y="4055090"/>
            <a:ext cx="328556" cy="322497"/>
          </a:xfrm>
          <a:custGeom>
            <a:avLst/>
            <a:gdLst>
              <a:gd name="connsiteX0" fmla="*/ 852 w 328556"/>
              <a:gd name="connsiteY0" fmla="*/ 2560 h 322497"/>
              <a:gd name="connsiteX1" fmla="*/ 89752 w 328556"/>
              <a:gd name="connsiteY1" fmla="*/ 78760 h 322497"/>
              <a:gd name="connsiteX2" fmla="*/ 327877 w 328556"/>
              <a:gd name="connsiteY2" fmla="*/ 320060 h 322497"/>
              <a:gd name="connsiteX3" fmla="*/ 162777 w 328556"/>
              <a:gd name="connsiteY3" fmla="*/ 205760 h 322497"/>
              <a:gd name="connsiteX4" fmla="*/ 194527 w 328556"/>
              <a:gd name="connsiteY4" fmla="*/ 247035 h 322497"/>
              <a:gd name="connsiteX5" fmla="*/ 80227 w 328556"/>
              <a:gd name="connsiteY5" fmla="*/ 126385 h 322497"/>
              <a:gd name="connsiteX6" fmla="*/ 134202 w 328556"/>
              <a:gd name="connsiteY6" fmla="*/ 154960 h 322497"/>
              <a:gd name="connsiteX7" fmla="*/ 852 w 328556"/>
              <a:gd name="connsiteY7" fmla="*/ 2560 h 32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556" h="322497">
                <a:moveTo>
                  <a:pt x="852" y="2560"/>
                </a:moveTo>
                <a:cubicBezTo>
                  <a:pt x="-6556" y="-10140"/>
                  <a:pt x="35248" y="25843"/>
                  <a:pt x="89752" y="78760"/>
                </a:cubicBezTo>
                <a:cubicBezTo>
                  <a:pt x="144256" y="131677"/>
                  <a:pt x="315706" y="298893"/>
                  <a:pt x="327877" y="320060"/>
                </a:cubicBezTo>
                <a:cubicBezTo>
                  <a:pt x="340048" y="341227"/>
                  <a:pt x="185002" y="217931"/>
                  <a:pt x="162777" y="205760"/>
                </a:cubicBezTo>
                <a:cubicBezTo>
                  <a:pt x="140552" y="193589"/>
                  <a:pt x="208285" y="260264"/>
                  <a:pt x="194527" y="247035"/>
                </a:cubicBezTo>
                <a:cubicBezTo>
                  <a:pt x="180769" y="233806"/>
                  <a:pt x="90281" y="141731"/>
                  <a:pt x="80227" y="126385"/>
                </a:cubicBezTo>
                <a:cubicBezTo>
                  <a:pt x="70173" y="111039"/>
                  <a:pt x="150606" y="172952"/>
                  <a:pt x="134202" y="154960"/>
                </a:cubicBezTo>
                <a:cubicBezTo>
                  <a:pt x="117798" y="136968"/>
                  <a:pt x="8260" y="15260"/>
                  <a:pt x="852" y="2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4C91432-5E89-B892-25F6-4F379401C822}"/>
              </a:ext>
            </a:extLst>
          </p:cNvPr>
          <p:cNvSpPr/>
          <p:nvPr/>
        </p:nvSpPr>
        <p:spPr>
          <a:xfrm>
            <a:off x="3255194" y="4270305"/>
            <a:ext cx="311769" cy="187536"/>
          </a:xfrm>
          <a:custGeom>
            <a:avLst/>
            <a:gdLst>
              <a:gd name="connsiteX0" fmla="*/ 135706 w 311769"/>
              <a:gd name="connsiteY0" fmla="*/ 70 h 187536"/>
              <a:gd name="connsiteX1" fmla="*/ 69031 w 311769"/>
              <a:gd name="connsiteY1" fmla="*/ 130245 h 187536"/>
              <a:gd name="connsiteX2" fmla="*/ 161106 w 311769"/>
              <a:gd name="connsiteY2" fmla="*/ 177870 h 187536"/>
              <a:gd name="connsiteX3" fmla="*/ 2356 w 311769"/>
              <a:gd name="connsiteY3" fmla="*/ 146120 h 187536"/>
              <a:gd name="connsiteX4" fmla="*/ 307156 w 311769"/>
              <a:gd name="connsiteY4" fmla="*/ 187395 h 187536"/>
              <a:gd name="connsiteX5" fmla="*/ 186506 w 311769"/>
              <a:gd name="connsiteY5" fmla="*/ 158820 h 187536"/>
              <a:gd name="connsiteX6" fmla="*/ 189681 w 311769"/>
              <a:gd name="connsiteY6" fmla="*/ 136595 h 187536"/>
              <a:gd name="connsiteX7" fmla="*/ 37281 w 311769"/>
              <a:gd name="connsiteY7" fmla="*/ 149295 h 187536"/>
              <a:gd name="connsiteX8" fmla="*/ 56331 w 311769"/>
              <a:gd name="connsiteY8" fmla="*/ 85795 h 187536"/>
              <a:gd name="connsiteX9" fmla="*/ 18231 w 311769"/>
              <a:gd name="connsiteY9" fmla="*/ 111195 h 187536"/>
              <a:gd name="connsiteX10" fmla="*/ 135706 w 311769"/>
              <a:gd name="connsiteY10" fmla="*/ 70 h 1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769" h="187536">
                <a:moveTo>
                  <a:pt x="135706" y="70"/>
                </a:moveTo>
                <a:cubicBezTo>
                  <a:pt x="144173" y="3245"/>
                  <a:pt x="64798" y="100612"/>
                  <a:pt x="69031" y="130245"/>
                </a:cubicBezTo>
                <a:cubicBezTo>
                  <a:pt x="73264" y="159878"/>
                  <a:pt x="172219" y="175224"/>
                  <a:pt x="161106" y="177870"/>
                </a:cubicBezTo>
                <a:cubicBezTo>
                  <a:pt x="149993" y="180516"/>
                  <a:pt x="-21986" y="144533"/>
                  <a:pt x="2356" y="146120"/>
                </a:cubicBezTo>
                <a:cubicBezTo>
                  <a:pt x="26698" y="147708"/>
                  <a:pt x="276464" y="185278"/>
                  <a:pt x="307156" y="187395"/>
                </a:cubicBezTo>
                <a:cubicBezTo>
                  <a:pt x="337848" y="189512"/>
                  <a:pt x="206085" y="167287"/>
                  <a:pt x="186506" y="158820"/>
                </a:cubicBezTo>
                <a:cubicBezTo>
                  <a:pt x="166927" y="150353"/>
                  <a:pt x="214552" y="138183"/>
                  <a:pt x="189681" y="136595"/>
                </a:cubicBezTo>
                <a:cubicBezTo>
                  <a:pt x="164810" y="135008"/>
                  <a:pt x="59506" y="157762"/>
                  <a:pt x="37281" y="149295"/>
                </a:cubicBezTo>
                <a:cubicBezTo>
                  <a:pt x="15056" y="140828"/>
                  <a:pt x="59506" y="92145"/>
                  <a:pt x="56331" y="85795"/>
                </a:cubicBezTo>
                <a:cubicBezTo>
                  <a:pt x="53156" y="79445"/>
                  <a:pt x="2885" y="120720"/>
                  <a:pt x="18231" y="111195"/>
                </a:cubicBezTo>
                <a:cubicBezTo>
                  <a:pt x="33577" y="101670"/>
                  <a:pt x="127239" y="-3105"/>
                  <a:pt x="13570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E5707A4-9C33-5A6C-6A50-CC750BC0BBE6}"/>
              </a:ext>
            </a:extLst>
          </p:cNvPr>
          <p:cNvSpPr/>
          <p:nvPr/>
        </p:nvSpPr>
        <p:spPr>
          <a:xfrm>
            <a:off x="2918359" y="3226657"/>
            <a:ext cx="374849" cy="910662"/>
          </a:xfrm>
          <a:custGeom>
            <a:avLst/>
            <a:gdLst>
              <a:gd name="connsiteX0" fmla="*/ 21691 w 374849"/>
              <a:gd name="connsiteY0" fmla="*/ 2318 h 910662"/>
              <a:gd name="connsiteX1" fmla="*/ 62966 w 374849"/>
              <a:gd name="connsiteY1" fmla="*/ 380143 h 910662"/>
              <a:gd name="connsiteX2" fmla="*/ 75666 w 374849"/>
              <a:gd name="connsiteY2" fmla="*/ 329343 h 910662"/>
              <a:gd name="connsiteX3" fmla="*/ 142341 w 374849"/>
              <a:gd name="connsiteY3" fmla="*/ 640493 h 910662"/>
              <a:gd name="connsiteX4" fmla="*/ 177266 w 374849"/>
              <a:gd name="connsiteY4" fmla="*/ 672243 h 910662"/>
              <a:gd name="connsiteX5" fmla="*/ 374116 w 374849"/>
              <a:gd name="connsiteY5" fmla="*/ 910368 h 910662"/>
              <a:gd name="connsiteX6" fmla="*/ 240766 w 374849"/>
              <a:gd name="connsiteY6" fmla="*/ 716693 h 910662"/>
              <a:gd name="connsiteX7" fmla="*/ 151866 w 374849"/>
              <a:gd name="connsiteY7" fmla="*/ 510318 h 910662"/>
              <a:gd name="connsiteX8" fmla="*/ 5816 w 374849"/>
              <a:gd name="connsiteY8" fmla="*/ 180118 h 910662"/>
              <a:gd name="connsiteX9" fmla="*/ 28041 w 374849"/>
              <a:gd name="connsiteY9" fmla="*/ 218218 h 910662"/>
              <a:gd name="connsiteX10" fmla="*/ 21691 w 374849"/>
              <a:gd name="connsiteY10" fmla="*/ 2318 h 91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849" h="910662">
                <a:moveTo>
                  <a:pt x="21691" y="2318"/>
                </a:moveTo>
                <a:cubicBezTo>
                  <a:pt x="27512" y="29306"/>
                  <a:pt x="53970" y="325639"/>
                  <a:pt x="62966" y="380143"/>
                </a:cubicBezTo>
                <a:cubicBezTo>
                  <a:pt x="71962" y="434647"/>
                  <a:pt x="62437" y="285951"/>
                  <a:pt x="75666" y="329343"/>
                </a:cubicBezTo>
                <a:cubicBezTo>
                  <a:pt x="88895" y="372735"/>
                  <a:pt x="125408" y="583343"/>
                  <a:pt x="142341" y="640493"/>
                </a:cubicBezTo>
                <a:cubicBezTo>
                  <a:pt x="159274" y="697643"/>
                  <a:pt x="138637" y="627264"/>
                  <a:pt x="177266" y="672243"/>
                </a:cubicBezTo>
                <a:cubicBezTo>
                  <a:pt x="215895" y="717222"/>
                  <a:pt x="363533" y="902960"/>
                  <a:pt x="374116" y="910368"/>
                </a:cubicBezTo>
                <a:cubicBezTo>
                  <a:pt x="384699" y="917776"/>
                  <a:pt x="277808" y="783368"/>
                  <a:pt x="240766" y="716693"/>
                </a:cubicBezTo>
                <a:cubicBezTo>
                  <a:pt x="203724" y="650018"/>
                  <a:pt x="191024" y="599747"/>
                  <a:pt x="151866" y="510318"/>
                </a:cubicBezTo>
                <a:cubicBezTo>
                  <a:pt x="112708" y="420889"/>
                  <a:pt x="26454" y="228801"/>
                  <a:pt x="5816" y="180118"/>
                </a:cubicBezTo>
                <a:cubicBezTo>
                  <a:pt x="-14822" y="131435"/>
                  <a:pt x="25924" y="244147"/>
                  <a:pt x="28041" y="218218"/>
                </a:cubicBezTo>
                <a:cubicBezTo>
                  <a:pt x="30158" y="192289"/>
                  <a:pt x="15870" y="-24670"/>
                  <a:pt x="21691" y="2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5CF54931-E673-A9C0-B80A-D4195257D6FC}"/>
              </a:ext>
            </a:extLst>
          </p:cNvPr>
          <p:cNvSpPr/>
          <p:nvPr/>
        </p:nvSpPr>
        <p:spPr>
          <a:xfrm>
            <a:off x="2993656" y="3852660"/>
            <a:ext cx="392198" cy="592731"/>
          </a:xfrm>
          <a:custGeom>
            <a:avLst/>
            <a:gdLst>
              <a:gd name="connsiteX0" fmla="*/ 54344 w 392198"/>
              <a:gd name="connsiteY0" fmla="*/ 11315 h 592731"/>
              <a:gd name="connsiteX1" fmla="*/ 73394 w 392198"/>
              <a:gd name="connsiteY1" fmla="*/ 84340 h 592731"/>
              <a:gd name="connsiteX2" fmla="*/ 168644 w 392198"/>
              <a:gd name="connsiteY2" fmla="*/ 389140 h 592731"/>
              <a:gd name="connsiteX3" fmla="*/ 244844 w 392198"/>
              <a:gd name="connsiteY3" fmla="*/ 354215 h 592731"/>
              <a:gd name="connsiteX4" fmla="*/ 390894 w 392198"/>
              <a:gd name="connsiteY4" fmla="*/ 592340 h 592731"/>
              <a:gd name="connsiteX5" fmla="*/ 152769 w 392198"/>
              <a:gd name="connsiteY5" fmla="*/ 401840 h 592731"/>
              <a:gd name="connsiteX6" fmla="*/ 369 w 392198"/>
              <a:gd name="connsiteY6" fmla="*/ 87515 h 592731"/>
              <a:gd name="connsiteX7" fmla="*/ 108319 w 392198"/>
              <a:gd name="connsiteY7" fmla="*/ 281190 h 592731"/>
              <a:gd name="connsiteX8" fmla="*/ 54344 w 392198"/>
              <a:gd name="connsiteY8" fmla="*/ 11315 h 59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198" h="592731">
                <a:moveTo>
                  <a:pt x="54344" y="11315"/>
                </a:moveTo>
                <a:cubicBezTo>
                  <a:pt x="48523" y="-21493"/>
                  <a:pt x="54344" y="21369"/>
                  <a:pt x="73394" y="84340"/>
                </a:cubicBezTo>
                <a:cubicBezTo>
                  <a:pt x="92444" y="147311"/>
                  <a:pt x="140069" y="344161"/>
                  <a:pt x="168644" y="389140"/>
                </a:cubicBezTo>
                <a:cubicBezTo>
                  <a:pt x="197219" y="434119"/>
                  <a:pt x="207802" y="320348"/>
                  <a:pt x="244844" y="354215"/>
                </a:cubicBezTo>
                <a:cubicBezTo>
                  <a:pt x="281886" y="388082"/>
                  <a:pt x="406240" y="584403"/>
                  <a:pt x="390894" y="592340"/>
                </a:cubicBezTo>
                <a:cubicBezTo>
                  <a:pt x="375548" y="600277"/>
                  <a:pt x="217857" y="485978"/>
                  <a:pt x="152769" y="401840"/>
                </a:cubicBezTo>
                <a:cubicBezTo>
                  <a:pt x="87682" y="317703"/>
                  <a:pt x="7777" y="107623"/>
                  <a:pt x="369" y="87515"/>
                </a:cubicBezTo>
                <a:cubicBezTo>
                  <a:pt x="-7039" y="67407"/>
                  <a:pt x="99323" y="291244"/>
                  <a:pt x="108319" y="281190"/>
                </a:cubicBezTo>
                <a:cubicBezTo>
                  <a:pt x="117315" y="271136"/>
                  <a:pt x="60165" y="44123"/>
                  <a:pt x="54344" y="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887626DE-04AD-BA5F-7A50-37A8289B936D}"/>
              </a:ext>
            </a:extLst>
          </p:cNvPr>
          <p:cNvSpPr/>
          <p:nvPr/>
        </p:nvSpPr>
        <p:spPr>
          <a:xfrm>
            <a:off x="3066782" y="3377746"/>
            <a:ext cx="340189" cy="988966"/>
          </a:xfrm>
          <a:custGeom>
            <a:avLst/>
            <a:gdLst>
              <a:gd name="connsiteX0" fmla="*/ 79643 w 340189"/>
              <a:gd name="connsiteY0" fmla="*/ 454 h 988966"/>
              <a:gd name="connsiteX1" fmla="*/ 268 w 340189"/>
              <a:gd name="connsiteY1" fmla="*/ 365579 h 988966"/>
              <a:gd name="connsiteX2" fmla="*/ 57418 w 340189"/>
              <a:gd name="connsiteY2" fmla="*/ 314779 h 988966"/>
              <a:gd name="connsiteX3" fmla="*/ 152668 w 340189"/>
              <a:gd name="connsiteY3" fmla="*/ 613229 h 988966"/>
              <a:gd name="connsiteX4" fmla="*/ 165368 w 340189"/>
              <a:gd name="connsiteY4" fmla="*/ 591004 h 988966"/>
              <a:gd name="connsiteX5" fmla="*/ 339993 w 340189"/>
              <a:gd name="connsiteY5" fmla="*/ 987879 h 988966"/>
              <a:gd name="connsiteX6" fmla="*/ 127268 w 340189"/>
              <a:gd name="connsiteY6" fmla="*/ 451304 h 988966"/>
              <a:gd name="connsiteX7" fmla="*/ 79643 w 340189"/>
              <a:gd name="connsiteY7" fmla="*/ 454 h 98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189" h="988966">
                <a:moveTo>
                  <a:pt x="79643" y="454"/>
                </a:moveTo>
                <a:cubicBezTo>
                  <a:pt x="58476" y="-13834"/>
                  <a:pt x="3972" y="313192"/>
                  <a:pt x="268" y="365579"/>
                </a:cubicBezTo>
                <a:cubicBezTo>
                  <a:pt x="-3436" y="417967"/>
                  <a:pt x="32018" y="273504"/>
                  <a:pt x="57418" y="314779"/>
                </a:cubicBezTo>
                <a:cubicBezTo>
                  <a:pt x="82818" y="356054"/>
                  <a:pt x="134676" y="567192"/>
                  <a:pt x="152668" y="613229"/>
                </a:cubicBezTo>
                <a:cubicBezTo>
                  <a:pt x="170660" y="659266"/>
                  <a:pt x="134147" y="528562"/>
                  <a:pt x="165368" y="591004"/>
                </a:cubicBezTo>
                <a:cubicBezTo>
                  <a:pt x="196589" y="653446"/>
                  <a:pt x="346343" y="1011162"/>
                  <a:pt x="339993" y="987879"/>
                </a:cubicBezTo>
                <a:cubicBezTo>
                  <a:pt x="333643" y="964596"/>
                  <a:pt x="171718" y="615346"/>
                  <a:pt x="127268" y="451304"/>
                </a:cubicBezTo>
                <a:cubicBezTo>
                  <a:pt x="82818" y="287262"/>
                  <a:pt x="100810" y="14742"/>
                  <a:pt x="79643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92ED299-95FE-ABAF-835F-075512CAC51A}"/>
              </a:ext>
            </a:extLst>
          </p:cNvPr>
          <p:cNvSpPr/>
          <p:nvPr/>
        </p:nvSpPr>
        <p:spPr>
          <a:xfrm>
            <a:off x="6927713" y="2889902"/>
            <a:ext cx="351621" cy="295122"/>
          </a:xfrm>
          <a:custGeom>
            <a:avLst/>
            <a:gdLst>
              <a:gd name="connsiteX0" fmla="*/ 137 w 351621"/>
              <a:gd name="connsiteY0" fmla="*/ 294623 h 295122"/>
              <a:gd name="connsiteX1" fmla="*/ 149362 w 351621"/>
              <a:gd name="connsiteY1" fmla="*/ 5698 h 295122"/>
              <a:gd name="connsiteX2" fmla="*/ 304937 w 351621"/>
              <a:gd name="connsiteY2" fmla="*/ 100948 h 295122"/>
              <a:gd name="connsiteX3" fmla="*/ 301762 w 351621"/>
              <a:gd name="connsiteY3" fmla="*/ 81898 h 295122"/>
              <a:gd name="connsiteX4" fmla="*/ 349387 w 351621"/>
              <a:gd name="connsiteY4" fmla="*/ 161273 h 295122"/>
              <a:gd name="connsiteX5" fmla="*/ 219212 w 351621"/>
              <a:gd name="connsiteY5" fmla="*/ 15223 h 295122"/>
              <a:gd name="connsiteX6" fmla="*/ 165237 w 351621"/>
              <a:gd name="connsiteY6" fmla="*/ 50148 h 295122"/>
              <a:gd name="connsiteX7" fmla="*/ 123962 w 351621"/>
              <a:gd name="connsiteY7" fmla="*/ 75548 h 295122"/>
              <a:gd name="connsiteX8" fmla="*/ 137 w 351621"/>
              <a:gd name="connsiteY8" fmla="*/ 294623 h 2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621" h="295122">
                <a:moveTo>
                  <a:pt x="137" y="294623"/>
                </a:moveTo>
                <a:cubicBezTo>
                  <a:pt x="4370" y="282981"/>
                  <a:pt x="98562" y="37977"/>
                  <a:pt x="149362" y="5698"/>
                </a:cubicBezTo>
                <a:cubicBezTo>
                  <a:pt x="200162" y="-26581"/>
                  <a:pt x="279537" y="88248"/>
                  <a:pt x="304937" y="100948"/>
                </a:cubicBezTo>
                <a:cubicBezTo>
                  <a:pt x="330337" y="113648"/>
                  <a:pt x="294354" y="71844"/>
                  <a:pt x="301762" y="81898"/>
                </a:cubicBezTo>
                <a:cubicBezTo>
                  <a:pt x="309170" y="91952"/>
                  <a:pt x="363145" y="172386"/>
                  <a:pt x="349387" y="161273"/>
                </a:cubicBezTo>
                <a:cubicBezTo>
                  <a:pt x="335629" y="150160"/>
                  <a:pt x="249903" y="33744"/>
                  <a:pt x="219212" y="15223"/>
                </a:cubicBezTo>
                <a:cubicBezTo>
                  <a:pt x="188521" y="-3298"/>
                  <a:pt x="181112" y="40094"/>
                  <a:pt x="165237" y="50148"/>
                </a:cubicBezTo>
                <a:cubicBezTo>
                  <a:pt x="149362" y="60202"/>
                  <a:pt x="157299" y="40094"/>
                  <a:pt x="123962" y="75548"/>
                </a:cubicBezTo>
                <a:cubicBezTo>
                  <a:pt x="90625" y="111002"/>
                  <a:pt x="-4096" y="306265"/>
                  <a:pt x="137" y="294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051277C0-4C07-1D3B-7B55-BAFE87E8176E}"/>
              </a:ext>
            </a:extLst>
          </p:cNvPr>
          <p:cNvSpPr/>
          <p:nvPr/>
        </p:nvSpPr>
        <p:spPr>
          <a:xfrm>
            <a:off x="6916294" y="2939641"/>
            <a:ext cx="329066" cy="216715"/>
          </a:xfrm>
          <a:custGeom>
            <a:avLst/>
            <a:gdLst>
              <a:gd name="connsiteX0" fmla="*/ 2031 w 329066"/>
              <a:gd name="connsiteY0" fmla="*/ 216309 h 216715"/>
              <a:gd name="connsiteX1" fmla="*/ 205231 w 329066"/>
              <a:gd name="connsiteY1" fmla="*/ 25809 h 216715"/>
              <a:gd name="connsiteX2" fmla="*/ 329056 w 329066"/>
              <a:gd name="connsiteY2" fmla="*/ 102009 h 216715"/>
              <a:gd name="connsiteX3" fmla="*/ 211581 w 329066"/>
              <a:gd name="connsiteY3" fmla="*/ 409 h 216715"/>
              <a:gd name="connsiteX4" fmla="*/ 106806 w 329066"/>
              <a:gd name="connsiteY4" fmla="*/ 73434 h 216715"/>
              <a:gd name="connsiteX5" fmla="*/ 2031 w 329066"/>
              <a:gd name="connsiteY5" fmla="*/ 216309 h 2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66" h="216715">
                <a:moveTo>
                  <a:pt x="2031" y="216309"/>
                </a:moveTo>
                <a:cubicBezTo>
                  <a:pt x="18435" y="208371"/>
                  <a:pt x="150727" y="44859"/>
                  <a:pt x="205231" y="25809"/>
                </a:cubicBezTo>
                <a:cubicBezTo>
                  <a:pt x="259735" y="6759"/>
                  <a:pt x="327998" y="106242"/>
                  <a:pt x="329056" y="102009"/>
                </a:cubicBezTo>
                <a:cubicBezTo>
                  <a:pt x="330114" y="97776"/>
                  <a:pt x="248623" y="5171"/>
                  <a:pt x="211581" y="409"/>
                </a:cubicBezTo>
                <a:cubicBezTo>
                  <a:pt x="174539" y="-4353"/>
                  <a:pt x="140673" y="33217"/>
                  <a:pt x="106806" y="73434"/>
                </a:cubicBezTo>
                <a:cubicBezTo>
                  <a:pt x="72939" y="113651"/>
                  <a:pt x="-14373" y="224247"/>
                  <a:pt x="2031" y="216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F2252882-9EFD-F7DC-0FCD-B02E53E3F1FD}"/>
              </a:ext>
            </a:extLst>
          </p:cNvPr>
          <p:cNvSpPr/>
          <p:nvPr/>
        </p:nvSpPr>
        <p:spPr>
          <a:xfrm>
            <a:off x="6984806" y="2937735"/>
            <a:ext cx="232243" cy="559946"/>
          </a:xfrm>
          <a:custGeom>
            <a:avLst/>
            <a:gdLst>
              <a:gd name="connsiteX0" fmla="*/ 194 w 232243"/>
              <a:gd name="connsiteY0" fmla="*/ 291240 h 559946"/>
              <a:gd name="connsiteX1" fmla="*/ 98619 w 232243"/>
              <a:gd name="connsiteY1" fmla="*/ 94390 h 559946"/>
              <a:gd name="connsiteX2" fmla="*/ 165294 w 232243"/>
              <a:gd name="connsiteY2" fmla="*/ 132490 h 559946"/>
              <a:gd name="connsiteX3" fmla="*/ 216094 w 232243"/>
              <a:gd name="connsiteY3" fmla="*/ 43590 h 559946"/>
              <a:gd name="connsiteX4" fmla="*/ 212919 w 232243"/>
              <a:gd name="connsiteY4" fmla="*/ 205515 h 559946"/>
              <a:gd name="connsiteX5" fmla="*/ 174819 w 232243"/>
              <a:gd name="connsiteY5" fmla="*/ 557940 h 559946"/>
              <a:gd name="connsiteX6" fmla="*/ 231969 w 232243"/>
              <a:gd name="connsiteY6" fmla="*/ 30890 h 559946"/>
              <a:gd name="connsiteX7" fmla="*/ 146244 w 232243"/>
              <a:gd name="connsiteY7" fmla="*/ 68990 h 559946"/>
              <a:gd name="connsiteX8" fmla="*/ 76394 w 232243"/>
              <a:gd name="connsiteY8" fmla="*/ 126140 h 559946"/>
              <a:gd name="connsiteX9" fmla="*/ 73219 w 232243"/>
              <a:gd name="connsiteY9" fmla="*/ 94390 h 559946"/>
              <a:gd name="connsiteX10" fmla="*/ 194 w 232243"/>
              <a:gd name="connsiteY10" fmla="*/ 291240 h 55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243" h="559946">
                <a:moveTo>
                  <a:pt x="194" y="291240"/>
                </a:moveTo>
                <a:cubicBezTo>
                  <a:pt x="4427" y="291240"/>
                  <a:pt x="71102" y="120848"/>
                  <a:pt x="98619" y="94390"/>
                </a:cubicBezTo>
                <a:cubicBezTo>
                  <a:pt x="126136" y="67932"/>
                  <a:pt x="145715" y="140957"/>
                  <a:pt x="165294" y="132490"/>
                </a:cubicBezTo>
                <a:cubicBezTo>
                  <a:pt x="184873" y="124023"/>
                  <a:pt x="208157" y="31419"/>
                  <a:pt x="216094" y="43590"/>
                </a:cubicBezTo>
                <a:cubicBezTo>
                  <a:pt x="224031" y="55761"/>
                  <a:pt x="219798" y="119790"/>
                  <a:pt x="212919" y="205515"/>
                </a:cubicBezTo>
                <a:cubicBezTo>
                  <a:pt x="206040" y="291240"/>
                  <a:pt x="171644" y="587044"/>
                  <a:pt x="174819" y="557940"/>
                </a:cubicBezTo>
                <a:cubicBezTo>
                  <a:pt x="177994" y="528836"/>
                  <a:pt x="236731" y="112382"/>
                  <a:pt x="231969" y="30890"/>
                </a:cubicBezTo>
                <a:cubicBezTo>
                  <a:pt x="227207" y="-50602"/>
                  <a:pt x="172173" y="53115"/>
                  <a:pt x="146244" y="68990"/>
                </a:cubicBezTo>
                <a:cubicBezTo>
                  <a:pt x="120315" y="84865"/>
                  <a:pt x="88565" y="121907"/>
                  <a:pt x="76394" y="126140"/>
                </a:cubicBezTo>
                <a:cubicBezTo>
                  <a:pt x="64223" y="130373"/>
                  <a:pt x="84331" y="70048"/>
                  <a:pt x="73219" y="94390"/>
                </a:cubicBezTo>
                <a:cubicBezTo>
                  <a:pt x="62107" y="118732"/>
                  <a:pt x="-4039" y="291240"/>
                  <a:pt x="194" y="29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626A367F-67C1-0DF4-7303-709DFDDB2826}"/>
              </a:ext>
            </a:extLst>
          </p:cNvPr>
          <p:cNvSpPr/>
          <p:nvPr/>
        </p:nvSpPr>
        <p:spPr>
          <a:xfrm>
            <a:off x="7124695" y="2919078"/>
            <a:ext cx="134125" cy="843553"/>
          </a:xfrm>
          <a:custGeom>
            <a:avLst/>
            <a:gdLst>
              <a:gd name="connsiteX0" fmla="*/ 82555 w 134125"/>
              <a:gd name="connsiteY0" fmla="*/ 5097 h 843553"/>
              <a:gd name="connsiteX1" fmla="*/ 130180 w 134125"/>
              <a:gd name="connsiteY1" fmla="*/ 347997 h 843553"/>
              <a:gd name="connsiteX2" fmla="*/ 88905 w 134125"/>
              <a:gd name="connsiteY2" fmla="*/ 328947 h 843553"/>
              <a:gd name="connsiteX3" fmla="*/ 50805 w 134125"/>
              <a:gd name="connsiteY3" fmla="*/ 709947 h 843553"/>
              <a:gd name="connsiteX4" fmla="*/ 5 w 134125"/>
              <a:gd name="connsiteY4" fmla="*/ 830597 h 843553"/>
              <a:gd name="connsiteX5" fmla="*/ 53980 w 134125"/>
              <a:gd name="connsiteY5" fmla="*/ 436897 h 843553"/>
              <a:gd name="connsiteX6" fmla="*/ 130180 w 134125"/>
              <a:gd name="connsiteY6" fmla="*/ 252747 h 843553"/>
              <a:gd name="connsiteX7" fmla="*/ 120655 w 134125"/>
              <a:gd name="connsiteY7" fmla="*/ 147972 h 843553"/>
              <a:gd name="connsiteX8" fmla="*/ 82555 w 134125"/>
              <a:gd name="connsiteY8" fmla="*/ 5097 h 84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25" h="843553">
                <a:moveTo>
                  <a:pt x="82555" y="5097"/>
                </a:moveTo>
                <a:cubicBezTo>
                  <a:pt x="84142" y="38434"/>
                  <a:pt x="129122" y="294022"/>
                  <a:pt x="130180" y="347997"/>
                </a:cubicBezTo>
                <a:cubicBezTo>
                  <a:pt x="131238" y="401972"/>
                  <a:pt x="102134" y="268622"/>
                  <a:pt x="88905" y="328947"/>
                </a:cubicBezTo>
                <a:cubicBezTo>
                  <a:pt x="75676" y="389272"/>
                  <a:pt x="65622" y="626339"/>
                  <a:pt x="50805" y="709947"/>
                </a:cubicBezTo>
                <a:cubicBezTo>
                  <a:pt x="35988" y="793555"/>
                  <a:pt x="-524" y="876105"/>
                  <a:pt x="5" y="830597"/>
                </a:cubicBezTo>
                <a:cubicBezTo>
                  <a:pt x="534" y="785089"/>
                  <a:pt x="32284" y="533205"/>
                  <a:pt x="53980" y="436897"/>
                </a:cubicBezTo>
                <a:cubicBezTo>
                  <a:pt x="75676" y="340589"/>
                  <a:pt x="119068" y="300901"/>
                  <a:pt x="130180" y="252747"/>
                </a:cubicBezTo>
                <a:cubicBezTo>
                  <a:pt x="141293" y="204593"/>
                  <a:pt x="125947" y="184485"/>
                  <a:pt x="120655" y="147972"/>
                </a:cubicBezTo>
                <a:cubicBezTo>
                  <a:pt x="115363" y="111459"/>
                  <a:pt x="80968" y="-28240"/>
                  <a:pt x="82555" y="5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F202FBED-BC6D-E46C-DF4E-01B3509FD59B}"/>
              </a:ext>
            </a:extLst>
          </p:cNvPr>
          <p:cNvSpPr/>
          <p:nvPr/>
        </p:nvSpPr>
        <p:spPr>
          <a:xfrm>
            <a:off x="6867296" y="3190104"/>
            <a:ext cx="244710" cy="812954"/>
          </a:xfrm>
          <a:custGeom>
            <a:avLst/>
            <a:gdLst>
              <a:gd name="connsiteX0" fmla="*/ 162154 w 244710"/>
              <a:gd name="connsiteY0" fmla="*/ 13471 h 812954"/>
              <a:gd name="connsiteX1" fmla="*/ 168504 w 244710"/>
              <a:gd name="connsiteY1" fmla="*/ 537346 h 812954"/>
              <a:gd name="connsiteX2" fmla="*/ 229 w 244710"/>
              <a:gd name="connsiteY2" fmla="*/ 810396 h 812954"/>
              <a:gd name="connsiteX3" fmla="*/ 133579 w 244710"/>
              <a:gd name="connsiteY3" fmla="*/ 667521 h 812954"/>
              <a:gd name="connsiteX4" fmla="*/ 197079 w 244710"/>
              <a:gd name="connsiteY4" fmla="*/ 556396 h 812954"/>
              <a:gd name="connsiteX5" fmla="*/ 244704 w 244710"/>
              <a:gd name="connsiteY5" fmla="*/ 273821 h 812954"/>
              <a:gd name="connsiteX6" fmla="*/ 193904 w 244710"/>
              <a:gd name="connsiteY6" fmla="*/ 461146 h 812954"/>
              <a:gd name="connsiteX7" fmla="*/ 165329 w 244710"/>
              <a:gd name="connsiteY7" fmla="*/ 178571 h 812954"/>
              <a:gd name="connsiteX8" fmla="*/ 162154 w 244710"/>
              <a:gd name="connsiteY8" fmla="*/ 13471 h 8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10" h="812954">
                <a:moveTo>
                  <a:pt x="162154" y="13471"/>
                </a:moveTo>
                <a:cubicBezTo>
                  <a:pt x="162683" y="73267"/>
                  <a:pt x="195492" y="404525"/>
                  <a:pt x="168504" y="537346"/>
                </a:cubicBezTo>
                <a:cubicBezTo>
                  <a:pt x="141516" y="670167"/>
                  <a:pt x="6050" y="788700"/>
                  <a:pt x="229" y="810396"/>
                </a:cubicBezTo>
                <a:cubicBezTo>
                  <a:pt x="-5592" y="832092"/>
                  <a:pt x="100771" y="709854"/>
                  <a:pt x="133579" y="667521"/>
                </a:cubicBezTo>
                <a:cubicBezTo>
                  <a:pt x="166387" y="625188"/>
                  <a:pt x="178558" y="622013"/>
                  <a:pt x="197079" y="556396"/>
                </a:cubicBezTo>
                <a:cubicBezTo>
                  <a:pt x="215600" y="490779"/>
                  <a:pt x="245233" y="289696"/>
                  <a:pt x="244704" y="273821"/>
                </a:cubicBezTo>
                <a:cubicBezTo>
                  <a:pt x="244175" y="257946"/>
                  <a:pt x="207133" y="477021"/>
                  <a:pt x="193904" y="461146"/>
                </a:cubicBezTo>
                <a:cubicBezTo>
                  <a:pt x="180675" y="445271"/>
                  <a:pt x="169562" y="248950"/>
                  <a:pt x="165329" y="178571"/>
                </a:cubicBezTo>
                <a:cubicBezTo>
                  <a:pt x="161096" y="108192"/>
                  <a:pt x="161625" y="-46325"/>
                  <a:pt x="162154" y="13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43119C8A-F57B-5B01-D656-963902001A37}"/>
              </a:ext>
            </a:extLst>
          </p:cNvPr>
          <p:cNvSpPr/>
          <p:nvPr/>
        </p:nvSpPr>
        <p:spPr>
          <a:xfrm>
            <a:off x="6659101" y="3708024"/>
            <a:ext cx="462479" cy="637760"/>
          </a:xfrm>
          <a:custGeom>
            <a:avLst/>
            <a:gdLst>
              <a:gd name="connsiteX0" fmla="*/ 21099 w 462479"/>
              <a:gd name="connsiteY0" fmla="*/ 419476 h 637760"/>
              <a:gd name="connsiteX1" fmla="*/ 36974 w 462479"/>
              <a:gd name="connsiteY1" fmla="*/ 467101 h 637760"/>
              <a:gd name="connsiteX2" fmla="*/ 24274 w 462479"/>
              <a:gd name="connsiteY2" fmla="*/ 616326 h 637760"/>
              <a:gd name="connsiteX3" fmla="*/ 97299 w 462479"/>
              <a:gd name="connsiteY3" fmla="*/ 613151 h 637760"/>
              <a:gd name="connsiteX4" fmla="*/ 97299 w 462479"/>
              <a:gd name="connsiteY4" fmla="*/ 625851 h 637760"/>
              <a:gd name="connsiteX5" fmla="*/ 243349 w 462479"/>
              <a:gd name="connsiteY5" fmla="*/ 419476 h 637760"/>
              <a:gd name="connsiteX6" fmla="*/ 316374 w 462479"/>
              <a:gd name="connsiteY6" fmla="*/ 327401 h 637760"/>
              <a:gd name="connsiteX7" fmla="*/ 335424 w 462479"/>
              <a:gd name="connsiteY7" fmla="*/ 228976 h 637760"/>
              <a:gd name="connsiteX8" fmla="*/ 344949 w 462479"/>
              <a:gd name="connsiteY8" fmla="*/ 302001 h 637760"/>
              <a:gd name="connsiteX9" fmla="*/ 411624 w 462479"/>
              <a:gd name="connsiteY9" fmla="*/ 228976 h 637760"/>
              <a:gd name="connsiteX10" fmla="*/ 462424 w 462479"/>
              <a:gd name="connsiteY10" fmla="*/ 95626 h 637760"/>
              <a:gd name="connsiteX11" fmla="*/ 402099 w 462479"/>
              <a:gd name="connsiteY11" fmla="*/ 376 h 637760"/>
              <a:gd name="connsiteX12" fmla="*/ 440199 w 462479"/>
              <a:gd name="connsiteY12" fmla="*/ 130551 h 637760"/>
              <a:gd name="connsiteX13" fmla="*/ 256049 w 462479"/>
              <a:gd name="connsiteY13" fmla="*/ 371851 h 637760"/>
              <a:gd name="connsiteX14" fmla="*/ 14749 w 462479"/>
              <a:gd name="connsiteY14" fmla="*/ 629026 h 637760"/>
              <a:gd name="connsiteX15" fmla="*/ 21099 w 462479"/>
              <a:gd name="connsiteY15" fmla="*/ 419476 h 6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2479" h="637760">
                <a:moveTo>
                  <a:pt x="21099" y="419476"/>
                </a:moveTo>
                <a:cubicBezTo>
                  <a:pt x="24803" y="392489"/>
                  <a:pt x="36445" y="434293"/>
                  <a:pt x="36974" y="467101"/>
                </a:cubicBezTo>
                <a:cubicBezTo>
                  <a:pt x="37503" y="499909"/>
                  <a:pt x="14220" y="591984"/>
                  <a:pt x="24274" y="616326"/>
                </a:cubicBezTo>
                <a:cubicBezTo>
                  <a:pt x="34328" y="640668"/>
                  <a:pt x="85128" y="611564"/>
                  <a:pt x="97299" y="613151"/>
                </a:cubicBezTo>
                <a:cubicBezTo>
                  <a:pt x="109470" y="614738"/>
                  <a:pt x="72957" y="658130"/>
                  <a:pt x="97299" y="625851"/>
                </a:cubicBezTo>
                <a:cubicBezTo>
                  <a:pt x="121641" y="593572"/>
                  <a:pt x="206837" y="469217"/>
                  <a:pt x="243349" y="419476"/>
                </a:cubicBezTo>
                <a:cubicBezTo>
                  <a:pt x="279861" y="369735"/>
                  <a:pt x="301028" y="359151"/>
                  <a:pt x="316374" y="327401"/>
                </a:cubicBezTo>
                <a:cubicBezTo>
                  <a:pt x="331720" y="295651"/>
                  <a:pt x="330662" y="233209"/>
                  <a:pt x="335424" y="228976"/>
                </a:cubicBezTo>
                <a:cubicBezTo>
                  <a:pt x="340186" y="224743"/>
                  <a:pt x="332249" y="302001"/>
                  <a:pt x="344949" y="302001"/>
                </a:cubicBezTo>
                <a:cubicBezTo>
                  <a:pt x="357649" y="302001"/>
                  <a:pt x="392045" y="263372"/>
                  <a:pt x="411624" y="228976"/>
                </a:cubicBezTo>
                <a:cubicBezTo>
                  <a:pt x="431203" y="194580"/>
                  <a:pt x="464012" y="133726"/>
                  <a:pt x="462424" y="95626"/>
                </a:cubicBezTo>
                <a:cubicBezTo>
                  <a:pt x="460836" y="57526"/>
                  <a:pt x="405803" y="-5445"/>
                  <a:pt x="402099" y="376"/>
                </a:cubicBezTo>
                <a:cubicBezTo>
                  <a:pt x="398395" y="6197"/>
                  <a:pt x="464541" y="68638"/>
                  <a:pt x="440199" y="130551"/>
                </a:cubicBezTo>
                <a:cubicBezTo>
                  <a:pt x="415857" y="192464"/>
                  <a:pt x="326957" y="288772"/>
                  <a:pt x="256049" y="371851"/>
                </a:cubicBezTo>
                <a:cubicBezTo>
                  <a:pt x="185141" y="454930"/>
                  <a:pt x="49674" y="615797"/>
                  <a:pt x="14749" y="629026"/>
                </a:cubicBezTo>
                <a:cubicBezTo>
                  <a:pt x="-20176" y="642255"/>
                  <a:pt x="17395" y="446463"/>
                  <a:pt x="21099" y="419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7EEC8BBE-0942-DFEF-82A1-D170A3F917B3}"/>
              </a:ext>
            </a:extLst>
          </p:cNvPr>
          <p:cNvSpPr/>
          <p:nvPr/>
        </p:nvSpPr>
        <p:spPr>
          <a:xfrm>
            <a:off x="6610350" y="3796544"/>
            <a:ext cx="527927" cy="554597"/>
          </a:xfrm>
          <a:custGeom>
            <a:avLst/>
            <a:gdLst>
              <a:gd name="connsiteX0" fmla="*/ 130175 w 527927"/>
              <a:gd name="connsiteY0" fmla="*/ 61081 h 554597"/>
              <a:gd name="connsiteX1" fmla="*/ 22225 w 527927"/>
              <a:gd name="connsiteY1" fmla="*/ 337306 h 554597"/>
              <a:gd name="connsiteX2" fmla="*/ 0 w 527927"/>
              <a:gd name="connsiteY2" fmla="*/ 403981 h 554597"/>
              <a:gd name="connsiteX3" fmla="*/ 22225 w 527927"/>
              <a:gd name="connsiteY3" fmla="*/ 489706 h 554597"/>
              <a:gd name="connsiteX4" fmla="*/ 15875 w 527927"/>
              <a:gd name="connsiteY4" fmla="*/ 553206 h 554597"/>
              <a:gd name="connsiteX5" fmla="*/ 247650 w 527927"/>
              <a:gd name="connsiteY5" fmla="*/ 470656 h 554597"/>
              <a:gd name="connsiteX6" fmla="*/ 231775 w 527927"/>
              <a:gd name="connsiteY6" fmla="*/ 470656 h 554597"/>
              <a:gd name="connsiteX7" fmla="*/ 374650 w 527927"/>
              <a:gd name="connsiteY7" fmla="*/ 248406 h 554597"/>
              <a:gd name="connsiteX8" fmla="*/ 403225 w 527927"/>
              <a:gd name="connsiteY8" fmla="*/ 286506 h 554597"/>
              <a:gd name="connsiteX9" fmla="*/ 495300 w 527927"/>
              <a:gd name="connsiteY9" fmla="*/ 162681 h 554597"/>
              <a:gd name="connsiteX10" fmla="*/ 523875 w 527927"/>
              <a:gd name="connsiteY10" fmla="*/ 756 h 554597"/>
              <a:gd name="connsiteX11" fmla="*/ 415925 w 527927"/>
              <a:gd name="connsiteY11" fmla="*/ 232531 h 554597"/>
              <a:gd name="connsiteX12" fmla="*/ 114300 w 527927"/>
              <a:gd name="connsiteY12" fmla="*/ 518281 h 554597"/>
              <a:gd name="connsiteX13" fmla="*/ 50800 w 527927"/>
              <a:gd name="connsiteY13" fmla="*/ 518281 h 554597"/>
              <a:gd name="connsiteX14" fmla="*/ 79375 w 527927"/>
              <a:gd name="connsiteY14" fmla="*/ 223006 h 554597"/>
              <a:gd name="connsiteX15" fmla="*/ 31750 w 527927"/>
              <a:gd name="connsiteY15" fmla="*/ 356356 h 554597"/>
              <a:gd name="connsiteX16" fmla="*/ 130175 w 527927"/>
              <a:gd name="connsiteY16" fmla="*/ 61081 h 55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7927" h="554597">
                <a:moveTo>
                  <a:pt x="130175" y="61081"/>
                </a:moveTo>
                <a:cubicBezTo>
                  <a:pt x="128588" y="57906"/>
                  <a:pt x="43921" y="280156"/>
                  <a:pt x="22225" y="337306"/>
                </a:cubicBezTo>
                <a:cubicBezTo>
                  <a:pt x="529" y="394456"/>
                  <a:pt x="0" y="378581"/>
                  <a:pt x="0" y="403981"/>
                </a:cubicBezTo>
                <a:cubicBezTo>
                  <a:pt x="0" y="429381"/>
                  <a:pt x="19579" y="464835"/>
                  <a:pt x="22225" y="489706"/>
                </a:cubicBezTo>
                <a:cubicBezTo>
                  <a:pt x="24871" y="514577"/>
                  <a:pt x="-21696" y="556381"/>
                  <a:pt x="15875" y="553206"/>
                </a:cubicBezTo>
                <a:cubicBezTo>
                  <a:pt x="53446" y="550031"/>
                  <a:pt x="211667" y="484414"/>
                  <a:pt x="247650" y="470656"/>
                </a:cubicBezTo>
                <a:cubicBezTo>
                  <a:pt x="283633" y="456898"/>
                  <a:pt x="210608" y="507698"/>
                  <a:pt x="231775" y="470656"/>
                </a:cubicBezTo>
                <a:cubicBezTo>
                  <a:pt x="252942" y="433614"/>
                  <a:pt x="346075" y="279098"/>
                  <a:pt x="374650" y="248406"/>
                </a:cubicBezTo>
                <a:cubicBezTo>
                  <a:pt x="403225" y="217714"/>
                  <a:pt x="383117" y="300793"/>
                  <a:pt x="403225" y="286506"/>
                </a:cubicBezTo>
                <a:cubicBezTo>
                  <a:pt x="423333" y="272219"/>
                  <a:pt x="475192" y="210306"/>
                  <a:pt x="495300" y="162681"/>
                </a:cubicBezTo>
                <a:cubicBezTo>
                  <a:pt x="515408" y="115056"/>
                  <a:pt x="537104" y="-10886"/>
                  <a:pt x="523875" y="756"/>
                </a:cubicBezTo>
                <a:cubicBezTo>
                  <a:pt x="510646" y="12398"/>
                  <a:pt x="484187" y="146277"/>
                  <a:pt x="415925" y="232531"/>
                </a:cubicBezTo>
                <a:cubicBezTo>
                  <a:pt x="347663" y="318785"/>
                  <a:pt x="175154" y="470656"/>
                  <a:pt x="114300" y="518281"/>
                </a:cubicBezTo>
                <a:cubicBezTo>
                  <a:pt x="53446" y="565906"/>
                  <a:pt x="56621" y="567493"/>
                  <a:pt x="50800" y="518281"/>
                </a:cubicBezTo>
                <a:cubicBezTo>
                  <a:pt x="44979" y="469069"/>
                  <a:pt x="82550" y="249994"/>
                  <a:pt x="79375" y="223006"/>
                </a:cubicBezTo>
                <a:cubicBezTo>
                  <a:pt x="76200" y="196018"/>
                  <a:pt x="19050" y="388635"/>
                  <a:pt x="31750" y="356356"/>
                </a:cubicBezTo>
                <a:cubicBezTo>
                  <a:pt x="44450" y="324077"/>
                  <a:pt x="131762" y="64256"/>
                  <a:pt x="130175" y="6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EB6EED4F-D595-F6F7-21B1-A7EC0056A1ED}"/>
              </a:ext>
            </a:extLst>
          </p:cNvPr>
          <p:cNvSpPr/>
          <p:nvPr/>
        </p:nvSpPr>
        <p:spPr>
          <a:xfrm>
            <a:off x="7032173" y="3089197"/>
            <a:ext cx="159460" cy="519507"/>
          </a:xfrm>
          <a:custGeom>
            <a:avLst/>
            <a:gdLst>
              <a:gd name="connsiteX0" fmla="*/ 452 w 159460"/>
              <a:gd name="connsiteY0" fmla="*/ 76278 h 519507"/>
              <a:gd name="connsiteX1" fmla="*/ 156027 w 159460"/>
              <a:gd name="connsiteY1" fmla="*/ 78 h 519507"/>
              <a:gd name="connsiteX2" fmla="*/ 108402 w 159460"/>
              <a:gd name="connsiteY2" fmla="*/ 63578 h 519507"/>
              <a:gd name="connsiteX3" fmla="*/ 111577 w 159460"/>
              <a:gd name="connsiteY3" fmla="*/ 146128 h 519507"/>
              <a:gd name="connsiteX4" fmla="*/ 79827 w 159460"/>
              <a:gd name="connsiteY4" fmla="*/ 492203 h 519507"/>
              <a:gd name="connsiteX5" fmla="*/ 79827 w 159460"/>
              <a:gd name="connsiteY5" fmla="*/ 473153 h 519507"/>
              <a:gd name="connsiteX6" fmla="*/ 70302 w 159460"/>
              <a:gd name="connsiteY6" fmla="*/ 279478 h 519507"/>
              <a:gd name="connsiteX7" fmla="*/ 57602 w 159460"/>
              <a:gd name="connsiteY7" fmla="*/ 142953 h 519507"/>
              <a:gd name="connsiteX8" fmla="*/ 76652 w 159460"/>
              <a:gd name="connsiteY8" fmla="*/ 215978 h 519507"/>
              <a:gd name="connsiteX9" fmla="*/ 108402 w 159460"/>
              <a:gd name="connsiteY9" fmla="*/ 31828 h 519507"/>
              <a:gd name="connsiteX10" fmla="*/ 452 w 159460"/>
              <a:gd name="connsiteY10" fmla="*/ 76278 h 51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460" h="519507">
                <a:moveTo>
                  <a:pt x="452" y="76278"/>
                </a:moveTo>
                <a:cubicBezTo>
                  <a:pt x="8389" y="70986"/>
                  <a:pt x="138035" y="2195"/>
                  <a:pt x="156027" y="78"/>
                </a:cubicBezTo>
                <a:cubicBezTo>
                  <a:pt x="174019" y="-2039"/>
                  <a:pt x="115810" y="39236"/>
                  <a:pt x="108402" y="63578"/>
                </a:cubicBezTo>
                <a:cubicBezTo>
                  <a:pt x="100994" y="87920"/>
                  <a:pt x="116340" y="74690"/>
                  <a:pt x="111577" y="146128"/>
                </a:cubicBezTo>
                <a:cubicBezTo>
                  <a:pt x="106815" y="217566"/>
                  <a:pt x="85119" y="437699"/>
                  <a:pt x="79827" y="492203"/>
                </a:cubicBezTo>
                <a:cubicBezTo>
                  <a:pt x="74535" y="546707"/>
                  <a:pt x="81414" y="508607"/>
                  <a:pt x="79827" y="473153"/>
                </a:cubicBezTo>
                <a:cubicBezTo>
                  <a:pt x="78240" y="437699"/>
                  <a:pt x="74006" y="334511"/>
                  <a:pt x="70302" y="279478"/>
                </a:cubicBezTo>
                <a:cubicBezTo>
                  <a:pt x="66598" y="224445"/>
                  <a:pt x="56544" y="153536"/>
                  <a:pt x="57602" y="142953"/>
                </a:cubicBezTo>
                <a:cubicBezTo>
                  <a:pt x="58660" y="132370"/>
                  <a:pt x="68185" y="234499"/>
                  <a:pt x="76652" y="215978"/>
                </a:cubicBezTo>
                <a:cubicBezTo>
                  <a:pt x="85119" y="197457"/>
                  <a:pt x="125335" y="55640"/>
                  <a:pt x="108402" y="31828"/>
                </a:cubicBezTo>
                <a:cubicBezTo>
                  <a:pt x="91469" y="8015"/>
                  <a:pt x="-7485" y="81570"/>
                  <a:pt x="452" y="7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DB4C9BCA-CB14-03A3-05F1-27C8A0C1105D}"/>
              </a:ext>
            </a:extLst>
          </p:cNvPr>
          <p:cNvSpPr/>
          <p:nvPr/>
        </p:nvSpPr>
        <p:spPr>
          <a:xfrm>
            <a:off x="6723594" y="3336081"/>
            <a:ext cx="210612" cy="948049"/>
          </a:xfrm>
          <a:custGeom>
            <a:avLst/>
            <a:gdLst>
              <a:gd name="connsiteX0" fmla="*/ 210606 w 210612"/>
              <a:gd name="connsiteY0" fmla="*/ 844 h 948049"/>
              <a:gd name="connsiteX1" fmla="*/ 162981 w 210612"/>
              <a:gd name="connsiteY1" fmla="*/ 305644 h 948049"/>
              <a:gd name="connsiteX2" fmla="*/ 162981 w 210612"/>
              <a:gd name="connsiteY2" fmla="*/ 559644 h 948049"/>
              <a:gd name="connsiteX3" fmla="*/ 7406 w 210612"/>
              <a:gd name="connsiteY3" fmla="*/ 629494 h 948049"/>
              <a:gd name="connsiteX4" fmla="*/ 29631 w 210612"/>
              <a:gd name="connsiteY4" fmla="*/ 940644 h 948049"/>
              <a:gd name="connsiteX5" fmla="*/ 70906 w 210612"/>
              <a:gd name="connsiteY5" fmla="*/ 826344 h 948049"/>
              <a:gd name="connsiteX6" fmla="*/ 207431 w 210612"/>
              <a:gd name="connsiteY6" fmla="*/ 556469 h 948049"/>
              <a:gd name="connsiteX7" fmla="*/ 124881 w 210612"/>
              <a:gd name="connsiteY7" fmla="*/ 645369 h 948049"/>
              <a:gd name="connsiteX8" fmla="*/ 115356 w 210612"/>
              <a:gd name="connsiteY8" fmla="*/ 378669 h 948049"/>
              <a:gd name="connsiteX9" fmla="*/ 143931 w 210612"/>
              <a:gd name="connsiteY9" fmla="*/ 578694 h 948049"/>
              <a:gd name="connsiteX10" fmla="*/ 128056 w 210612"/>
              <a:gd name="connsiteY10" fmla="*/ 159594 h 948049"/>
              <a:gd name="connsiteX11" fmla="*/ 166156 w 210612"/>
              <a:gd name="connsiteY11" fmla="*/ 213569 h 948049"/>
              <a:gd name="connsiteX12" fmla="*/ 210606 w 210612"/>
              <a:gd name="connsiteY12" fmla="*/ 844 h 9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12" h="948049">
                <a:moveTo>
                  <a:pt x="210606" y="844"/>
                </a:moveTo>
                <a:cubicBezTo>
                  <a:pt x="210077" y="16190"/>
                  <a:pt x="170918" y="212511"/>
                  <a:pt x="162981" y="305644"/>
                </a:cubicBezTo>
                <a:cubicBezTo>
                  <a:pt x="155044" y="398777"/>
                  <a:pt x="188910" y="505669"/>
                  <a:pt x="162981" y="559644"/>
                </a:cubicBezTo>
                <a:cubicBezTo>
                  <a:pt x="137052" y="613619"/>
                  <a:pt x="29631" y="565994"/>
                  <a:pt x="7406" y="629494"/>
                </a:cubicBezTo>
                <a:cubicBezTo>
                  <a:pt x="-14819" y="692994"/>
                  <a:pt x="19048" y="907836"/>
                  <a:pt x="29631" y="940644"/>
                </a:cubicBezTo>
                <a:cubicBezTo>
                  <a:pt x="40214" y="973452"/>
                  <a:pt x="41273" y="890373"/>
                  <a:pt x="70906" y="826344"/>
                </a:cubicBezTo>
                <a:cubicBezTo>
                  <a:pt x="100539" y="762315"/>
                  <a:pt x="198435" y="586632"/>
                  <a:pt x="207431" y="556469"/>
                </a:cubicBezTo>
                <a:cubicBezTo>
                  <a:pt x="216427" y="526307"/>
                  <a:pt x="140227" y="675002"/>
                  <a:pt x="124881" y="645369"/>
                </a:cubicBezTo>
                <a:cubicBezTo>
                  <a:pt x="109535" y="615736"/>
                  <a:pt x="112181" y="389782"/>
                  <a:pt x="115356" y="378669"/>
                </a:cubicBezTo>
                <a:cubicBezTo>
                  <a:pt x="118531" y="367556"/>
                  <a:pt x="141814" y="615206"/>
                  <a:pt x="143931" y="578694"/>
                </a:cubicBezTo>
                <a:cubicBezTo>
                  <a:pt x="146048" y="542182"/>
                  <a:pt x="124352" y="220448"/>
                  <a:pt x="128056" y="159594"/>
                </a:cubicBezTo>
                <a:cubicBezTo>
                  <a:pt x="131760" y="98740"/>
                  <a:pt x="152927" y="243202"/>
                  <a:pt x="166156" y="213569"/>
                </a:cubicBezTo>
                <a:cubicBezTo>
                  <a:pt x="179385" y="183936"/>
                  <a:pt x="211135" y="-14502"/>
                  <a:pt x="210606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A9F30AE3-9FCD-9EB2-84BE-7CFD61F65A78}"/>
              </a:ext>
            </a:extLst>
          </p:cNvPr>
          <p:cNvSpPr/>
          <p:nvPr/>
        </p:nvSpPr>
        <p:spPr>
          <a:xfrm>
            <a:off x="3552302" y="4529515"/>
            <a:ext cx="400591" cy="871180"/>
          </a:xfrm>
          <a:custGeom>
            <a:avLst/>
            <a:gdLst>
              <a:gd name="connsiteX0" fmla="*/ 130698 w 400591"/>
              <a:gd name="connsiteY0" fmla="*/ 1210 h 871180"/>
              <a:gd name="connsiteX1" fmla="*/ 137048 w 400591"/>
              <a:gd name="connsiteY1" fmla="*/ 252035 h 871180"/>
              <a:gd name="connsiteX2" fmla="*/ 197373 w 400591"/>
              <a:gd name="connsiteY2" fmla="*/ 448885 h 871180"/>
              <a:gd name="connsiteX3" fmla="*/ 229123 w 400591"/>
              <a:gd name="connsiteY3" fmla="*/ 474285 h 871180"/>
              <a:gd name="connsiteX4" fmla="*/ 311673 w 400591"/>
              <a:gd name="connsiteY4" fmla="*/ 623510 h 871180"/>
              <a:gd name="connsiteX5" fmla="*/ 400573 w 400591"/>
              <a:gd name="connsiteY5" fmla="*/ 871160 h 871180"/>
              <a:gd name="connsiteX6" fmla="*/ 318023 w 400591"/>
              <a:gd name="connsiteY6" fmla="*/ 636210 h 871180"/>
              <a:gd name="connsiteX7" fmla="*/ 159273 w 400591"/>
              <a:gd name="connsiteY7" fmla="*/ 404435 h 871180"/>
              <a:gd name="connsiteX8" fmla="*/ 523 w 400591"/>
              <a:gd name="connsiteY8" fmla="*/ 96460 h 871180"/>
              <a:gd name="connsiteX9" fmla="*/ 108473 w 400591"/>
              <a:gd name="connsiteY9" fmla="*/ 252035 h 871180"/>
              <a:gd name="connsiteX10" fmla="*/ 117998 w 400591"/>
              <a:gd name="connsiteY10" fmla="*/ 159960 h 871180"/>
              <a:gd name="connsiteX11" fmla="*/ 130698 w 400591"/>
              <a:gd name="connsiteY11" fmla="*/ 1210 h 87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591" h="871180">
                <a:moveTo>
                  <a:pt x="130698" y="1210"/>
                </a:moveTo>
                <a:cubicBezTo>
                  <a:pt x="133873" y="16556"/>
                  <a:pt x="125936" y="177423"/>
                  <a:pt x="137048" y="252035"/>
                </a:cubicBezTo>
                <a:cubicBezTo>
                  <a:pt x="148160" y="326647"/>
                  <a:pt x="182027" y="411843"/>
                  <a:pt x="197373" y="448885"/>
                </a:cubicBezTo>
                <a:cubicBezTo>
                  <a:pt x="212719" y="485927"/>
                  <a:pt x="210073" y="445181"/>
                  <a:pt x="229123" y="474285"/>
                </a:cubicBezTo>
                <a:cubicBezTo>
                  <a:pt x="248173" y="503389"/>
                  <a:pt x="283098" y="557364"/>
                  <a:pt x="311673" y="623510"/>
                </a:cubicBezTo>
                <a:cubicBezTo>
                  <a:pt x="340248" y="689656"/>
                  <a:pt x="399515" y="869043"/>
                  <a:pt x="400573" y="871160"/>
                </a:cubicBezTo>
                <a:cubicBezTo>
                  <a:pt x="401631" y="873277"/>
                  <a:pt x="358240" y="713997"/>
                  <a:pt x="318023" y="636210"/>
                </a:cubicBezTo>
                <a:cubicBezTo>
                  <a:pt x="277806" y="558423"/>
                  <a:pt x="212190" y="494393"/>
                  <a:pt x="159273" y="404435"/>
                </a:cubicBezTo>
                <a:cubicBezTo>
                  <a:pt x="106356" y="314477"/>
                  <a:pt x="8990" y="121860"/>
                  <a:pt x="523" y="96460"/>
                </a:cubicBezTo>
                <a:cubicBezTo>
                  <a:pt x="-7944" y="71060"/>
                  <a:pt x="88894" y="241452"/>
                  <a:pt x="108473" y="252035"/>
                </a:cubicBezTo>
                <a:cubicBezTo>
                  <a:pt x="128052" y="262618"/>
                  <a:pt x="115881" y="199118"/>
                  <a:pt x="117998" y="159960"/>
                </a:cubicBezTo>
                <a:cubicBezTo>
                  <a:pt x="120115" y="120802"/>
                  <a:pt x="127523" y="-14136"/>
                  <a:pt x="130698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CE3A2066-8F90-79E2-3CD1-CE6A8E2C5B17}"/>
              </a:ext>
            </a:extLst>
          </p:cNvPr>
          <p:cNvSpPr/>
          <p:nvPr/>
        </p:nvSpPr>
        <p:spPr>
          <a:xfrm>
            <a:off x="6216643" y="4556946"/>
            <a:ext cx="31763" cy="232212"/>
          </a:xfrm>
          <a:custGeom>
            <a:avLst/>
            <a:gdLst>
              <a:gd name="connsiteX0" fmla="*/ 3182 w 31763"/>
              <a:gd name="connsiteY0" fmla="*/ 2354 h 232212"/>
              <a:gd name="connsiteX1" fmla="*/ 28582 w 31763"/>
              <a:gd name="connsiteY1" fmla="*/ 132529 h 232212"/>
              <a:gd name="connsiteX2" fmla="*/ 7 w 31763"/>
              <a:gd name="connsiteY2" fmla="*/ 230954 h 232212"/>
              <a:gd name="connsiteX3" fmla="*/ 31757 w 31763"/>
              <a:gd name="connsiteY3" fmla="*/ 62679 h 232212"/>
              <a:gd name="connsiteX4" fmla="*/ 3182 w 31763"/>
              <a:gd name="connsiteY4" fmla="*/ 2354 h 23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63" h="232212">
                <a:moveTo>
                  <a:pt x="3182" y="2354"/>
                </a:moveTo>
                <a:cubicBezTo>
                  <a:pt x="2653" y="13996"/>
                  <a:pt x="29111" y="94429"/>
                  <a:pt x="28582" y="132529"/>
                </a:cubicBezTo>
                <a:cubicBezTo>
                  <a:pt x="28053" y="170629"/>
                  <a:pt x="-522" y="242596"/>
                  <a:pt x="7" y="230954"/>
                </a:cubicBezTo>
                <a:cubicBezTo>
                  <a:pt x="536" y="219312"/>
                  <a:pt x="32286" y="101308"/>
                  <a:pt x="31757" y="62679"/>
                </a:cubicBezTo>
                <a:cubicBezTo>
                  <a:pt x="31228" y="24050"/>
                  <a:pt x="3711" y="-9288"/>
                  <a:pt x="3182" y="23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B9574F56-E11A-22F9-7A19-0D22A7C79E4F}"/>
              </a:ext>
            </a:extLst>
          </p:cNvPr>
          <p:cNvSpPr/>
          <p:nvPr/>
        </p:nvSpPr>
        <p:spPr>
          <a:xfrm>
            <a:off x="6356120" y="4413186"/>
            <a:ext cx="22566" cy="115695"/>
          </a:xfrm>
          <a:custGeom>
            <a:avLst/>
            <a:gdLst>
              <a:gd name="connsiteX0" fmla="*/ 230 w 22566"/>
              <a:gd name="connsiteY0" fmla="*/ 64 h 115695"/>
              <a:gd name="connsiteX1" fmla="*/ 22455 w 22566"/>
              <a:gd name="connsiteY1" fmla="*/ 95314 h 115695"/>
              <a:gd name="connsiteX2" fmla="*/ 9755 w 22566"/>
              <a:gd name="connsiteY2" fmla="*/ 111189 h 115695"/>
              <a:gd name="connsiteX3" fmla="*/ 230 w 22566"/>
              <a:gd name="connsiteY3" fmla="*/ 64 h 11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66" h="115695">
                <a:moveTo>
                  <a:pt x="230" y="64"/>
                </a:moveTo>
                <a:cubicBezTo>
                  <a:pt x="2347" y="-2582"/>
                  <a:pt x="20868" y="76793"/>
                  <a:pt x="22455" y="95314"/>
                </a:cubicBezTo>
                <a:cubicBezTo>
                  <a:pt x="24042" y="113835"/>
                  <a:pt x="8168" y="121243"/>
                  <a:pt x="9755" y="111189"/>
                </a:cubicBezTo>
                <a:cubicBezTo>
                  <a:pt x="11342" y="101135"/>
                  <a:pt x="-1887" y="2710"/>
                  <a:pt x="230" y="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448B4FB6-EF10-4E04-049C-9E77A0FA8273}"/>
              </a:ext>
            </a:extLst>
          </p:cNvPr>
          <p:cNvSpPr/>
          <p:nvPr/>
        </p:nvSpPr>
        <p:spPr>
          <a:xfrm>
            <a:off x="6235575" y="4351108"/>
            <a:ext cx="340525" cy="824262"/>
          </a:xfrm>
          <a:custGeom>
            <a:avLst/>
            <a:gdLst>
              <a:gd name="connsiteX0" fmla="*/ 339850 w 340525"/>
              <a:gd name="connsiteY0" fmla="*/ 1817 h 824262"/>
              <a:gd name="connsiteX1" fmla="*/ 257300 w 340525"/>
              <a:gd name="connsiteY1" fmla="*/ 227242 h 824262"/>
              <a:gd name="connsiteX2" fmla="*/ 235075 w 340525"/>
              <a:gd name="connsiteY2" fmla="*/ 414567 h 824262"/>
              <a:gd name="connsiteX3" fmla="*/ 196975 w 340525"/>
              <a:gd name="connsiteY3" fmla="*/ 427267 h 824262"/>
              <a:gd name="connsiteX4" fmla="*/ 125 w 340525"/>
              <a:gd name="connsiteY4" fmla="*/ 824142 h 824262"/>
              <a:gd name="connsiteX5" fmla="*/ 228725 w 340525"/>
              <a:gd name="connsiteY5" fmla="*/ 382817 h 824262"/>
              <a:gd name="connsiteX6" fmla="*/ 209675 w 340525"/>
              <a:gd name="connsiteY6" fmla="*/ 258992 h 824262"/>
              <a:gd name="connsiteX7" fmla="*/ 206500 w 340525"/>
              <a:gd name="connsiteY7" fmla="*/ 357417 h 824262"/>
              <a:gd name="connsiteX8" fmla="*/ 339850 w 340525"/>
              <a:gd name="connsiteY8" fmla="*/ 1817 h 8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525" h="824262">
                <a:moveTo>
                  <a:pt x="339850" y="1817"/>
                </a:moveTo>
                <a:cubicBezTo>
                  <a:pt x="348317" y="-19879"/>
                  <a:pt x="274762" y="158450"/>
                  <a:pt x="257300" y="227242"/>
                </a:cubicBezTo>
                <a:cubicBezTo>
                  <a:pt x="239838" y="296034"/>
                  <a:pt x="245129" y="381229"/>
                  <a:pt x="235075" y="414567"/>
                </a:cubicBezTo>
                <a:cubicBezTo>
                  <a:pt x="225021" y="447905"/>
                  <a:pt x="236133" y="359005"/>
                  <a:pt x="196975" y="427267"/>
                </a:cubicBezTo>
                <a:cubicBezTo>
                  <a:pt x="157817" y="495529"/>
                  <a:pt x="-5167" y="831550"/>
                  <a:pt x="125" y="824142"/>
                </a:cubicBezTo>
                <a:cubicBezTo>
                  <a:pt x="5417" y="816734"/>
                  <a:pt x="193800" y="477009"/>
                  <a:pt x="228725" y="382817"/>
                </a:cubicBezTo>
                <a:cubicBezTo>
                  <a:pt x="263650" y="288625"/>
                  <a:pt x="213379" y="263225"/>
                  <a:pt x="209675" y="258992"/>
                </a:cubicBezTo>
                <a:cubicBezTo>
                  <a:pt x="205971" y="254759"/>
                  <a:pt x="179512" y="401338"/>
                  <a:pt x="206500" y="357417"/>
                </a:cubicBezTo>
                <a:cubicBezTo>
                  <a:pt x="233487" y="313496"/>
                  <a:pt x="331383" y="23513"/>
                  <a:pt x="339850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F00A9B22-3846-95CE-E371-637F21592F92}"/>
              </a:ext>
            </a:extLst>
          </p:cNvPr>
          <p:cNvSpPr/>
          <p:nvPr/>
        </p:nvSpPr>
        <p:spPr>
          <a:xfrm>
            <a:off x="3192178" y="3016417"/>
            <a:ext cx="161278" cy="964855"/>
          </a:xfrm>
          <a:custGeom>
            <a:avLst/>
            <a:gdLst>
              <a:gd name="connsiteX0" fmla="*/ 158797 w 161278"/>
              <a:gd name="connsiteY0" fmla="*/ 555 h 964855"/>
              <a:gd name="connsiteX1" fmla="*/ 153321 w 161278"/>
              <a:gd name="connsiteY1" fmla="*/ 526199 h 964855"/>
              <a:gd name="connsiteX2" fmla="*/ 147846 w 161278"/>
              <a:gd name="connsiteY2" fmla="*/ 931382 h 964855"/>
              <a:gd name="connsiteX3" fmla="*/ 109518 w 161278"/>
              <a:gd name="connsiteY3" fmla="*/ 860201 h 964855"/>
              <a:gd name="connsiteX4" fmla="*/ 82141 w 161278"/>
              <a:gd name="connsiteY4" fmla="*/ 882103 h 964855"/>
              <a:gd name="connsiteX5" fmla="*/ 9 w 161278"/>
              <a:gd name="connsiteY5" fmla="*/ 416690 h 964855"/>
              <a:gd name="connsiteX6" fmla="*/ 87616 w 161278"/>
              <a:gd name="connsiteY6" fmla="*/ 964234 h 964855"/>
              <a:gd name="connsiteX7" fmla="*/ 114993 w 161278"/>
              <a:gd name="connsiteY7" fmla="*/ 520723 h 964855"/>
              <a:gd name="connsiteX8" fmla="*/ 60239 w 161278"/>
              <a:gd name="connsiteY8" fmla="*/ 301705 h 964855"/>
              <a:gd name="connsiteX9" fmla="*/ 109518 w 161278"/>
              <a:gd name="connsiteY9" fmla="*/ 422165 h 964855"/>
              <a:gd name="connsiteX10" fmla="*/ 158797 w 161278"/>
              <a:gd name="connsiteY10" fmla="*/ 555 h 96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278" h="964855">
                <a:moveTo>
                  <a:pt x="158797" y="555"/>
                </a:moveTo>
                <a:cubicBezTo>
                  <a:pt x="166097" y="17894"/>
                  <a:pt x="155146" y="371061"/>
                  <a:pt x="153321" y="526199"/>
                </a:cubicBezTo>
                <a:cubicBezTo>
                  <a:pt x="151496" y="681337"/>
                  <a:pt x="155147" y="875715"/>
                  <a:pt x="147846" y="931382"/>
                </a:cubicBezTo>
                <a:cubicBezTo>
                  <a:pt x="140545" y="987049"/>
                  <a:pt x="120469" y="868414"/>
                  <a:pt x="109518" y="860201"/>
                </a:cubicBezTo>
                <a:cubicBezTo>
                  <a:pt x="98567" y="851988"/>
                  <a:pt x="100392" y="956022"/>
                  <a:pt x="82141" y="882103"/>
                </a:cubicBezTo>
                <a:cubicBezTo>
                  <a:pt x="63889" y="808185"/>
                  <a:pt x="-903" y="403002"/>
                  <a:pt x="9" y="416690"/>
                </a:cubicBezTo>
                <a:cubicBezTo>
                  <a:pt x="921" y="430378"/>
                  <a:pt x="68452" y="946895"/>
                  <a:pt x="87616" y="964234"/>
                </a:cubicBezTo>
                <a:cubicBezTo>
                  <a:pt x="106780" y="981573"/>
                  <a:pt x="119556" y="631144"/>
                  <a:pt x="114993" y="520723"/>
                </a:cubicBezTo>
                <a:cubicBezTo>
                  <a:pt x="110430" y="410302"/>
                  <a:pt x="61152" y="318131"/>
                  <a:pt x="60239" y="301705"/>
                </a:cubicBezTo>
                <a:cubicBezTo>
                  <a:pt x="59326" y="285279"/>
                  <a:pt x="93092" y="466881"/>
                  <a:pt x="109518" y="422165"/>
                </a:cubicBezTo>
                <a:cubicBezTo>
                  <a:pt x="125944" y="377449"/>
                  <a:pt x="151497" y="-16784"/>
                  <a:pt x="158797" y="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35661DA8-4EA7-22B2-6535-A474883C4DD8}"/>
              </a:ext>
            </a:extLst>
          </p:cNvPr>
          <p:cNvSpPr/>
          <p:nvPr/>
        </p:nvSpPr>
        <p:spPr>
          <a:xfrm>
            <a:off x="6591881" y="2716762"/>
            <a:ext cx="178845" cy="897034"/>
          </a:xfrm>
          <a:custGeom>
            <a:avLst/>
            <a:gdLst>
              <a:gd name="connsiteX0" fmla="*/ 560 w 178845"/>
              <a:gd name="connsiteY0" fmla="*/ 4536 h 897034"/>
              <a:gd name="connsiteX1" fmla="*/ 175774 w 178845"/>
              <a:gd name="connsiteY1" fmla="*/ 645164 h 897034"/>
              <a:gd name="connsiteX2" fmla="*/ 115544 w 178845"/>
              <a:gd name="connsiteY2" fmla="*/ 897034 h 897034"/>
              <a:gd name="connsiteX3" fmla="*/ 159348 w 178845"/>
              <a:gd name="connsiteY3" fmla="*/ 645164 h 897034"/>
              <a:gd name="connsiteX4" fmla="*/ 121020 w 178845"/>
              <a:gd name="connsiteY4" fmla="*/ 371391 h 897034"/>
              <a:gd name="connsiteX5" fmla="*/ 560 w 178845"/>
              <a:gd name="connsiteY5" fmla="*/ 4536 h 89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45" h="897034">
                <a:moveTo>
                  <a:pt x="560" y="4536"/>
                </a:moveTo>
                <a:cubicBezTo>
                  <a:pt x="9686" y="50165"/>
                  <a:pt x="156610" y="496414"/>
                  <a:pt x="175774" y="645164"/>
                </a:cubicBezTo>
                <a:cubicBezTo>
                  <a:pt x="194938" y="793914"/>
                  <a:pt x="118282" y="897034"/>
                  <a:pt x="115544" y="897034"/>
                </a:cubicBezTo>
                <a:cubicBezTo>
                  <a:pt x="112806" y="897034"/>
                  <a:pt x="158435" y="732771"/>
                  <a:pt x="159348" y="645164"/>
                </a:cubicBezTo>
                <a:cubicBezTo>
                  <a:pt x="160261" y="557557"/>
                  <a:pt x="145659" y="472687"/>
                  <a:pt x="121020" y="371391"/>
                </a:cubicBezTo>
                <a:cubicBezTo>
                  <a:pt x="96381" y="270095"/>
                  <a:pt x="-8566" y="-41093"/>
                  <a:pt x="560" y="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26E78882-2200-35A1-1D2D-2F70DAF57355}"/>
              </a:ext>
            </a:extLst>
          </p:cNvPr>
          <p:cNvSpPr/>
          <p:nvPr/>
        </p:nvSpPr>
        <p:spPr>
          <a:xfrm>
            <a:off x="4413229" y="4495407"/>
            <a:ext cx="52705" cy="92861"/>
          </a:xfrm>
          <a:custGeom>
            <a:avLst/>
            <a:gdLst>
              <a:gd name="connsiteX0" fmla="*/ 21 w 52705"/>
              <a:gd name="connsiteY0" fmla="*/ 393 h 92861"/>
              <a:gd name="connsiteX1" fmla="*/ 44471 w 52705"/>
              <a:gd name="connsiteY1" fmla="*/ 57543 h 92861"/>
              <a:gd name="connsiteX2" fmla="*/ 44471 w 52705"/>
              <a:gd name="connsiteY2" fmla="*/ 92468 h 92861"/>
              <a:gd name="connsiteX3" fmla="*/ 50821 w 52705"/>
              <a:gd name="connsiteY3" fmla="*/ 35318 h 92861"/>
              <a:gd name="connsiteX4" fmla="*/ 21 w 52705"/>
              <a:gd name="connsiteY4" fmla="*/ 393 h 9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05" h="92861">
                <a:moveTo>
                  <a:pt x="21" y="393"/>
                </a:moveTo>
                <a:cubicBezTo>
                  <a:pt x="-1037" y="4097"/>
                  <a:pt x="37063" y="42197"/>
                  <a:pt x="44471" y="57543"/>
                </a:cubicBezTo>
                <a:cubicBezTo>
                  <a:pt x="51879" y="72889"/>
                  <a:pt x="43413" y="96172"/>
                  <a:pt x="44471" y="92468"/>
                </a:cubicBezTo>
                <a:cubicBezTo>
                  <a:pt x="45529" y="88764"/>
                  <a:pt x="57171" y="50664"/>
                  <a:pt x="50821" y="35318"/>
                </a:cubicBezTo>
                <a:cubicBezTo>
                  <a:pt x="44471" y="19972"/>
                  <a:pt x="1079" y="-3311"/>
                  <a:pt x="21" y="3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F4949BE9-8418-18EE-C475-F1EFD7FE2D3E}"/>
              </a:ext>
            </a:extLst>
          </p:cNvPr>
          <p:cNvSpPr/>
          <p:nvPr/>
        </p:nvSpPr>
        <p:spPr>
          <a:xfrm>
            <a:off x="4594224" y="4489249"/>
            <a:ext cx="182127" cy="185702"/>
          </a:xfrm>
          <a:custGeom>
            <a:avLst/>
            <a:gdLst>
              <a:gd name="connsiteX0" fmla="*/ 1 w 182127"/>
              <a:gd name="connsiteY0" fmla="*/ 201 h 185702"/>
              <a:gd name="connsiteX1" fmla="*/ 174626 w 182127"/>
              <a:gd name="connsiteY1" fmla="*/ 19251 h 185702"/>
              <a:gd name="connsiteX2" fmla="*/ 149226 w 182127"/>
              <a:gd name="connsiteY2" fmla="*/ 76401 h 185702"/>
              <a:gd name="connsiteX3" fmla="*/ 139701 w 182127"/>
              <a:gd name="connsiteY3" fmla="*/ 162126 h 185702"/>
              <a:gd name="connsiteX4" fmla="*/ 104776 w 182127"/>
              <a:gd name="connsiteY4" fmla="*/ 178001 h 185702"/>
              <a:gd name="connsiteX5" fmla="*/ 130176 w 182127"/>
              <a:gd name="connsiteY5" fmla="*/ 174826 h 185702"/>
              <a:gd name="connsiteX6" fmla="*/ 149226 w 182127"/>
              <a:gd name="connsiteY6" fmla="*/ 51001 h 185702"/>
              <a:gd name="connsiteX7" fmla="*/ 104776 w 182127"/>
              <a:gd name="connsiteY7" fmla="*/ 28776 h 185702"/>
              <a:gd name="connsiteX8" fmla="*/ 171451 w 182127"/>
              <a:gd name="connsiteY8" fmla="*/ 28776 h 185702"/>
              <a:gd name="connsiteX9" fmla="*/ 1 w 182127"/>
              <a:gd name="connsiteY9" fmla="*/ 201 h 18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127" h="185702">
                <a:moveTo>
                  <a:pt x="1" y="201"/>
                </a:moveTo>
                <a:cubicBezTo>
                  <a:pt x="530" y="-1386"/>
                  <a:pt x="149755" y="6551"/>
                  <a:pt x="174626" y="19251"/>
                </a:cubicBezTo>
                <a:cubicBezTo>
                  <a:pt x="199497" y="31951"/>
                  <a:pt x="155047" y="52588"/>
                  <a:pt x="149226" y="76401"/>
                </a:cubicBezTo>
                <a:cubicBezTo>
                  <a:pt x="143405" y="100214"/>
                  <a:pt x="147109" y="145193"/>
                  <a:pt x="139701" y="162126"/>
                </a:cubicBezTo>
                <a:cubicBezTo>
                  <a:pt x="132293" y="179059"/>
                  <a:pt x="106364" y="175884"/>
                  <a:pt x="104776" y="178001"/>
                </a:cubicBezTo>
                <a:cubicBezTo>
                  <a:pt x="103188" y="180118"/>
                  <a:pt x="122768" y="195993"/>
                  <a:pt x="130176" y="174826"/>
                </a:cubicBezTo>
                <a:cubicBezTo>
                  <a:pt x="137584" y="153659"/>
                  <a:pt x="153459" y="75343"/>
                  <a:pt x="149226" y="51001"/>
                </a:cubicBezTo>
                <a:cubicBezTo>
                  <a:pt x="144993" y="26659"/>
                  <a:pt x="101072" y="32480"/>
                  <a:pt x="104776" y="28776"/>
                </a:cubicBezTo>
                <a:cubicBezTo>
                  <a:pt x="108480" y="25072"/>
                  <a:pt x="186268" y="35126"/>
                  <a:pt x="171451" y="28776"/>
                </a:cubicBezTo>
                <a:cubicBezTo>
                  <a:pt x="156634" y="22426"/>
                  <a:pt x="-528" y="1788"/>
                  <a:pt x="1" y="2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861034B5-3F3D-70E1-B9DC-6708FCF91844}"/>
              </a:ext>
            </a:extLst>
          </p:cNvPr>
          <p:cNvSpPr/>
          <p:nvPr/>
        </p:nvSpPr>
        <p:spPr>
          <a:xfrm>
            <a:off x="5003800" y="4551666"/>
            <a:ext cx="13445" cy="193394"/>
          </a:xfrm>
          <a:custGeom>
            <a:avLst/>
            <a:gdLst>
              <a:gd name="connsiteX0" fmla="*/ 0 w 13445"/>
              <a:gd name="connsiteY0" fmla="*/ 1284 h 193394"/>
              <a:gd name="connsiteX1" fmla="*/ 12700 w 13445"/>
              <a:gd name="connsiteY1" fmla="*/ 112409 h 193394"/>
              <a:gd name="connsiteX2" fmla="*/ 12700 w 13445"/>
              <a:gd name="connsiteY2" fmla="*/ 191784 h 193394"/>
              <a:gd name="connsiteX3" fmla="*/ 0 w 13445"/>
              <a:gd name="connsiteY3" fmla="*/ 1284 h 19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45" h="193394">
                <a:moveTo>
                  <a:pt x="0" y="1284"/>
                </a:moveTo>
                <a:cubicBezTo>
                  <a:pt x="0" y="-11945"/>
                  <a:pt x="10583" y="80659"/>
                  <a:pt x="12700" y="112409"/>
                </a:cubicBezTo>
                <a:cubicBezTo>
                  <a:pt x="14817" y="144159"/>
                  <a:pt x="11642" y="203955"/>
                  <a:pt x="12700" y="191784"/>
                </a:cubicBezTo>
                <a:cubicBezTo>
                  <a:pt x="13758" y="179613"/>
                  <a:pt x="0" y="14513"/>
                  <a:pt x="0" y="12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B7B8FF04-D5D9-B435-46B6-8FE33B2F1EC3}"/>
              </a:ext>
            </a:extLst>
          </p:cNvPr>
          <p:cNvSpPr/>
          <p:nvPr/>
        </p:nvSpPr>
        <p:spPr>
          <a:xfrm>
            <a:off x="4866360" y="4552820"/>
            <a:ext cx="134759" cy="263671"/>
          </a:xfrm>
          <a:custGeom>
            <a:avLst/>
            <a:gdLst>
              <a:gd name="connsiteX0" fmla="*/ 77115 w 134759"/>
              <a:gd name="connsiteY0" fmla="*/ 130 h 263671"/>
              <a:gd name="connsiteX1" fmla="*/ 61240 w 134759"/>
              <a:gd name="connsiteY1" fmla="*/ 181105 h 263671"/>
              <a:gd name="connsiteX2" fmla="*/ 915 w 134759"/>
              <a:gd name="connsiteY2" fmla="*/ 241430 h 263671"/>
              <a:gd name="connsiteX3" fmla="*/ 32665 w 134759"/>
              <a:gd name="connsiteY3" fmla="*/ 209680 h 263671"/>
              <a:gd name="connsiteX4" fmla="*/ 134265 w 134759"/>
              <a:gd name="connsiteY4" fmla="*/ 263655 h 263671"/>
              <a:gd name="connsiteX5" fmla="*/ 70765 w 134759"/>
              <a:gd name="connsiteY5" fmla="*/ 203330 h 263671"/>
              <a:gd name="connsiteX6" fmla="*/ 54890 w 134759"/>
              <a:gd name="connsiteY6" fmla="*/ 152530 h 263671"/>
              <a:gd name="connsiteX7" fmla="*/ 77115 w 134759"/>
              <a:gd name="connsiteY7" fmla="*/ 130 h 2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759" h="263671">
                <a:moveTo>
                  <a:pt x="77115" y="130"/>
                </a:moveTo>
                <a:cubicBezTo>
                  <a:pt x="78173" y="4892"/>
                  <a:pt x="73940" y="140888"/>
                  <a:pt x="61240" y="181105"/>
                </a:cubicBezTo>
                <a:cubicBezTo>
                  <a:pt x="48540" y="221322"/>
                  <a:pt x="915" y="241430"/>
                  <a:pt x="915" y="241430"/>
                </a:cubicBezTo>
                <a:cubicBezTo>
                  <a:pt x="-3847" y="246192"/>
                  <a:pt x="10440" y="205976"/>
                  <a:pt x="32665" y="209680"/>
                </a:cubicBezTo>
                <a:cubicBezTo>
                  <a:pt x="54890" y="213384"/>
                  <a:pt x="127915" y="264713"/>
                  <a:pt x="134265" y="263655"/>
                </a:cubicBezTo>
                <a:cubicBezTo>
                  <a:pt x="140615" y="262597"/>
                  <a:pt x="83994" y="221851"/>
                  <a:pt x="70765" y="203330"/>
                </a:cubicBezTo>
                <a:cubicBezTo>
                  <a:pt x="57536" y="184809"/>
                  <a:pt x="52244" y="183222"/>
                  <a:pt x="54890" y="152530"/>
                </a:cubicBezTo>
                <a:cubicBezTo>
                  <a:pt x="57536" y="121838"/>
                  <a:pt x="76057" y="-4632"/>
                  <a:pt x="77115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3EACA11B-5E21-7FE8-5437-48DD1DDF978E}"/>
              </a:ext>
            </a:extLst>
          </p:cNvPr>
          <p:cNvSpPr/>
          <p:nvPr/>
        </p:nvSpPr>
        <p:spPr>
          <a:xfrm>
            <a:off x="5235193" y="4568350"/>
            <a:ext cx="146520" cy="194152"/>
          </a:xfrm>
          <a:custGeom>
            <a:avLst/>
            <a:gdLst>
              <a:gd name="connsiteX0" fmla="*/ 9907 w 146520"/>
              <a:gd name="connsiteY0" fmla="*/ 475 h 194152"/>
              <a:gd name="connsiteX1" fmla="*/ 38482 w 146520"/>
              <a:gd name="connsiteY1" fmla="*/ 63975 h 194152"/>
              <a:gd name="connsiteX2" fmla="*/ 382 w 146520"/>
              <a:gd name="connsiteY2" fmla="*/ 121125 h 194152"/>
              <a:gd name="connsiteX3" fmla="*/ 67057 w 146520"/>
              <a:gd name="connsiteY3" fmla="*/ 102075 h 194152"/>
              <a:gd name="connsiteX4" fmla="*/ 146432 w 146520"/>
              <a:gd name="connsiteY4" fmla="*/ 194150 h 194152"/>
              <a:gd name="connsiteX5" fmla="*/ 51182 w 146520"/>
              <a:gd name="connsiteY5" fmla="*/ 98900 h 194152"/>
              <a:gd name="connsiteX6" fmla="*/ 9907 w 146520"/>
              <a:gd name="connsiteY6" fmla="*/ 475 h 19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520" h="194152">
                <a:moveTo>
                  <a:pt x="9907" y="475"/>
                </a:moveTo>
                <a:cubicBezTo>
                  <a:pt x="7790" y="-5346"/>
                  <a:pt x="40070" y="43867"/>
                  <a:pt x="38482" y="63975"/>
                </a:cubicBezTo>
                <a:cubicBezTo>
                  <a:pt x="36895" y="84083"/>
                  <a:pt x="-4380" y="114775"/>
                  <a:pt x="382" y="121125"/>
                </a:cubicBezTo>
                <a:cubicBezTo>
                  <a:pt x="5144" y="127475"/>
                  <a:pt x="42715" y="89904"/>
                  <a:pt x="67057" y="102075"/>
                </a:cubicBezTo>
                <a:cubicBezTo>
                  <a:pt x="91399" y="114246"/>
                  <a:pt x="149078" y="194679"/>
                  <a:pt x="146432" y="194150"/>
                </a:cubicBezTo>
                <a:cubicBezTo>
                  <a:pt x="143786" y="193621"/>
                  <a:pt x="72349" y="130650"/>
                  <a:pt x="51182" y="98900"/>
                </a:cubicBezTo>
                <a:cubicBezTo>
                  <a:pt x="30015" y="67150"/>
                  <a:pt x="12024" y="6296"/>
                  <a:pt x="9907" y="4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D70478BD-43DA-47B5-22FD-3366B88972A3}"/>
              </a:ext>
            </a:extLst>
          </p:cNvPr>
          <p:cNvSpPr/>
          <p:nvPr/>
        </p:nvSpPr>
        <p:spPr>
          <a:xfrm>
            <a:off x="5248112" y="4184032"/>
            <a:ext cx="273477" cy="337594"/>
          </a:xfrm>
          <a:custGeom>
            <a:avLst/>
            <a:gdLst>
              <a:gd name="connsiteX0" fmla="*/ 163 w 273477"/>
              <a:gd name="connsiteY0" fmla="*/ 337168 h 337594"/>
              <a:gd name="connsiteX1" fmla="*/ 184313 w 273477"/>
              <a:gd name="connsiteY1" fmla="*/ 206993 h 337594"/>
              <a:gd name="connsiteX2" fmla="*/ 273213 w 273477"/>
              <a:gd name="connsiteY2" fmla="*/ 618 h 337594"/>
              <a:gd name="connsiteX3" fmla="*/ 209713 w 273477"/>
              <a:gd name="connsiteY3" fmla="*/ 146668 h 337594"/>
              <a:gd name="connsiteX4" fmla="*/ 152563 w 273477"/>
              <a:gd name="connsiteY4" fmla="*/ 245093 h 337594"/>
              <a:gd name="connsiteX5" fmla="*/ 163 w 273477"/>
              <a:gd name="connsiteY5" fmla="*/ 337168 h 33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77" h="337594">
                <a:moveTo>
                  <a:pt x="163" y="337168"/>
                </a:moveTo>
                <a:cubicBezTo>
                  <a:pt x="5455" y="330818"/>
                  <a:pt x="138805" y="263085"/>
                  <a:pt x="184313" y="206993"/>
                </a:cubicBezTo>
                <a:cubicBezTo>
                  <a:pt x="229821" y="150901"/>
                  <a:pt x="268980" y="10672"/>
                  <a:pt x="273213" y="618"/>
                </a:cubicBezTo>
                <a:cubicBezTo>
                  <a:pt x="277446" y="-9436"/>
                  <a:pt x="229821" y="105922"/>
                  <a:pt x="209713" y="146668"/>
                </a:cubicBezTo>
                <a:cubicBezTo>
                  <a:pt x="189605" y="187414"/>
                  <a:pt x="185371" y="212814"/>
                  <a:pt x="152563" y="245093"/>
                </a:cubicBezTo>
                <a:cubicBezTo>
                  <a:pt x="119755" y="277372"/>
                  <a:pt x="-5129" y="343518"/>
                  <a:pt x="163" y="337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37192ED4-E261-531D-4CDB-3D758C2BCDF4}"/>
              </a:ext>
            </a:extLst>
          </p:cNvPr>
          <p:cNvSpPr/>
          <p:nvPr/>
        </p:nvSpPr>
        <p:spPr>
          <a:xfrm>
            <a:off x="3926833" y="5308585"/>
            <a:ext cx="477482" cy="501831"/>
          </a:xfrm>
          <a:custGeom>
            <a:avLst/>
            <a:gdLst>
              <a:gd name="connsiteX0" fmla="*/ 642 w 477482"/>
              <a:gd name="connsiteY0" fmla="*/ 104790 h 501831"/>
              <a:gd name="connsiteX1" fmla="*/ 238767 w 477482"/>
              <a:gd name="connsiteY1" fmla="*/ 285765 h 501831"/>
              <a:gd name="connsiteX2" fmla="*/ 324492 w 477482"/>
              <a:gd name="connsiteY2" fmla="*/ 282590 h 501831"/>
              <a:gd name="connsiteX3" fmla="*/ 476892 w 477482"/>
              <a:gd name="connsiteY3" fmla="*/ 501665 h 501831"/>
              <a:gd name="connsiteX4" fmla="*/ 372117 w 477482"/>
              <a:gd name="connsiteY4" fmla="*/ 317515 h 501831"/>
              <a:gd name="connsiteX5" fmla="*/ 245117 w 477482"/>
              <a:gd name="connsiteY5" fmla="*/ 250840 h 501831"/>
              <a:gd name="connsiteX6" fmla="*/ 86367 w 477482"/>
              <a:gd name="connsiteY6" fmla="*/ 15 h 501831"/>
              <a:gd name="connsiteX7" fmla="*/ 165742 w 477482"/>
              <a:gd name="connsiteY7" fmla="*/ 238140 h 501831"/>
              <a:gd name="connsiteX8" fmla="*/ 642 w 477482"/>
              <a:gd name="connsiteY8" fmla="*/ 104790 h 50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482" h="501831">
                <a:moveTo>
                  <a:pt x="642" y="104790"/>
                </a:moveTo>
                <a:cubicBezTo>
                  <a:pt x="12813" y="112727"/>
                  <a:pt x="184792" y="256132"/>
                  <a:pt x="238767" y="285765"/>
                </a:cubicBezTo>
                <a:cubicBezTo>
                  <a:pt x="292742" y="315398"/>
                  <a:pt x="284805" y="246607"/>
                  <a:pt x="324492" y="282590"/>
                </a:cubicBezTo>
                <a:cubicBezTo>
                  <a:pt x="364179" y="318573"/>
                  <a:pt x="468955" y="495844"/>
                  <a:pt x="476892" y="501665"/>
                </a:cubicBezTo>
                <a:cubicBezTo>
                  <a:pt x="484829" y="507486"/>
                  <a:pt x="410746" y="359319"/>
                  <a:pt x="372117" y="317515"/>
                </a:cubicBezTo>
                <a:cubicBezTo>
                  <a:pt x="333488" y="275711"/>
                  <a:pt x="292742" y="303757"/>
                  <a:pt x="245117" y="250840"/>
                </a:cubicBezTo>
                <a:cubicBezTo>
                  <a:pt x="197492" y="197923"/>
                  <a:pt x="99596" y="2132"/>
                  <a:pt x="86367" y="15"/>
                </a:cubicBezTo>
                <a:cubicBezTo>
                  <a:pt x="73138" y="-2102"/>
                  <a:pt x="178442" y="219619"/>
                  <a:pt x="165742" y="238140"/>
                </a:cubicBezTo>
                <a:cubicBezTo>
                  <a:pt x="153042" y="256661"/>
                  <a:pt x="-11529" y="96853"/>
                  <a:pt x="642" y="10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1BDBF7DC-0066-3276-DEB5-1779C269C079}"/>
              </a:ext>
            </a:extLst>
          </p:cNvPr>
          <p:cNvSpPr/>
          <p:nvPr/>
        </p:nvSpPr>
        <p:spPr>
          <a:xfrm>
            <a:off x="5450892" y="4853842"/>
            <a:ext cx="1020017" cy="985029"/>
          </a:xfrm>
          <a:custGeom>
            <a:avLst/>
            <a:gdLst>
              <a:gd name="connsiteX0" fmla="*/ 583 w 1020017"/>
              <a:gd name="connsiteY0" fmla="*/ 984983 h 985029"/>
              <a:gd name="connsiteX1" fmla="*/ 559383 w 1020017"/>
              <a:gd name="connsiteY1" fmla="*/ 654783 h 985029"/>
              <a:gd name="connsiteX2" fmla="*/ 426033 w 1020017"/>
              <a:gd name="connsiteY2" fmla="*/ 715108 h 985029"/>
              <a:gd name="connsiteX3" fmla="*/ 568908 w 1020017"/>
              <a:gd name="connsiteY3" fmla="*/ 613508 h 985029"/>
              <a:gd name="connsiteX4" fmla="*/ 467308 w 1020017"/>
              <a:gd name="connsiteY4" fmla="*/ 565883 h 985029"/>
              <a:gd name="connsiteX5" fmla="*/ 683208 w 1020017"/>
              <a:gd name="connsiteY5" fmla="*/ 521433 h 985029"/>
              <a:gd name="connsiteX6" fmla="*/ 1019758 w 1020017"/>
              <a:gd name="connsiteY6" fmla="*/ 733 h 985029"/>
              <a:gd name="connsiteX7" fmla="*/ 734008 w 1020017"/>
              <a:gd name="connsiteY7" fmla="*/ 413483 h 985029"/>
              <a:gd name="connsiteX8" fmla="*/ 457783 w 1020017"/>
              <a:gd name="connsiteY8" fmla="*/ 677008 h 985029"/>
              <a:gd name="connsiteX9" fmla="*/ 583 w 1020017"/>
              <a:gd name="connsiteY9" fmla="*/ 984983 h 98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0017" h="985029">
                <a:moveTo>
                  <a:pt x="583" y="984983"/>
                </a:moveTo>
                <a:cubicBezTo>
                  <a:pt x="17516" y="981279"/>
                  <a:pt x="488475" y="699762"/>
                  <a:pt x="559383" y="654783"/>
                </a:cubicBezTo>
                <a:cubicBezTo>
                  <a:pt x="630291" y="609804"/>
                  <a:pt x="424446" y="721987"/>
                  <a:pt x="426033" y="715108"/>
                </a:cubicBezTo>
                <a:cubicBezTo>
                  <a:pt x="427620" y="708229"/>
                  <a:pt x="562029" y="638379"/>
                  <a:pt x="568908" y="613508"/>
                </a:cubicBezTo>
                <a:cubicBezTo>
                  <a:pt x="575787" y="588637"/>
                  <a:pt x="448258" y="581229"/>
                  <a:pt x="467308" y="565883"/>
                </a:cubicBezTo>
                <a:cubicBezTo>
                  <a:pt x="486358" y="550537"/>
                  <a:pt x="591133" y="615625"/>
                  <a:pt x="683208" y="521433"/>
                </a:cubicBezTo>
                <a:cubicBezTo>
                  <a:pt x="775283" y="427241"/>
                  <a:pt x="1011291" y="18725"/>
                  <a:pt x="1019758" y="733"/>
                </a:cubicBezTo>
                <a:cubicBezTo>
                  <a:pt x="1028225" y="-17259"/>
                  <a:pt x="827671" y="300770"/>
                  <a:pt x="734008" y="413483"/>
                </a:cubicBezTo>
                <a:cubicBezTo>
                  <a:pt x="640346" y="526195"/>
                  <a:pt x="575787" y="582816"/>
                  <a:pt x="457783" y="677008"/>
                </a:cubicBezTo>
                <a:cubicBezTo>
                  <a:pt x="339779" y="771200"/>
                  <a:pt x="-16350" y="988687"/>
                  <a:pt x="583" y="984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D6D3B4F1-B394-4167-8E57-197E54B0A594}"/>
              </a:ext>
            </a:extLst>
          </p:cNvPr>
          <p:cNvSpPr/>
          <p:nvPr/>
        </p:nvSpPr>
        <p:spPr>
          <a:xfrm>
            <a:off x="6306716" y="4304994"/>
            <a:ext cx="246893" cy="541599"/>
          </a:xfrm>
          <a:custGeom>
            <a:avLst/>
            <a:gdLst>
              <a:gd name="connsiteX0" fmla="*/ 106784 w 246893"/>
              <a:gd name="connsiteY0" fmla="*/ 3481 h 541599"/>
              <a:gd name="connsiteX1" fmla="*/ 103609 w 246893"/>
              <a:gd name="connsiteY1" fmla="*/ 298756 h 541599"/>
              <a:gd name="connsiteX2" fmla="*/ 2009 w 246893"/>
              <a:gd name="connsiteY2" fmla="*/ 540056 h 541599"/>
              <a:gd name="connsiteX3" fmla="*/ 208384 w 246893"/>
              <a:gd name="connsiteY3" fmla="*/ 181281 h 541599"/>
              <a:gd name="connsiteX4" fmla="*/ 233784 w 246893"/>
              <a:gd name="connsiteY4" fmla="*/ 51106 h 541599"/>
              <a:gd name="connsiteX5" fmla="*/ 59159 w 246893"/>
              <a:gd name="connsiteY5" fmla="*/ 314631 h 541599"/>
              <a:gd name="connsiteX6" fmla="*/ 84559 w 246893"/>
              <a:gd name="connsiteY6" fmla="*/ 394006 h 541599"/>
              <a:gd name="connsiteX7" fmla="*/ 167109 w 246893"/>
              <a:gd name="connsiteY7" fmla="*/ 152706 h 541599"/>
              <a:gd name="connsiteX8" fmla="*/ 106784 w 246893"/>
              <a:gd name="connsiteY8" fmla="*/ 3481 h 54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893" h="541599">
                <a:moveTo>
                  <a:pt x="106784" y="3481"/>
                </a:moveTo>
                <a:cubicBezTo>
                  <a:pt x="96201" y="27823"/>
                  <a:pt x="121071" y="209327"/>
                  <a:pt x="103609" y="298756"/>
                </a:cubicBezTo>
                <a:cubicBezTo>
                  <a:pt x="86147" y="388185"/>
                  <a:pt x="-15453" y="559635"/>
                  <a:pt x="2009" y="540056"/>
                </a:cubicBezTo>
                <a:cubicBezTo>
                  <a:pt x="19471" y="520477"/>
                  <a:pt x="169755" y="262773"/>
                  <a:pt x="208384" y="181281"/>
                </a:cubicBezTo>
                <a:cubicBezTo>
                  <a:pt x="247013" y="99789"/>
                  <a:pt x="258655" y="28881"/>
                  <a:pt x="233784" y="51106"/>
                </a:cubicBezTo>
                <a:cubicBezTo>
                  <a:pt x="208913" y="73331"/>
                  <a:pt x="84030" y="257481"/>
                  <a:pt x="59159" y="314631"/>
                </a:cubicBezTo>
                <a:cubicBezTo>
                  <a:pt x="34288" y="371781"/>
                  <a:pt x="66567" y="420993"/>
                  <a:pt x="84559" y="394006"/>
                </a:cubicBezTo>
                <a:cubicBezTo>
                  <a:pt x="102551" y="367019"/>
                  <a:pt x="160230" y="217264"/>
                  <a:pt x="167109" y="152706"/>
                </a:cubicBezTo>
                <a:cubicBezTo>
                  <a:pt x="173988" y="88148"/>
                  <a:pt x="117367" y="-20861"/>
                  <a:pt x="106784" y="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F163B436-358A-B82A-689C-DFD54C2147BC}"/>
              </a:ext>
            </a:extLst>
          </p:cNvPr>
          <p:cNvSpPr/>
          <p:nvPr/>
        </p:nvSpPr>
        <p:spPr>
          <a:xfrm>
            <a:off x="4838688" y="2803095"/>
            <a:ext cx="54018" cy="1004251"/>
          </a:xfrm>
          <a:custGeom>
            <a:avLst/>
            <a:gdLst>
              <a:gd name="connsiteX0" fmla="*/ 53987 w 54018"/>
              <a:gd name="connsiteY0" fmla="*/ 3605 h 1004251"/>
              <a:gd name="connsiteX1" fmla="*/ 15887 w 54018"/>
              <a:gd name="connsiteY1" fmla="*/ 594155 h 1004251"/>
              <a:gd name="connsiteX2" fmla="*/ 25412 w 54018"/>
              <a:gd name="connsiteY2" fmla="*/ 613205 h 1004251"/>
              <a:gd name="connsiteX3" fmla="*/ 25412 w 54018"/>
              <a:gd name="connsiteY3" fmla="*/ 994205 h 1004251"/>
              <a:gd name="connsiteX4" fmla="*/ 12 w 54018"/>
              <a:gd name="connsiteY4" fmla="*/ 149655 h 1004251"/>
              <a:gd name="connsiteX5" fmla="*/ 22237 w 54018"/>
              <a:gd name="connsiteY5" fmla="*/ 336980 h 1004251"/>
              <a:gd name="connsiteX6" fmla="*/ 53987 w 54018"/>
              <a:gd name="connsiteY6" fmla="*/ 3605 h 100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18" h="1004251">
                <a:moveTo>
                  <a:pt x="53987" y="3605"/>
                </a:moveTo>
                <a:cubicBezTo>
                  <a:pt x="52929" y="46467"/>
                  <a:pt x="20649" y="492555"/>
                  <a:pt x="15887" y="594155"/>
                </a:cubicBezTo>
                <a:cubicBezTo>
                  <a:pt x="11124" y="695755"/>
                  <a:pt x="23825" y="546530"/>
                  <a:pt x="25412" y="613205"/>
                </a:cubicBezTo>
                <a:cubicBezTo>
                  <a:pt x="26999" y="679880"/>
                  <a:pt x="29645" y="1071463"/>
                  <a:pt x="25412" y="994205"/>
                </a:cubicBezTo>
                <a:cubicBezTo>
                  <a:pt x="21179" y="916947"/>
                  <a:pt x="541" y="259192"/>
                  <a:pt x="12" y="149655"/>
                </a:cubicBezTo>
                <a:cubicBezTo>
                  <a:pt x="-517" y="40118"/>
                  <a:pt x="15358" y="360263"/>
                  <a:pt x="22237" y="336980"/>
                </a:cubicBezTo>
                <a:cubicBezTo>
                  <a:pt x="29116" y="313697"/>
                  <a:pt x="55045" y="-39257"/>
                  <a:pt x="53987" y="3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A90979B-A7A1-B5E2-62EA-54F5D81D9B54}"/>
              </a:ext>
            </a:extLst>
          </p:cNvPr>
          <p:cNvSpPr/>
          <p:nvPr/>
        </p:nvSpPr>
        <p:spPr>
          <a:xfrm>
            <a:off x="5200555" y="2911475"/>
            <a:ext cx="247746" cy="507531"/>
          </a:xfrm>
          <a:custGeom>
            <a:avLst/>
            <a:gdLst>
              <a:gd name="connsiteX0" fmla="*/ 38195 w 247746"/>
              <a:gd name="connsiteY0" fmla="*/ 19050 h 507531"/>
              <a:gd name="connsiteX1" fmla="*/ 38195 w 247746"/>
              <a:gd name="connsiteY1" fmla="*/ 107950 h 507531"/>
              <a:gd name="connsiteX2" fmla="*/ 6445 w 247746"/>
              <a:gd name="connsiteY2" fmla="*/ 288925 h 507531"/>
              <a:gd name="connsiteX3" fmla="*/ 25495 w 247746"/>
              <a:gd name="connsiteY3" fmla="*/ 269875 h 507531"/>
              <a:gd name="connsiteX4" fmla="*/ 41370 w 247746"/>
              <a:gd name="connsiteY4" fmla="*/ 498475 h 507531"/>
              <a:gd name="connsiteX5" fmla="*/ 41370 w 247746"/>
              <a:gd name="connsiteY5" fmla="*/ 415925 h 507531"/>
              <a:gd name="connsiteX6" fmla="*/ 247745 w 247746"/>
              <a:gd name="connsiteY6" fmla="*/ 0 h 507531"/>
              <a:gd name="connsiteX7" fmla="*/ 38195 w 247746"/>
              <a:gd name="connsiteY7" fmla="*/ 412750 h 507531"/>
              <a:gd name="connsiteX8" fmla="*/ 95 w 247746"/>
              <a:gd name="connsiteY8" fmla="*/ 260350 h 507531"/>
              <a:gd name="connsiteX9" fmla="*/ 38195 w 247746"/>
              <a:gd name="connsiteY9" fmla="*/ 19050 h 50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46" h="507531">
                <a:moveTo>
                  <a:pt x="38195" y="19050"/>
                </a:moveTo>
                <a:cubicBezTo>
                  <a:pt x="44545" y="-6350"/>
                  <a:pt x="43487" y="62971"/>
                  <a:pt x="38195" y="107950"/>
                </a:cubicBezTo>
                <a:cubicBezTo>
                  <a:pt x="32903" y="152929"/>
                  <a:pt x="8562" y="261938"/>
                  <a:pt x="6445" y="288925"/>
                </a:cubicBezTo>
                <a:cubicBezTo>
                  <a:pt x="4328" y="315913"/>
                  <a:pt x="19674" y="234950"/>
                  <a:pt x="25495" y="269875"/>
                </a:cubicBezTo>
                <a:cubicBezTo>
                  <a:pt x="31316" y="304800"/>
                  <a:pt x="38724" y="474133"/>
                  <a:pt x="41370" y="498475"/>
                </a:cubicBezTo>
                <a:cubicBezTo>
                  <a:pt x="44016" y="522817"/>
                  <a:pt x="6974" y="499004"/>
                  <a:pt x="41370" y="415925"/>
                </a:cubicBezTo>
                <a:cubicBezTo>
                  <a:pt x="75766" y="332846"/>
                  <a:pt x="248274" y="529"/>
                  <a:pt x="247745" y="0"/>
                </a:cubicBezTo>
                <a:cubicBezTo>
                  <a:pt x="247216" y="-529"/>
                  <a:pt x="79470" y="369358"/>
                  <a:pt x="38195" y="412750"/>
                </a:cubicBezTo>
                <a:cubicBezTo>
                  <a:pt x="-3080" y="456142"/>
                  <a:pt x="2212" y="323321"/>
                  <a:pt x="95" y="260350"/>
                </a:cubicBezTo>
                <a:cubicBezTo>
                  <a:pt x="-2022" y="197379"/>
                  <a:pt x="31845" y="44450"/>
                  <a:pt x="38195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3459C670-C5B8-2F36-E8D9-F77D1D346D77}"/>
              </a:ext>
            </a:extLst>
          </p:cNvPr>
          <p:cNvSpPr/>
          <p:nvPr/>
        </p:nvSpPr>
        <p:spPr>
          <a:xfrm>
            <a:off x="4590438" y="3140038"/>
            <a:ext cx="106072" cy="394449"/>
          </a:xfrm>
          <a:custGeom>
            <a:avLst/>
            <a:gdLst>
              <a:gd name="connsiteX0" fmla="*/ 51412 w 106072"/>
              <a:gd name="connsiteY0" fmla="*/ 37 h 394449"/>
              <a:gd name="connsiteX1" fmla="*/ 64112 w 106072"/>
              <a:gd name="connsiteY1" fmla="*/ 257212 h 394449"/>
              <a:gd name="connsiteX2" fmla="*/ 105387 w 106072"/>
              <a:gd name="connsiteY2" fmla="*/ 393737 h 394449"/>
              <a:gd name="connsiteX3" fmla="*/ 83162 w 106072"/>
              <a:gd name="connsiteY3" fmla="*/ 308012 h 394449"/>
              <a:gd name="connsiteX4" fmla="*/ 612 w 106072"/>
              <a:gd name="connsiteY4" fmla="*/ 244512 h 394449"/>
              <a:gd name="connsiteX5" fmla="*/ 45062 w 106072"/>
              <a:gd name="connsiteY5" fmla="*/ 238162 h 394449"/>
              <a:gd name="connsiteX6" fmla="*/ 51412 w 106072"/>
              <a:gd name="connsiteY6" fmla="*/ 37 h 39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72" h="394449">
                <a:moveTo>
                  <a:pt x="51412" y="37"/>
                </a:moveTo>
                <a:cubicBezTo>
                  <a:pt x="54587" y="3212"/>
                  <a:pt x="55116" y="191595"/>
                  <a:pt x="64112" y="257212"/>
                </a:cubicBezTo>
                <a:cubicBezTo>
                  <a:pt x="73108" y="322829"/>
                  <a:pt x="102212" y="385270"/>
                  <a:pt x="105387" y="393737"/>
                </a:cubicBezTo>
                <a:cubicBezTo>
                  <a:pt x="108562" y="402204"/>
                  <a:pt x="100624" y="332883"/>
                  <a:pt x="83162" y="308012"/>
                </a:cubicBezTo>
                <a:cubicBezTo>
                  <a:pt x="65700" y="283141"/>
                  <a:pt x="6962" y="256154"/>
                  <a:pt x="612" y="244512"/>
                </a:cubicBezTo>
                <a:cubicBezTo>
                  <a:pt x="-5738" y="232870"/>
                  <a:pt x="39241" y="278379"/>
                  <a:pt x="45062" y="238162"/>
                </a:cubicBezTo>
                <a:cubicBezTo>
                  <a:pt x="50883" y="197945"/>
                  <a:pt x="48237" y="-3138"/>
                  <a:pt x="5141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EF40372C-8874-BE40-CD1E-D447C5D75DD8}"/>
              </a:ext>
            </a:extLst>
          </p:cNvPr>
          <p:cNvSpPr/>
          <p:nvPr/>
        </p:nvSpPr>
        <p:spPr>
          <a:xfrm>
            <a:off x="4700480" y="2961172"/>
            <a:ext cx="78309" cy="695247"/>
          </a:xfrm>
          <a:custGeom>
            <a:avLst/>
            <a:gdLst>
              <a:gd name="connsiteX0" fmla="*/ 1695 w 78309"/>
              <a:gd name="connsiteY0" fmla="*/ 10628 h 695247"/>
              <a:gd name="connsiteX1" fmla="*/ 77895 w 78309"/>
              <a:gd name="connsiteY1" fmla="*/ 690078 h 695247"/>
              <a:gd name="connsiteX2" fmla="*/ 30270 w 78309"/>
              <a:gd name="connsiteY2" fmla="*/ 305903 h 695247"/>
              <a:gd name="connsiteX3" fmla="*/ 1695 w 78309"/>
              <a:gd name="connsiteY3" fmla="*/ 10628 h 69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09" h="695247">
                <a:moveTo>
                  <a:pt x="1695" y="10628"/>
                </a:moveTo>
                <a:cubicBezTo>
                  <a:pt x="9632" y="74657"/>
                  <a:pt x="73133" y="640866"/>
                  <a:pt x="77895" y="690078"/>
                </a:cubicBezTo>
                <a:cubicBezTo>
                  <a:pt x="82658" y="739291"/>
                  <a:pt x="45087" y="423907"/>
                  <a:pt x="30270" y="305903"/>
                </a:cubicBezTo>
                <a:cubicBezTo>
                  <a:pt x="15453" y="187899"/>
                  <a:pt x="-6242" y="-53401"/>
                  <a:pt x="1695" y="10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A2A91337-9A6C-60FB-AAE2-564F26DA6CE0}"/>
              </a:ext>
            </a:extLst>
          </p:cNvPr>
          <p:cNvSpPr/>
          <p:nvPr/>
        </p:nvSpPr>
        <p:spPr>
          <a:xfrm>
            <a:off x="4429115" y="4143686"/>
            <a:ext cx="130216" cy="352174"/>
          </a:xfrm>
          <a:custGeom>
            <a:avLst/>
            <a:gdLst>
              <a:gd name="connsiteX0" fmla="*/ 25410 w 130216"/>
              <a:gd name="connsiteY0" fmla="*/ 2864 h 352174"/>
              <a:gd name="connsiteX1" fmla="*/ 41285 w 130216"/>
              <a:gd name="connsiteY1" fmla="*/ 212414 h 352174"/>
              <a:gd name="connsiteX2" fmla="*/ 130185 w 130216"/>
              <a:gd name="connsiteY2" fmla="*/ 352114 h 352174"/>
              <a:gd name="connsiteX3" fmla="*/ 50810 w 130216"/>
              <a:gd name="connsiteY3" fmla="*/ 196539 h 352174"/>
              <a:gd name="connsiteX4" fmla="*/ 10 w 130216"/>
              <a:gd name="connsiteY4" fmla="*/ 98114 h 352174"/>
              <a:gd name="connsiteX5" fmla="*/ 25410 w 130216"/>
              <a:gd name="connsiteY5" fmla="*/ 2864 h 35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16" h="352174">
                <a:moveTo>
                  <a:pt x="25410" y="2864"/>
                </a:moveTo>
                <a:cubicBezTo>
                  <a:pt x="32289" y="21914"/>
                  <a:pt x="23823" y="154206"/>
                  <a:pt x="41285" y="212414"/>
                </a:cubicBezTo>
                <a:cubicBezTo>
                  <a:pt x="58747" y="270622"/>
                  <a:pt x="128598" y="354760"/>
                  <a:pt x="130185" y="352114"/>
                </a:cubicBezTo>
                <a:cubicBezTo>
                  <a:pt x="131773" y="349468"/>
                  <a:pt x="72506" y="238872"/>
                  <a:pt x="50810" y="196539"/>
                </a:cubicBezTo>
                <a:cubicBezTo>
                  <a:pt x="29114" y="154206"/>
                  <a:pt x="539" y="131451"/>
                  <a:pt x="10" y="98114"/>
                </a:cubicBezTo>
                <a:cubicBezTo>
                  <a:pt x="-519" y="64777"/>
                  <a:pt x="18531" y="-16186"/>
                  <a:pt x="25410" y="2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1A2065BE-996C-48CE-CE2B-2BE751E86587}"/>
              </a:ext>
            </a:extLst>
          </p:cNvPr>
          <p:cNvSpPr/>
          <p:nvPr/>
        </p:nvSpPr>
        <p:spPr>
          <a:xfrm>
            <a:off x="5197287" y="3891170"/>
            <a:ext cx="29008" cy="164619"/>
          </a:xfrm>
          <a:custGeom>
            <a:avLst/>
            <a:gdLst>
              <a:gd name="connsiteX0" fmla="*/ 188 w 29008"/>
              <a:gd name="connsiteY0" fmla="*/ 1380 h 164619"/>
              <a:gd name="connsiteX1" fmla="*/ 16063 w 29008"/>
              <a:gd name="connsiteY1" fmla="*/ 106155 h 164619"/>
              <a:gd name="connsiteX2" fmla="*/ 9713 w 29008"/>
              <a:gd name="connsiteY2" fmla="*/ 163305 h 164619"/>
              <a:gd name="connsiteX3" fmla="*/ 28763 w 29008"/>
              <a:gd name="connsiteY3" fmla="*/ 52180 h 164619"/>
              <a:gd name="connsiteX4" fmla="*/ 188 w 29008"/>
              <a:gd name="connsiteY4" fmla="*/ 1380 h 16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8" h="164619">
                <a:moveTo>
                  <a:pt x="188" y="1380"/>
                </a:moveTo>
                <a:cubicBezTo>
                  <a:pt x="-1929" y="10376"/>
                  <a:pt x="14476" y="79168"/>
                  <a:pt x="16063" y="106155"/>
                </a:cubicBezTo>
                <a:cubicBezTo>
                  <a:pt x="17650" y="133142"/>
                  <a:pt x="7596" y="172301"/>
                  <a:pt x="9713" y="163305"/>
                </a:cubicBezTo>
                <a:cubicBezTo>
                  <a:pt x="11830" y="154309"/>
                  <a:pt x="31409" y="74934"/>
                  <a:pt x="28763" y="52180"/>
                </a:cubicBezTo>
                <a:cubicBezTo>
                  <a:pt x="26117" y="29426"/>
                  <a:pt x="2305" y="-7616"/>
                  <a:pt x="188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9048A1A2-A2FE-D1E2-767F-81E30CBD4807}"/>
              </a:ext>
            </a:extLst>
          </p:cNvPr>
          <p:cNvSpPr/>
          <p:nvPr/>
        </p:nvSpPr>
        <p:spPr>
          <a:xfrm>
            <a:off x="5416550" y="4073422"/>
            <a:ext cx="209558" cy="140280"/>
          </a:xfrm>
          <a:custGeom>
            <a:avLst/>
            <a:gdLst>
              <a:gd name="connsiteX0" fmla="*/ 0 w 209558"/>
              <a:gd name="connsiteY0" fmla="*/ 103 h 140280"/>
              <a:gd name="connsiteX1" fmla="*/ 79375 w 209558"/>
              <a:gd name="connsiteY1" fmla="*/ 82653 h 140280"/>
              <a:gd name="connsiteX2" fmla="*/ 85725 w 209558"/>
              <a:gd name="connsiteY2" fmla="*/ 28678 h 140280"/>
              <a:gd name="connsiteX3" fmla="*/ 209550 w 209558"/>
              <a:gd name="connsiteY3" fmla="*/ 139803 h 140280"/>
              <a:gd name="connsiteX4" fmla="*/ 79375 w 209558"/>
              <a:gd name="connsiteY4" fmla="*/ 66778 h 140280"/>
              <a:gd name="connsiteX5" fmla="*/ 0 w 209558"/>
              <a:gd name="connsiteY5" fmla="*/ 103 h 1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8" h="140280">
                <a:moveTo>
                  <a:pt x="0" y="103"/>
                </a:moveTo>
                <a:cubicBezTo>
                  <a:pt x="0" y="2749"/>
                  <a:pt x="65087" y="77890"/>
                  <a:pt x="79375" y="82653"/>
                </a:cubicBezTo>
                <a:cubicBezTo>
                  <a:pt x="93663" y="87416"/>
                  <a:pt x="64029" y="19153"/>
                  <a:pt x="85725" y="28678"/>
                </a:cubicBezTo>
                <a:cubicBezTo>
                  <a:pt x="107421" y="38203"/>
                  <a:pt x="210608" y="133453"/>
                  <a:pt x="209550" y="139803"/>
                </a:cubicBezTo>
                <a:cubicBezTo>
                  <a:pt x="208492" y="146153"/>
                  <a:pt x="112713" y="87416"/>
                  <a:pt x="79375" y="66778"/>
                </a:cubicBezTo>
                <a:cubicBezTo>
                  <a:pt x="46038" y="46141"/>
                  <a:pt x="0" y="-2543"/>
                  <a:pt x="0" y="1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4E04AC8E-230B-97E7-3610-686F363336E7}"/>
              </a:ext>
            </a:extLst>
          </p:cNvPr>
          <p:cNvSpPr/>
          <p:nvPr/>
        </p:nvSpPr>
        <p:spPr>
          <a:xfrm>
            <a:off x="3532731" y="2581049"/>
            <a:ext cx="699576" cy="153295"/>
          </a:xfrm>
          <a:custGeom>
            <a:avLst/>
            <a:gdLst>
              <a:gd name="connsiteX0" fmla="*/ 1044 w 699576"/>
              <a:gd name="connsiteY0" fmla="*/ 152626 h 153295"/>
              <a:gd name="connsiteX1" fmla="*/ 229644 w 699576"/>
              <a:gd name="connsiteY1" fmla="*/ 41501 h 153295"/>
              <a:gd name="connsiteX2" fmla="*/ 194719 w 699576"/>
              <a:gd name="connsiteY2" fmla="*/ 60551 h 153295"/>
              <a:gd name="connsiteX3" fmla="*/ 353469 w 699576"/>
              <a:gd name="connsiteY3" fmla="*/ 16101 h 153295"/>
              <a:gd name="connsiteX4" fmla="*/ 483644 w 699576"/>
              <a:gd name="connsiteY4" fmla="*/ 66901 h 153295"/>
              <a:gd name="connsiteX5" fmla="*/ 505869 w 699576"/>
              <a:gd name="connsiteY5" fmla="*/ 3401 h 153295"/>
              <a:gd name="connsiteX6" fmla="*/ 699544 w 699576"/>
              <a:gd name="connsiteY6" fmla="*/ 9751 h 153295"/>
              <a:gd name="connsiteX7" fmla="*/ 489994 w 699576"/>
              <a:gd name="connsiteY7" fmla="*/ 19276 h 153295"/>
              <a:gd name="connsiteX8" fmla="*/ 258219 w 699576"/>
              <a:gd name="connsiteY8" fmla="*/ 41501 h 153295"/>
              <a:gd name="connsiteX9" fmla="*/ 150269 w 699576"/>
              <a:gd name="connsiteY9" fmla="*/ 85951 h 153295"/>
              <a:gd name="connsiteX10" fmla="*/ 1044 w 699576"/>
              <a:gd name="connsiteY10" fmla="*/ 152626 h 15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9576" h="153295">
                <a:moveTo>
                  <a:pt x="1044" y="152626"/>
                </a:moveTo>
                <a:cubicBezTo>
                  <a:pt x="14273" y="145218"/>
                  <a:pt x="197365" y="56847"/>
                  <a:pt x="229644" y="41501"/>
                </a:cubicBezTo>
                <a:cubicBezTo>
                  <a:pt x="261923" y="26155"/>
                  <a:pt x="174082" y="64784"/>
                  <a:pt x="194719" y="60551"/>
                </a:cubicBezTo>
                <a:cubicBezTo>
                  <a:pt x="215356" y="56318"/>
                  <a:pt x="305315" y="15043"/>
                  <a:pt x="353469" y="16101"/>
                </a:cubicBezTo>
                <a:cubicBezTo>
                  <a:pt x="401623" y="17159"/>
                  <a:pt x="458244" y="69018"/>
                  <a:pt x="483644" y="66901"/>
                </a:cubicBezTo>
                <a:cubicBezTo>
                  <a:pt x="509044" y="64784"/>
                  <a:pt x="469886" y="12926"/>
                  <a:pt x="505869" y="3401"/>
                </a:cubicBezTo>
                <a:cubicBezTo>
                  <a:pt x="541852" y="-6124"/>
                  <a:pt x="702190" y="7105"/>
                  <a:pt x="699544" y="9751"/>
                </a:cubicBezTo>
                <a:cubicBezTo>
                  <a:pt x="696898" y="12397"/>
                  <a:pt x="563548" y="13984"/>
                  <a:pt x="489994" y="19276"/>
                </a:cubicBezTo>
                <a:cubicBezTo>
                  <a:pt x="416440" y="24568"/>
                  <a:pt x="314840" y="30389"/>
                  <a:pt x="258219" y="41501"/>
                </a:cubicBezTo>
                <a:cubicBezTo>
                  <a:pt x="201598" y="52613"/>
                  <a:pt x="196836" y="67959"/>
                  <a:pt x="150269" y="85951"/>
                </a:cubicBezTo>
                <a:cubicBezTo>
                  <a:pt x="103702" y="103943"/>
                  <a:pt x="-12185" y="160034"/>
                  <a:pt x="1044" y="15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908205A1-3D4E-1F52-9656-5523BC225E18}"/>
              </a:ext>
            </a:extLst>
          </p:cNvPr>
          <p:cNvSpPr/>
          <p:nvPr/>
        </p:nvSpPr>
        <p:spPr>
          <a:xfrm>
            <a:off x="3729719" y="2735421"/>
            <a:ext cx="710250" cy="71279"/>
          </a:xfrm>
          <a:custGeom>
            <a:avLst/>
            <a:gdLst>
              <a:gd name="connsiteX0" fmla="*/ 906 w 710250"/>
              <a:gd name="connsiteY0" fmla="*/ 71279 h 71279"/>
              <a:gd name="connsiteX1" fmla="*/ 385081 w 710250"/>
              <a:gd name="connsiteY1" fmla="*/ 17304 h 71279"/>
              <a:gd name="connsiteX2" fmla="*/ 448581 w 710250"/>
              <a:gd name="connsiteY2" fmla="*/ 45879 h 71279"/>
              <a:gd name="connsiteX3" fmla="*/ 572406 w 710250"/>
              <a:gd name="connsiteY3" fmla="*/ 4604 h 71279"/>
              <a:gd name="connsiteX4" fmla="*/ 635906 w 710250"/>
              <a:gd name="connsiteY4" fmla="*/ 7779 h 71279"/>
              <a:gd name="connsiteX5" fmla="*/ 702581 w 710250"/>
              <a:gd name="connsiteY5" fmla="*/ 64929 h 71279"/>
              <a:gd name="connsiteX6" fmla="*/ 686706 w 710250"/>
              <a:gd name="connsiteY6" fmla="*/ 17304 h 71279"/>
              <a:gd name="connsiteX7" fmla="*/ 505731 w 710250"/>
              <a:gd name="connsiteY7" fmla="*/ 7779 h 71279"/>
              <a:gd name="connsiteX8" fmla="*/ 286656 w 710250"/>
              <a:gd name="connsiteY8" fmla="*/ 17304 h 71279"/>
              <a:gd name="connsiteX9" fmla="*/ 906 w 710250"/>
              <a:gd name="connsiteY9" fmla="*/ 71279 h 7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250" h="71279">
                <a:moveTo>
                  <a:pt x="906" y="71279"/>
                </a:moveTo>
                <a:cubicBezTo>
                  <a:pt x="17310" y="71279"/>
                  <a:pt x="310469" y="21537"/>
                  <a:pt x="385081" y="17304"/>
                </a:cubicBezTo>
                <a:cubicBezTo>
                  <a:pt x="459693" y="13071"/>
                  <a:pt x="417360" y="47996"/>
                  <a:pt x="448581" y="45879"/>
                </a:cubicBezTo>
                <a:cubicBezTo>
                  <a:pt x="479802" y="43762"/>
                  <a:pt x="541185" y="10954"/>
                  <a:pt x="572406" y="4604"/>
                </a:cubicBezTo>
                <a:cubicBezTo>
                  <a:pt x="603627" y="-1746"/>
                  <a:pt x="614210" y="-2275"/>
                  <a:pt x="635906" y="7779"/>
                </a:cubicBezTo>
                <a:cubicBezTo>
                  <a:pt x="657602" y="17833"/>
                  <a:pt x="694114" y="63342"/>
                  <a:pt x="702581" y="64929"/>
                </a:cubicBezTo>
                <a:cubicBezTo>
                  <a:pt x="711048" y="66516"/>
                  <a:pt x="719514" y="26829"/>
                  <a:pt x="686706" y="17304"/>
                </a:cubicBezTo>
                <a:cubicBezTo>
                  <a:pt x="653898" y="7779"/>
                  <a:pt x="572406" y="7779"/>
                  <a:pt x="505731" y="7779"/>
                </a:cubicBezTo>
                <a:cubicBezTo>
                  <a:pt x="439056" y="7779"/>
                  <a:pt x="378202" y="8308"/>
                  <a:pt x="286656" y="17304"/>
                </a:cubicBezTo>
                <a:cubicBezTo>
                  <a:pt x="195110" y="26300"/>
                  <a:pt x="-15498" y="71279"/>
                  <a:pt x="906" y="7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7D7DE41D-E1EA-5D35-5D3C-FA701DCBF064}"/>
              </a:ext>
            </a:extLst>
          </p:cNvPr>
          <p:cNvSpPr/>
          <p:nvPr/>
        </p:nvSpPr>
        <p:spPr>
          <a:xfrm>
            <a:off x="5244749" y="2549164"/>
            <a:ext cx="696170" cy="286115"/>
          </a:xfrm>
          <a:custGeom>
            <a:avLst/>
            <a:gdLst>
              <a:gd name="connsiteX0" fmla="*/ 351 w 696170"/>
              <a:gd name="connsiteY0" fmla="*/ 286111 h 286115"/>
              <a:gd name="connsiteX1" fmla="*/ 159101 w 696170"/>
              <a:gd name="connsiteY1" fmla="*/ 47986 h 286115"/>
              <a:gd name="connsiteX2" fmla="*/ 228951 w 696170"/>
              <a:gd name="connsiteY2" fmla="*/ 67036 h 286115"/>
              <a:gd name="connsiteX3" fmla="*/ 308326 w 696170"/>
              <a:gd name="connsiteY3" fmla="*/ 6711 h 286115"/>
              <a:gd name="connsiteX4" fmla="*/ 394051 w 696170"/>
              <a:gd name="connsiteY4" fmla="*/ 35286 h 286115"/>
              <a:gd name="connsiteX5" fmla="*/ 451201 w 696170"/>
              <a:gd name="connsiteY5" fmla="*/ 19411 h 286115"/>
              <a:gd name="connsiteX6" fmla="*/ 527401 w 696170"/>
              <a:gd name="connsiteY6" fmla="*/ 25761 h 286115"/>
              <a:gd name="connsiteX7" fmla="*/ 606776 w 696170"/>
              <a:gd name="connsiteY7" fmla="*/ 361 h 286115"/>
              <a:gd name="connsiteX8" fmla="*/ 638526 w 696170"/>
              <a:gd name="connsiteY8" fmla="*/ 47986 h 286115"/>
              <a:gd name="connsiteX9" fmla="*/ 575026 w 696170"/>
              <a:gd name="connsiteY9" fmla="*/ 152761 h 286115"/>
              <a:gd name="connsiteX10" fmla="*/ 692501 w 696170"/>
              <a:gd name="connsiteY10" fmla="*/ 41636 h 286115"/>
              <a:gd name="connsiteX11" fmla="*/ 409926 w 696170"/>
              <a:gd name="connsiteY11" fmla="*/ 35286 h 286115"/>
              <a:gd name="connsiteX12" fmla="*/ 206726 w 696170"/>
              <a:gd name="connsiteY12" fmla="*/ 54336 h 286115"/>
              <a:gd name="connsiteX13" fmla="*/ 351 w 696170"/>
              <a:gd name="connsiteY13" fmla="*/ 286111 h 2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170" h="286115">
                <a:moveTo>
                  <a:pt x="351" y="286111"/>
                </a:moveTo>
                <a:cubicBezTo>
                  <a:pt x="-7586" y="285053"/>
                  <a:pt x="121001" y="84498"/>
                  <a:pt x="159101" y="47986"/>
                </a:cubicBezTo>
                <a:cubicBezTo>
                  <a:pt x="197201" y="11474"/>
                  <a:pt x="204080" y="73915"/>
                  <a:pt x="228951" y="67036"/>
                </a:cubicBezTo>
                <a:cubicBezTo>
                  <a:pt x="253822" y="60157"/>
                  <a:pt x="280809" y="12003"/>
                  <a:pt x="308326" y="6711"/>
                </a:cubicBezTo>
                <a:cubicBezTo>
                  <a:pt x="335843" y="1419"/>
                  <a:pt x="370238" y="33169"/>
                  <a:pt x="394051" y="35286"/>
                </a:cubicBezTo>
                <a:cubicBezTo>
                  <a:pt x="417864" y="37403"/>
                  <a:pt x="428976" y="20998"/>
                  <a:pt x="451201" y="19411"/>
                </a:cubicBezTo>
                <a:cubicBezTo>
                  <a:pt x="473426" y="17824"/>
                  <a:pt x="501472" y="28936"/>
                  <a:pt x="527401" y="25761"/>
                </a:cubicBezTo>
                <a:cubicBezTo>
                  <a:pt x="553330" y="22586"/>
                  <a:pt x="588255" y="-3343"/>
                  <a:pt x="606776" y="361"/>
                </a:cubicBezTo>
                <a:cubicBezTo>
                  <a:pt x="625297" y="4065"/>
                  <a:pt x="643818" y="22586"/>
                  <a:pt x="638526" y="47986"/>
                </a:cubicBezTo>
                <a:cubicBezTo>
                  <a:pt x="633234" y="73386"/>
                  <a:pt x="566030" y="153819"/>
                  <a:pt x="575026" y="152761"/>
                </a:cubicBezTo>
                <a:cubicBezTo>
                  <a:pt x="584022" y="151703"/>
                  <a:pt x="720018" y="61215"/>
                  <a:pt x="692501" y="41636"/>
                </a:cubicBezTo>
                <a:cubicBezTo>
                  <a:pt x="664984" y="22057"/>
                  <a:pt x="490888" y="33169"/>
                  <a:pt x="409926" y="35286"/>
                </a:cubicBezTo>
                <a:cubicBezTo>
                  <a:pt x="328964" y="37403"/>
                  <a:pt x="274988" y="18353"/>
                  <a:pt x="206726" y="54336"/>
                </a:cubicBezTo>
                <a:cubicBezTo>
                  <a:pt x="138464" y="90319"/>
                  <a:pt x="8288" y="287169"/>
                  <a:pt x="351" y="286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2981AACF-A62F-1E9C-DECF-00A7465DFE0F}"/>
              </a:ext>
            </a:extLst>
          </p:cNvPr>
          <p:cNvSpPr/>
          <p:nvPr/>
        </p:nvSpPr>
        <p:spPr>
          <a:xfrm>
            <a:off x="5351819" y="2654238"/>
            <a:ext cx="721753" cy="178396"/>
          </a:xfrm>
          <a:custGeom>
            <a:avLst/>
            <a:gdLst>
              <a:gd name="connsiteX0" fmla="*/ 7581 w 721753"/>
              <a:gd name="connsiteY0" fmla="*/ 174687 h 178396"/>
              <a:gd name="connsiteX1" fmla="*/ 248881 w 721753"/>
              <a:gd name="connsiteY1" fmla="*/ 44512 h 178396"/>
              <a:gd name="connsiteX2" fmla="*/ 372706 w 721753"/>
              <a:gd name="connsiteY2" fmla="*/ 66737 h 178396"/>
              <a:gd name="connsiteX3" fmla="*/ 363181 w 721753"/>
              <a:gd name="connsiteY3" fmla="*/ 6412 h 178396"/>
              <a:gd name="connsiteX4" fmla="*/ 614006 w 721753"/>
              <a:gd name="connsiteY4" fmla="*/ 12762 h 178396"/>
              <a:gd name="connsiteX5" fmla="*/ 715606 w 721753"/>
              <a:gd name="connsiteY5" fmla="*/ 62 h 178396"/>
              <a:gd name="connsiteX6" fmla="*/ 448906 w 721753"/>
              <a:gd name="connsiteY6" fmla="*/ 19112 h 178396"/>
              <a:gd name="connsiteX7" fmla="*/ 194906 w 721753"/>
              <a:gd name="connsiteY7" fmla="*/ 63562 h 178396"/>
              <a:gd name="connsiteX8" fmla="*/ 102831 w 721753"/>
              <a:gd name="connsiteY8" fmla="*/ 95312 h 178396"/>
              <a:gd name="connsiteX9" fmla="*/ 102831 w 721753"/>
              <a:gd name="connsiteY9" fmla="*/ 15937 h 178396"/>
              <a:gd name="connsiteX10" fmla="*/ 61556 w 721753"/>
              <a:gd name="connsiteY10" fmla="*/ 133412 h 178396"/>
              <a:gd name="connsiteX11" fmla="*/ 7581 w 721753"/>
              <a:gd name="connsiteY11" fmla="*/ 174687 h 17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753" h="178396">
                <a:moveTo>
                  <a:pt x="7581" y="174687"/>
                </a:moveTo>
                <a:cubicBezTo>
                  <a:pt x="38802" y="159870"/>
                  <a:pt x="188027" y="62504"/>
                  <a:pt x="248881" y="44512"/>
                </a:cubicBezTo>
                <a:cubicBezTo>
                  <a:pt x="309735" y="26520"/>
                  <a:pt x="353656" y="73087"/>
                  <a:pt x="372706" y="66737"/>
                </a:cubicBezTo>
                <a:cubicBezTo>
                  <a:pt x="391756" y="60387"/>
                  <a:pt x="322964" y="15408"/>
                  <a:pt x="363181" y="6412"/>
                </a:cubicBezTo>
                <a:cubicBezTo>
                  <a:pt x="403398" y="-2584"/>
                  <a:pt x="555269" y="13820"/>
                  <a:pt x="614006" y="12762"/>
                </a:cubicBezTo>
                <a:cubicBezTo>
                  <a:pt x="672743" y="11704"/>
                  <a:pt x="743123" y="-996"/>
                  <a:pt x="715606" y="62"/>
                </a:cubicBezTo>
                <a:cubicBezTo>
                  <a:pt x="688089" y="1120"/>
                  <a:pt x="535689" y="8529"/>
                  <a:pt x="448906" y="19112"/>
                </a:cubicBezTo>
                <a:cubicBezTo>
                  <a:pt x="362123" y="29695"/>
                  <a:pt x="252585" y="50862"/>
                  <a:pt x="194906" y="63562"/>
                </a:cubicBezTo>
                <a:cubicBezTo>
                  <a:pt x="137227" y="76262"/>
                  <a:pt x="118177" y="103249"/>
                  <a:pt x="102831" y="95312"/>
                </a:cubicBezTo>
                <a:cubicBezTo>
                  <a:pt x="87485" y="87375"/>
                  <a:pt x="109710" y="9587"/>
                  <a:pt x="102831" y="15937"/>
                </a:cubicBezTo>
                <a:cubicBezTo>
                  <a:pt x="95952" y="22287"/>
                  <a:pt x="72139" y="110129"/>
                  <a:pt x="61556" y="133412"/>
                </a:cubicBezTo>
                <a:cubicBezTo>
                  <a:pt x="50973" y="156695"/>
                  <a:pt x="-23640" y="189504"/>
                  <a:pt x="7581" y="174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4169FE88-B88D-8B4D-C7D7-F3EF19E8F5A9}"/>
              </a:ext>
            </a:extLst>
          </p:cNvPr>
          <p:cNvSpPr/>
          <p:nvPr/>
        </p:nvSpPr>
        <p:spPr>
          <a:xfrm>
            <a:off x="6574323" y="2465359"/>
            <a:ext cx="81939" cy="654913"/>
          </a:xfrm>
          <a:custGeom>
            <a:avLst/>
            <a:gdLst>
              <a:gd name="connsiteX0" fmla="*/ 81001 w 81939"/>
              <a:gd name="connsiteY0" fmla="*/ 23317 h 654913"/>
              <a:gd name="connsiteX1" fmla="*/ 5586 w 81939"/>
              <a:gd name="connsiteY1" fmla="*/ 409816 h 654913"/>
              <a:gd name="connsiteX2" fmla="*/ 5586 w 81939"/>
              <a:gd name="connsiteY2" fmla="*/ 654913 h 654913"/>
              <a:gd name="connsiteX3" fmla="*/ 5586 w 81939"/>
              <a:gd name="connsiteY3" fmla="*/ 353255 h 654913"/>
              <a:gd name="connsiteX4" fmla="*/ 43293 w 81939"/>
              <a:gd name="connsiteY4" fmla="*/ 79878 h 654913"/>
              <a:gd name="connsiteX5" fmla="*/ 81001 w 81939"/>
              <a:gd name="connsiteY5" fmla="*/ 23317 h 6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39" h="654913">
                <a:moveTo>
                  <a:pt x="81001" y="23317"/>
                </a:moveTo>
                <a:cubicBezTo>
                  <a:pt x="74716" y="78307"/>
                  <a:pt x="18155" y="304550"/>
                  <a:pt x="5586" y="409816"/>
                </a:cubicBezTo>
                <a:cubicBezTo>
                  <a:pt x="-6983" y="515082"/>
                  <a:pt x="5586" y="654913"/>
                  <a:pt x="5586" y="654913"/>
                </a:cubicBezTo>
                <a:cubicBezTo>
                  <a:pt x="5586" y="645486"/>
                  <a:pt x="-698" y="449094"/>
                  <a:pt x="5586" y="353255"/>
                </a:cubicBezTo>
                <a:cubicBezTo>
                  <a:pt x="11870" y="257416"/>
                  <a:pt x="26011" y="139581"/>
                  <a:pt x="43293" y="79878"/>
                </a:cubicBezTo>
                <a:cubicBezTo>
                  <a:pt x="60575" y="20175"/>
                  <a:pt x="87286" y="-31673"/>
                  <a:pt x="81001" y="23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78E859D4-D0C8-078A-5C32-698E7661591C}"/>
              </a:ext>
            </a:extLst>
          </p:cNvPr>
          <p:cNvSpPr/>
          <p:nvPr/>
        </p:nvSpPr>
        <p:spPr>
          <a:xfrm>
            <a:off x="3227098" y="2941051"/>
            <a:ext cx="72454" cy="1001218"/>
          </a:xfrm>
          <a:custGeom>
            <a:avLst/>
            <a:gdLst>
              <a:gd name="connsiteX0" fmla="*/ 72283 w 72454"/>
              <a:gd name="connsiteY0" fmla="*/ 112 h 1001218"/>
              <a:gd name="connsiteX1" fmla="*/ 25149 w 72454"/>
              <a:gd name="connsiteY1" fmla="*/ 358330 h 1001218"/>
              <a:gd name="connsiteX2" fmla="*/ 15723 w 72454"/>
              <a:gd name="connsiteY2" fmla="*/ 801390 h 1001218"/>
              <a:gd name="connsiteX3" fmla="*/ 15723 w 72454"/>
              <a:gd name="connsiteY3" fmla="*/ 622281 h 1001218"/>
              <a:gd name="connsiteX4" fmla="*/ 72283 w 72454"/>
              <a:gd name="connsiteY4" fmla="*/ 999353 h 1001218"/>
              <a:gd name="connsiteX5" fmla="*/ 15723 w 72454"/>
              <a:gd name="connsiteY5" fmla="*/ 433745 h 1001218"/>
              <a:gd name="connsiteX6" fmla="*/ 6296 w 72454"/>
              <a:gd name="connsiteY6" fmla="*/ 320623 h 1001218"/>
              <a:gd name="connsiteX7" fmla="*/ 72283 w 72454"/>
              <a:gd name="connsiteY7" fmla="*/ 112 h 100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454" h="1001218">
                <a:moveTo>
                  <a:pt x="72283" y="112"/>
                </a:moveTo>
                <a:cubicBezTo>
                  <a:pt x="75425" y="6396"/>
                  <a:pt x="34576" y="224784"/>
                  <a:pt x="25149" y="358330"/>
                </a:cubicBezTo>
                <a:cubicBezTo>
                  <a:pt x="15722" y="491876"/>
                  <a:pt x="17294" y="757398"/>
                  <a:pt x="15723" y="801390"/>
                </a:cubicBezTo>
                <a:cubicBezTo>
                  <a:pt x="14152" y="845382"/>
                  <a:pt x="6296" y="589287"/>
                  <a:pt x="15723" y="622281"/>
                </a:cubicBezTo>
                <a:cubicBezTo>
                  <a:pt x="25150" y="655275"/>
                  <a:pt x="72283" y="1030776"/>
                  <a:pt x="72283" y="999353"/>
                </a:cubicBezTo>
                <a:cubicBezTo>
                  <a:pt x="72283" y="967930"/>
                  <a:pt x="26721" y="546867"/>
                  <a:pt x="15723" y="433745"/>
                </a:cubicBezTo>
                <a:cubicBezTo>
                  <a:pt x="4725" y="320623"/>
                  <a:pt x="-7844" y="388182"/>
                  <a:pt x="6296" y="320623"/>
                </a:cubicBezTo>
                <a:cubicBezTo>
                  <a:pt x="20436" y="253064"/>
                  <a:pt x="69141" y="-6172"/>
                  <a:pt x="72283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84EEDC05-8225-E958-568D-0833DC366D6E}"/>
              </a:ext>
            </a:extLst>
          </p:cNvPr>
          <p:cNvSpPr/>
          <p:nvPr/>
        </p:nvSpPr>
        <p:spPr>
          <a:xfrm>
            <a:off x="6570258" y="2285856"/>
            <a:ext cx="197672" cy="626346"/>
          </a:xfrm>
          <a:custGeom>
            <a:avLst/>
            <a:gdLst>
              <a:gd name="connsiteX0" fmla="*/ 224 w 197672"/>
              <a:gd name="connsiteY0" fmla="*/ 4857 h 626346"/>
              <a:gd name="connsiteX1" fmla="*/ 188761 w 197672"/>
              <a:gd name="connsiteY1" fmla="*/ 617600 h 626346"/>
              <a:gd name="connsiteX2" fmla="*/ 151053 w 197672"/>
              <a:gd name="connsiteY2" fmla="*/ 344222 h 626346"/>
              <a:gd name="connsiteX3" fmla="*/ 224 w 197672"/>
              <a:gd name="connsiteY3" fmla="*/ 4857 h 62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672" h="626346">
                <a:moveTo>
                  <a:pt x="224" y="4857"/>
                </a:moveTo>
                <a:cubicBezTo>
                  <a:pt x="6509" y="50420"/>
                  <a:pt x="163623" y="561039"/>
                  <a:pt x="188761" y="617600"/>
                </a:cubicBezTo>
                <a:cubicBezTo>
                  <a:pt x="213899" y="674161"/>
                  <a:pt x="180905" y="441632"/>
                  <a:pt x="151053" y="344222"/>
                </a:cubicBezTo>
                <a:cubicBezTo>
                  <a:pt x="121201" y="246812"/>
                  <a:pt x="-6061" y="-40706"/>
                  <a:pt x="224" y="4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36046ED5-D2AA-C84D-D709-7229840B24DC}"/>
              </a:ext>
            </a:extLst>
          </p:cNvPr>
          <p:cNvSpPr/>
          <p:nvPr/>
        </p:nvSpPr>
        <p:spPr>
          <a:xfrm>
            <a:off x="3052899" y="386590"/>
            <a:ext cx="1539465" cy="2982088"/>
          </a:xfrm>
          <a:custGeom>
            <a:avLst/>
            <a:gdLst>
              <a:gd name="connsiteX0" fmla="*/ 1528528 w 1539465"/>
              <a:gd name="connsiteY0" fmla="*/ 9336 h 2982088"/>
              <a:gd name="connsiteX1" fmla="*/ 161641 w 1539465"/>
              <a:gd name="connsiteY1" fmla="*/ 1112272 h 2982088"/>
              <a:gd name="connsiteX2" fmla="*/ 274763 w 1539465"/>
              <a:gd name="connsiteY2" fmla="*/ 1093418 h 2982088"/>
              <a:gd name="connsiteX3" fmla="*/ 1386 w 1539465"/>
              <a:gd name="connsiteY3" fmla="*/ 2714829 h 2982088"/>
              <a:gd name="connsiteX4" fmla="*/ 171068 w 1539465"/>
              <a:gd name="connsiteY4" fmla="*/ 2158647 h 2982088"/>
              <a:gd name="connsiteX5" fmla="*/ 227629 w 1539465"/>
              <a:gd name="connsiteY5" fmla="*/ 2884511 h 2982088"/>
              <a:gd name="connsiteX6" fmla="*/ 321897 w 1539465"/>
              <a:gd name="connsiteY6" fmla="*/ 914309 h 2982088"/>
              <a:gd name="connsiteX7" fmla="*/ 519860 w 1539465"/>
              <a:gd name="connsiteY7" fmla="*/ 2978779 h 2982088"/>
              <a:gd name="connsiteX8" fmla="*/ 548140 w 1539465"/>
              <a:gd name="connsiteY8" fmla="*/ 1413930 h 2982088"/>
              <a:gd name="connsiteX9" fmla="*/ 764957 w 1539465"/>
              <a:gd name="connsiteY9" fmla="*/ 2177501 h 2982088"/>
              <a:gd name="connsiteX10" fmla="*/ 925212 w 1539465"/>
              <a:gd name="connsiteY10" fmla="*/ 1979538 h 2982088"/>
              <a:gd name="connsiteX11" fmla="*/ 1321138 w 1539465"/>
              <a:gd name="connsiteY11" fmla="*/ 2582853 h 2982088"/>
              <a:gd name="connsiteX12" fmla="*/ 1142029 w 1539465"/>
              <a:gd name="connsiteY12" fmla="*/ 1517624 h 2982088"/>
              <a:gd name="connsiteX13" fmla="*/ 1283431 w 1539465"/>
              <a:gd name="connsiteY13" fmla="*/ 2271769 h 2982088"/>
              <a:gd name="connsiteX14" fmla="*/ 1283431 w 1539465"/>
              <a:gd name="connsiteY14" fmla="*/ 471249 h 2982088"/>
              <a:gd name="connsiteX15" fmla="*/ 1415406 w 1539465"/>
              <a:gd name="connsiteY15" fmla="*/ 2516866 h 2982088"/>
              <a:gd name="connsiteX16" fmla="*/ 1170309 w 1539465"/>
              <a:gd name="connsiteY16" fmla="*/ 810614 h 2982088"/>
              <a:gd name="connsiteX17" fmla="*/ 925212 w 1539465"/>
              <a:gd name="connsiteY17" fmla="*/ 2328330 h 2982088"/>
              <a:gd name="connsiteX18" fmla="*/ 746103 w 1539465"/>
              <a:gd name="connsiteY18" fmla="*/ 1517624 h 2982088"/>
              <a:gd name="connsiteX19" fmla="*/ 595274 w 1539465"/>
              <a:gd name="connsiteY19" fmla="*/ 2177501 h 2982088"/>
              <a:gd name="connsiteX20" fmla="*/ 642408 w 1539465"/>
              <a:gd name="connsiteY20" fmla="*/ 829468 h 2982088"/>
              <a:gd name="connsiteX21" fmla="*/ 1198590 w 1539465"/>
              <a:gd name="connsiteY21" fmla="*/ 254433 h 2982088"/>
              <a:gd name="connsiteX22" fmla="*/ 821517 w 1539465"/>
              <a:gd name="connsiteY22" fmla="*/ 565517 h 2982088"/>
              <a:gd name="connsiteX23" fmla="*/ 1528528 w 1539465"/>
              <a:gd name="connsiteY23" fmla="*/ 9336 h 298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39465" h="2982088">
                <a:moveTo>
                  <a:pt x="1528528" y="9336"/>
                </a:moveTo>
                <a:cubicBezTo>
                  <a:pt x="1418549" y="100462"/>
                  <a:pt x="370602" y="931592"/>
                  <a:pt x="161641" y="1112272"/>
                </a:cubicBezTo>
                <a:cubicBezTo>
                  <a:pt x="-47320" y="1292952"/>
                  <a:pt x="301472" y="826325"/>
                  <a:pt x="274763" y="1093418"/>
                </a:cubicBezTo>
                <a:cubicBezTo>
                  <a:pt x="248054" y="1360511"/>
                  <a:pt x="18668" y="2537291"/>
                  <a:pt x="1386" y="2714829"/>
                </a:cubicBezTo>
                <a:cubicBezTo>
                  <a:pt x="-15896" y="2892367"/>
                  <a:pt x="133361" y="2130367"/>
                  <a:pt x="171068" y="2158647"/>
                </a:cubicBezTo>
                <a:cubicBezTo>
                  <a:pt x="208775" y="2186927"/>
                  <a:pt x="202491" y="3091901"/>
                  <a:pt x="227629" y="2884511"/>
                </a:cubicBezTo>
                <a:cubicBezTo>
                  <a:pt x="252767" y="2677121"/>
                  <a:pt x="273192" y="898598"/>
                  <a:pt x="321897" y="914309"/>
                </a:cubicBezTo>
                <a:cubicBezTo>
                  <a:pt x="370602" y="930020"/>
                  <a:pt x="482153" y="2895509"/>
                  <a:pt x="519860" y="2978779"/>
                </a:cubicBezTo>
                <a:cubicBezTo>
                  <a:pt x="557567" y="3062049"/>
                  <a:pt x="507291" y="1547476"/>
                  <a:pt x="548140" y="1413930"/>
                </a:cubicBezTo>
                <a:cubicBezTo>
                  <a:pt x="588989" y="1280384"/>
                  <a:pt x="702112" y="2083233"/>
                  <a:pt x="764957" y="2177501"/>
                </a:cubicBezTo>
                <a:cubicBezTo>
                  <a:pt x="827802" y="2271769"/>
                  <a:pt x="832515" y="1911979"/>
                  <a:pt x="925212" y="1979538"/>
                </a:cubicBezTo>
                <a:cubicBezTo>
                  <a:pt x="1017909" y="2047097"/>
                  <a:pt x="1285002" y="2659839"/>
                  <a:pt x="1321138" y="2582853"/>
                </a:cubicBezTo>
                <a:cubicBezTo>
                  <a:pt x="1357274" y="2505867"/>
                  <a:pt x="1148313" y="1569471"/>
                  <a:pt x="1142029" y="1517624"/>
                </a:cubicBezTo>
                <a:cubicBezTo>
                  <a:pt x="1135745" y="1465777"/>
                  <a:pt x="1259864" y="2446165"/>
                  <a:pt x="1283431" y="2271769"/>
                </a:cubicBezTo>
                <a:cubicBezTo>
                  <a:pt x="1306998" y="2097373"/>
                  <a:pt x="1261435" y="430400"/>
                  <a:pt x="1283431" y="471249"/>
                </a:cubicBezTo>
                <a:cubicBezTo>
                  <a:pt x="1305427" y="512098"/>
                  <a:pt x="1434260" y="2460305"/>
                  <a:pt x="1415406" y="2516866"/>
                </a:cubicBezTo>
                <a:cubicBezTo>
                  <a:pt x="1396552" y="2573427"/>
                  <a:pt x="1252008" y="842037"/>
                  <a:pt x="1170309" y="810614"/>
                </a:cubicBezTo>
                <a:cubicBezTo>
                  <a:pt x="1088610" y="779191"/>
                  <a:pt x="995913" y="2210495"/>
                  <a:pt x="925212" y="2328330"/>
                </a:cubicBezTo>
                <a:cubicBezTo>
                  <a:pt x="854511" y="2446165"/>
                  <a:pt x="801093" y="1542762"/>
                  <a:pt x="746103" y="1517624"/>
                </a:cubicBezTo>
                <a:cubicBezTo>
                  <a:pt x="691113" y="1492486"/>
                  <a:pt x="612557" y="2292194"/>
                  <a:pt x="595274" y="2177501"/>
                </a:cubicBezTo>
                <a:cubicBezTo>
                  <a:pt x="577991" y="2062808"/>
                  <a:pt x="541855" y="1149979"/>
                  <a:pt x="642408" y="829468"/>
                </a:cubicBezTo>
                <a:cubicBezTo>
                  <a:pt x="742961" y="508957"/>
                  <a:pt x="1168739" y="298425"/>
                  <a:pt x="1198590" y="254433"/>
                </a:cubicBezTo>
                <a:cubicBezTo>
                  <a:pt x="1228441" y="210441"/>
                  <a:pt x="758672" y="607938"/>
                  <a:pt x="821517" y="565517"/>
                </a:cubicBezTo>
                <a:cubicBezTo>
                  <a:pt x="884362" y="523096"/>
                  <a:pt x="1638507" y="-81790"/>
                  <a:pt x="1528528" y="93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7672C336-F43B-127D-1DB0-6E73F418C7FD}"/>
              </a:ext>
            </a:extLst>
          </p:cNvPr>
          <p:cNvSpPr/>
          <p:nvPr/>
        </p:nvSpPr>
        <p:spPr>
          <a:xfrm>
            <a:off x="4522177" y="418287"/>
            <a:ext cx="983725" cy="2476646"/>
          </a:xfrm>
          <a:custGeom>
            <a:avLst/>
            <a:gdLst>
              <a:gd name="connsiteX0" fmla="*/ 162945 w 983725"/>
              <a:gd name="connsiteY0" fmla="*/ 15346 h 2476646"/>
              <a:gd name="connsiteX1" fmla="*/ 2689 w 983725"/>
              <a:gd name="connsiteY1" fmla="*/ 1221977 h 2476646"/>
              <a:gd name="connsiteX2" fmla="*/ 313774 w 983725"/>
              <a:gd name="connsiteY2" fmla="*/ 2419181 h 2476646"/>
              <a:gd name="connsiteX3" fmla="*/ 323200 w 983725"/>
              <a:gd name="connsiteY3" fmla="*/ 2221218 h 2476646"/>
              <a:gd name="connsiteX4" fmla="*/ 172371 w 983725"/>
              <a:gd name="connsiteY4" fmla="*/ 1646183 h 2476646"/>
              <a:gd name="connsiteX5" fmla="*/ 78103 w 983725"/>
              <a:gd name="connsiteY5" fmla="*/ 1127709 h 2476646"/>
              <a:gd name="connsiteX6" fmla="*/ 502310 w 983725"/>
              <a:gd name="connsiteY6" fmla="*/ 147321 h 2476646"/>
              <a:gd name="connsiteX7" fmla="*/ 417468 w 983725"/>
              <a:gd name="connsiteY7" fmla="*/ 430125 h 2476646"/>
              <a:gd name="connsiteX8" fmla="*/ 276066 w 983725"/>
              <a:gd name="connsiteY8" fmla="*/ 703503 h 2476646"/>
              <a:gd name="connsiteX9" fmla="*/ 323200 w 983725"/>
              <a:gd name="connsiteY9" fmla="*/ 1316245 h 2476646"/>
              <a:gd name="connsiteX10" fmla="*/ 624858 w 983725"/>
              <a:gd name="connsiteY10" fmla="*/ 2438035 h 2476646"/>
              <a:gd name="connsiteX11" fmla="*/ 445749 w 983725"/>
              <a:gd name="connsiteY11" fmla="*/ 1787585 h 2476646"/>
              <a:gd name="connsiteX12" fmla="*/ 332627 w 983725"/>
              <a:gd name="connsiteY12" fmla="*/ 1212550 h 2476646"/>
              <a:gd name="connsiteX13" fmla="*/ 426895 w 983725"/>
              <a:gd name="connsiteY13" fmla="*/ 430125 h 2476646"/>
              <a:gd name="connsiteX14" fmla="*/ 511736 w 983725"/>
              <a:gd name="connsiteY14" fmla="*/ 232162 h 2476646"/>
              <a:gd name="connsiteX15" fmla="*/ 502310 w 983725"/>
              <a:gd name="connsiteY15" fmla="*/ 1090002 h 2476646"/>
              <a:gd name="connsiteX16" fmla="*/ 785114 w 983725"/>
              <a:gd name="connsiteY16" fmla="*/ 2438035 h 2476646"/>
              <a:gd name="connsiteX17" fmla="*/ 643712 w 983725"/>
              <a:gd name="connsiteY17" fmla="*/ 1834719 h 2476646"/>
              <a:gd name="connsiteX18" fmla="*/ 728553 w 983725"/>
              <a:gd name="connsiteY18" fmla="*/ 609235 h 2476646"/>
              <a:gd name="connsiteX19" fmla="*/ 624858 w 983725"/>
              <a:gd name="connsiteY19" fmla="*/ 1118282 h 2476646"/>
              <a:gd name="connsiteX20" fmla="*/ 756833 w 983725"/>
              <a:gd name="connsiteY20" fmla="*/ 2211791 h 2476646"/>
              <a:gd name="connsiteX21" fmla="*/ 737980 w 983725"/>
              <a:gd name="connsiteY21" fmla="*/ 1401086 h 2476646"/>
              <a:gd name="connsiteX22" fmla="*/ 983077 w 983725"/>
              <a:gd name="connsiteY22" fmla="*/ 2023255 h 2476646"/>
              <a:gd name="connsiteX23" fmla="*/ 653138 w 983725"/>
              <a:gd name="connsiteY23" fmla="*/ 269870 h 2476646"/>
              <a:gd name="connsiteX24" fmla="*/ 172371 w 983725"/>
              <a:gd name="connsiteY24" fmla="*/ 1165416 h 2476646"/>
              <a:gd name="connsiteX25" fmla="*/ 162945 w 983725"/>
              <a:gd name="connsiteY25" fmla="*/ 580954 h 2476646"/>
              <a:gd name="connsiteX26" fmla="*/ 162945 w 983725"/>
              <a:gd name="connsiteY26" fmla="*/ 15346 h 24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83725" h="2476646">
                <a:moveTo>
                  <a:pt x="162945" y="15346"/>
                </a:moveTo>
                <a:cubicBezTo>
                  <a:pt x="136236" y="122183"/>
                  <a:pt x="-22449" y="821338"/>
                  <a:pt x="2689" y="1221977"/>
                </a:cubicBezTo>
                <a:cubicBezTo>
                  <a:pt x="27827" y="1622616"/>
                  <a:pt x="260355" y="2252641"/>
                  <a:pt x="313774" y="2419181"/>
                </a:cubicBezTo>
                <a:cubicBezTo>
                  <a:pt x="367193" y="2585721"/>
                  <a:pt x="346767" y="2350051"/>
                  <a:pt x="323200" y="2221218"/>
                </a:cubicBezTo>
                <a:cubicBezTo>
                  <a:pt x="299633" y="2092385"/>
                  <a:pt x="213220" y="1828434"/>
                  <a:pt x="172371" y="1646183"/>
                </a:cubicBezTo>
                <a:cubicBezTo>
                  <a:pt x="131522" y="1463932"/>
                  <a:pt x="23113" y="1377519"/>
                  <a:pt x="78103" y="1127709"/>
                </a:cubicBezTo>
                <a:cubicBezTo>
                  <a:pt x="133093" y="877899"/>
                  <a:pt x="445749" y="263585"/>
                  <a:pt x="502310" y="147321"/>
                </a:cubicBezTo>
                <a:cubicBezTo>
                  <a:pt x="558871" y="31057"/>
                  <a:pt x="455175" y="337428"/>
                  <a:pt x="417468" y="430125"/>
                </a:cubicBezTo>
                <a:cubicBezTo>
                  <a:pt x="379761" y="522822"/>
                  <a:pt x="291777" y="555816"/>
                  <a:pt x="276066" y="703503"/>
                </a:cubicBezTo>
                <a:cubicBezTo>
                  <a:pt x="260355" y="851190"/>
                  <a:pt x="265068" y="1027156"/>
                  <a:pt x="323200" y="1316245"/>
                </a:cubicBezTo>
                <a:cubicBezTo>
                  <a:pt x="381332" y="1605334"/>
                  <a:pt x="604433" y="2359478"/>
                  <a:pt x="624858" y="2438035"/>
                </a:cubicBezTo>
                <a:cubicBezTo>
                  <a:pt x="645283" y="2516592"/>
                  <a:pt x="494454" y="1991832"/>
                  <a:pt x="445749" y="1787585"/>
                </a:cubicBezTo>
                <a:cubicBezTo>
                  <a:pt x="397044" y="1583338"/>
                  <a:pt x="335769" y="1438793"/>
                  <a:pt x="332627" y="1212550"/>
                </a:cubicBezTo>
                <a:cubicBezTo>
                  <a:pt x="329485" y="986307"/>
                  <a:pt x="397044" y="593523"/>
                  <a:pt x="426895" y="430125"/>
                </a:cubicBezTo>
                <a:cubicBezTo>
                  <a:pt x="456747" y="266727"/>
                  <a:pt x="499167" y="122183"/>
                  <a:pt x="511736" y="232162"/>
                </a:cubicBezTo>
                <a:cubicBezTo>
                  <a:pt x="524305" y="342141"/>
                  <a:pt x="456747" y="722357"/>
                  <a:pt x="502310" y="1090002"/>
                </a:cubicBezTo>
                <a:cubicBezTo>
                  <a:pt x="547873" y="1457647"/>
                  <a:pt x="761547" y="2313916"/>
                  <a:pt x="785114" y="2438035"/>
                </a:cubicBezTo>
                <a:cubicBezTo>
                  <a:pt x="808681" y="2562155"/>
                  <a:pt x="653139" y="2139519"/>
                  <a:pt x="643712" y="1834719"/>
                </a:cubicBezTo>
                <a:cubicBezTo>
                  <a:pt x="634285" y="1529919"/>
                  <a:pt x="731695" y="728641"/>
                  <a:pt x="728553" y="609235"/>
                </a:cubicBezTo>
                <a:cubicBezTo>
                  <a:pt x="725411" y="489829"/>
                  <a:pt x="620145" y="851189"/>
                  <a:pt x="624858" y="1118282"/>
                </a:cubicBezTo>
                <a:cubicBezTo>
                  <a:pt x="629571" y="1385375"/>
                  <a:pt x="737979" y="2164657"/>
                  <a:pt x="756833" y="2211791"/>
                </a:cubicBezTo>
                <a:cubicBezTo>
                  <a:pt x="775687" y="2258925"/>
                  <a:pt x="700273" y="1432509"/>
                  <a:pt x="737980" y="1401086"/>
                </a:cubicBezTo>
                <a:cubicBezTo>
                  <a:pt x="775687" y="1369663"/>
                  <a:pt x="997217" y="2211791"/>
                  <a:pt x="983077" y="2023255"/>
                </a:cubicBezTo>
                <a:cubicBezTo>
                  <a:pt x="968937" y="1834719"/>
                  <a:pt x="788256" y="412843"/>
                  <a:pt x="653138" y="269870"/>
                </a:cubicBezTo>
                <a:cubicBezTo>
                  <a:pt x="518020" y="126897"/>
                  <a:pt x="254070" y="1113569"/>
                  <a:pt x="172371" y="1165416"/>
                </a:cubicBezTo>
                <a:cubicBezTo>
                  <a:pt x="90672" y="1217263"/>
                  <a:pt x="162945" y="774203"/>
                  <a:pt x="162945" y="580954"/>
                </a:cubicBezTo>
                <a:cubicBezTo>
                  <a:pt x="162945" y="387705"/>
                  <a:pt x="189654" y="-91491"/>
                  <a:pt x="162945" y="153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5E3914FD-B04C-3F39-1977-1E35DFD26278}"/>
              </a:ext>
            </a:extLst>
          </p:cNvPr>
          <p:cNvSpPr/>
          <p:nvPr/>
        </p:nvSpPr>
        <p:spPr>
          <a:xfrm>
            <a:off x="5066523" y="355889"/>
            <a:ext cx="1413858" cy="3006152"/>
          </a:xfrm>
          <a:custGeom>
            <a:avLst/>
            <a:gdLst>
              <a:gd name="connsiteX0" fmla="*/ 23951 w 1413858"/>
              <a:gd name="connsiteY0" fmla="*/ 21183 h 3006152"/>
              <a:gd name="connsiteX1" fmla="*/ 1126887 w 1413858"/>
              <a:gd name="connsiteY1" fmla="*/ 803608 h 3006152"/>
              <a:gd name="connsiteX2" fmla="*/ 1390838 w 1413858"/>
              <a:gd name="connsiteY2" fmla="*/ 1953678 h 3006152"/>
              <a:gd name="connsiteX3" fmla="*/ 1400265 w 1413858"/>
              <a:gd name="connsiteY3" fmla="*/ 1586033 h 3006152"/>
              <a:gd name="connsiteX4" fmla="*/ 1390838 w 1413858"/>
              <a:gd name="connsiteY4" fmla="*/ 2990626 h 3006152"/>
              <a:gd name="connsiteX5" fmla="*/ 1343704 w 1413858"/>
              <a:gd name="connsiteY5" fmla="*/ 2245909 h 3006152"/>
              <a:gd name="connsiteX6" fmla="*/ 1164595 w 1413858"/>
              <a:gd name="connsiteY6" fmla="*/ 850742 h 3006152"/>
              <a:gd name="connsiteX7" fmla="*/ 891217 w 1413858"/>
              <a:gd name="connsiteY7" fmla="*/ 577365 h 3006152"/>
              <a:gd name="connsiteX8" fmla="*/ 1230582 w 1413858"/>
              <a:gd name="connsiteY8" fmla="*/ 1020424 h 3006152"/>
              <a:gd name="connsiteX9" fmla="*/ 1258863 w 1413858"/>
              <a:gd name="connsiteY9" fmla="*/ 2000812 h 3006152"/>
              <a:gd name="connsiteX10" fmla="*/ 1183448 w 1413858"/>
              <a:gd name="connsiteY10" fmla="*/ 2707822 h 3006152"/>
              <a:gd name="connsiteX11" fmla="*/ 1155168 w 1413858"/>
              <a:gd name="connsiteY11" fmla="*/ 1340936 h 3006152"/>
              <a:gd name="connsiteX12" fmla="*/ 985485 w 1413858"/>
              <a:gd name="connsiteY12" fmla="*/ 728193 h 3006152"/>
              <a:gd name="connsiteX13" fmla="*/ 542425 w 1413858"/>
              <a:gd name="connsiteY13" fmla="*/ 228573 h 3006152"/>
              <a:gd name="connsiteX14" fmla="*/ 1051473 w 1413858"/>
              <a:gd name="connsiteY14" fmla="*/ 1124119 h 3006152"/>
              <a:gd name="connsiteX15" fmla="*/ 1155168 w 1413858"/>
              <a:gd name="connsiteY15" fmla="*/ 2264763 h 3006152"/>
              <a:gd name="connsiteX16" fmla="*/ 1042046 w 1413858"/>
              <a:gd name="connsiteY16" fmla="*/ 2519286 h 3006152"/>
              <a:gd name="connsiteX17" fmla="*/ 891217 w 1413858"/>
              <a:gd name="connsiteY17" fmla="*/ 1406923 h 3006152"/>
              <a:gd name="connsiteX18" fmla="*/ 881790 w 1413858"/>
              <a:gd name="connsiteY18" fmla="*/ 765901 h 3006152"/>
              <a:gd name="connsiteX19" fmla="*/ 523572 w 1413858"/>
              <a:gd name="connsiteY19" fmla="*/ 266280 h 3006152"/>
              <a:gd name="connsiteX20" fmla="*/ 928924 w 1413858"/>
              <a:gd name="connsiteY20" fmla="*/ 1472911 h 3006152"/>
              <a:gd name="connsiteX21" fmla="*/ 891217 w 1413858"/>
              <a:gd name="connsiteY21" fmla="*/ 2283616 h 3006152"/>
              <a:gd name="connsiteX22" fmla="*/ 957205 w 1413858"/>
              <a:gd name="connsiteY22" fmla="*/ 2509859 h 3006152"/>
              <a:gd name="connsiteX23" fmla="*/ 872364 w 1413858"/>
              <a:gd name="connsiteY23" fmla="*/ 1199534 h 3006152"/>
              <a:gd name="connsiteX24" fmla="*/ 476438 w 1413858"/>
              <a:gd name="connsiteY24" fmla="*/ 247426 h 3006152"/>
              <a:gd name="connsiteX25" fmla="*/ 740388 w 1413858"/>
              <a:gd name="connsiteY25" fmla="*/ 1237241 h 3006152"/>
              <a:gd name="connsiteX26" fmla="*/ 749815 w 1413858"/>
              <a:gd name="connsiteY26" fmla="*/ 2038519 h 3006152"/>
              <a:gd name="connsiteX27" fmla="*/ 957205 w 1413858"/>
              <a:gd name="connsiteY27" fmla="*/ 2736103 h 3006152"/>
              <a:gd name="connsiteX28" fmla="*/ 683828 w 1413858"/>
              <a:gd name="connsiteY28" fmla="*/ 2085653 h 3006152"/>
              <a:gd name="connsiteX29" fmla="*/ 269048 w 1413858"/>
              <a:gd name="connsiteY29" fmla="*/ 1190107 h 3006152"/>
              <a:gd name="connsiteX30" fmla="*/ 646120 w 1413858"/>
              <a:gd name="connsiteY30" fmla="*/ 1953678 h 3006152"/>
              <a:gd name="connsiteX31" fmla="*/ 636693 w 1413858"/>
              <a:gd name="connsiteY31" fmla="*/ 652779 h 3006152"/>
              <a:gd name="connsiteX32" fmla="*/ 448157 w 1413858"/>
              <a:gd name="connsiteY32" fmla="*/ 266280 h 3006152"/>
              <a:gd name="connsiteX33" fmla="*/ 561279 w 1413858"/>
              <a:gd name="connsiteY33" fmla="*/ 1246668 h 3006152"/>
              <a:gd name="connsiteX34" fmla="*/ 495291 w 1413858"/>
              <a:gd name="connsiteY34" fmla="*/ 1642593 h 3006152"/>
              <a:gd name="connsiteX35" fmla="*/ 551852 w 1413858"/>
              <a:gd name="connsiteY35" fmla="*/ 633925 h 3006152"/>
              <a:gd name="connsiteX36" fmla="*/ 382170 w 1413858"/>
              <a:gd name="connsiteY36" fmla="*/ 256853 h 3006152"/>
              <a:gd name="connsiteX37" fmla="*/ 23951 w 1413858"/>
              <a:gd name="connsiteY37" fmla="*/ 21183 h 30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13858" h="3006152">
                <a:moveTo>
                  <a:pt x="23951" y="21183"/>
                </a:moveTo>
                <a:cubicBezTo>
                  <a:pt x="148071" y="112309"/>
                  <a:pt x="899073" y="481526"/>
                  <a:pt x="1126887" y="803608"/>
                </a:cubicBezTo>
                <a:cubicBezTo>
                  <a:pt x="1354701" y="1125690"/>
                  <a:pt x="1345275" y="1823274"/>
                  <a:pt x="1390838" y="1953678"/>
                </a:cubicBezTo>
                <a:cubicBezTo>
                  <a:pt x="1436401" y="2084082"/>
                  <a:pt x="1400265" y="1413208"/>
                  <a:pt x="1400265" y="1586033"/>
                </a:cubicBezTo>
                <a:cubicBezTo>
                  <a:pt x="1400265" y="1758858"/>
                  <a:pt x="1400265" y="2880647"/>
                  <a:pt x="1390838" y="2990626"/>
                </a:cubicBezTo>
                <a:cubicBezTo>
                  <a:pt x="1381411" y="3100605"/>
                  <a:pt x="1381411" y="2602556"/>
                  <a:pt x="1343704" y="2245909"/>
                </a:cubicBezTo>
                <a:cubicBezTo>
                  <a:pt x="1305997" y="1889262"/>
                  <a:pt x="1240010" y="1128833"/>
                  <a:pt x="1164595" y="850742"/>
                </a:cubicBezTo>
                <a:cubicBezTo>
                  <a:pt x="1089181" y="572651"/>
                  <a:pt x="880219" y="549085"/>
                  <a:pt x="891217" y="577365"/>
                </a:cubicBezTo>
                <a:cubicBezTo>
                  <a:pt x="902215" y="605645"/>
                  <a:pt x="1169308" y="783183"/>
                  <a:pt x="1230582" y="1020424"/>
                </a:cubicBezTo>
                <a:cubicBezTo>
                  <a:pt x="1291856" y="1257665"/>
                  <a:pt x="1266719" y="1719579"/>
                  <a:pt x="1258863" y="2000812"/>
                </a:cubicBezTo>
                <a:cubicBezTo>
                  <a:pt x="1251007" y="2282045"/>
                  <a:pt x="1200730" y="2817801"/>
                  <a:pt x="1183448" y="2707822"/>
                </a:cubicBezTo>
                <a:cubicBezTo>
                  <a:pt x="1166166" y="2597843"/>
                  <a:pt x="1188162" y="1670874"/>
                  <a:pt x="1155168" y="1340936"/>
                </a:cubicBezTo>
                <a:cubicBezTo>
                  <a:pt x="1122174" y="1010998"/>
                  <a:pt x="1087609" y="913587"/>
                  <a:pt x="985485" y="728193"/>
                </a:cubicBezTo>
                <a:cubicBezTo>
                  <a:pt x="883361" y="542799"/>
                  <a:pt x="531427" y="162585"/>
                  <a:pt x="542425" y="228573"/>
                </a:cubicBezTo>
                <a:cubicBezTo>
                  <a:pt x="553423" y="294561"/>
                  <a:pt x="949349" y="784754"/>
                  <a:pt x="1051473" y="1124119"/>
                </a:cubicBezTo>
                <a:cubicBezTo>
                  <a:pt x="1153597" y="1463484"/>
                  <a:pt x="1156739" y="2032235"/>
                  <a:pt x="1155168" y="2264763"/>
                </a:cubicBezTo>
                <a:cubicBezTo>
                  <a:pt x="1153597" y="2497291"/>
                  <a:pt x="1086038" y="2662259"/>
                  <a:pt x="1042046" y="2519286"/>
                </a:cubicBezTo>
                <a:cubicBezTo>
                  <a:pt x="998054" y="2376313"/>
                  <a:pt x="917926" y="1699154"/>
                  <a:pt x="891217" y="1406923"/>
                </a:cubicBezTo>
                <a:cubicBezTo>
                  <a:pt x="864508" y="1114692"/>
                  <a:pt x="943064" y="956008"/>
                  <a:pt x="881790" y="765901"/>
                </a:cubicBezTo>
                <a:cubicBezTo>
                  <a:pt x="820516" y="575794"/>
                  <a:pt x="515716" y="148445"/>
                  <a:pt x="523572" y="266280"/>
                </a:cubicBezTo>
                <a:cubicBezTo>
                  <a:pt x="531428" y="384115"/>
                  <a:pt x="867650" y="1136688"/>
                  <a:pt x="928924" y="1472911"/>
                </a:cubicBezTo>
                <a:cubicBezTo>
                  <a:pt x="990198" y="1809134"/>
                  <a:pt x="886504" y="2110791"/>
                  <a:pt x="891217" y="2283616"/>
                </a:cubicBezTo>
                <a:cubicBezTo>
                  <a:pt x="895930" y="2456441"/>
                  <a:pt x="960347" y="2690539"/>
                  <a:pt x="957205" y="2509859"/>
                </a:cubicBezTo>
                <a:cubicBezTo>
                  <a:pt x="954063" y="2329179"/>
                  <a:pt x="952492" y="1576606"/>
                  <a:pt x="872364" y="1199534"/>
                </a:cubicBezTo>
                <a:cubicBezTo>
                  <a:pt x="792236" y="822462"/>
                  <a:pt x="498434" y="241142"/>
                  <a:pt x="476438" y="247426"/>
                </a:cubicBezTo>
                <a:cubicBezTo>
                  <a:pt x="454442" y="253710"/>
                  <a:pt x="694825" y="938726"/>
                  <a:pt x="740388" y="1237241"/>
                </a:cubicBezTo>
                <a:cubicBezTo>
                  <a:pt x="785951" y="1535756"/>
                  <a:pt x="713679" y="1788709"/>
                  <a:pt x="749815" y="2038519"/>
                </a:cubicBezTo>
                <a:cubicBezTo>
                  <a:pt x="785951" y="2288329"/>
                  <a:pt x="968203" y="2728247"/>
                  <a:pt x="957205" y="2736103"/>
                </a:cubicBezTo>
                <a:cubicBezTo>
                  <a:pt x="946207" y="2743959"/>
                  <a:pt x="798521" y="2343319"/>
                  <a:pt x="683828" y="2085653"/>
                </a:cubicBezTo>
                <a:cubicBezTo>
                  <a:pt x="569135" y="1827987"/>
                  <a:pt x="275333" y="1212103"/>
                  <a:pt x="269048" y="1190107"/>
                </a:cubicBezTo>
                <a:cubicBezTo>
                  <a:pt x="262763" y="1168111"/>
                  <a:pt x="584846" y="2043233"/>
                  <a:pt x="646120" y="1953678"/>
                </a:cubicBezTo>
                <a:cubicBezTo>
                  <a:pt x="707394" y="1864123"/>
                  <a:pt x="669687" y="934012"/>
                  <a:pt x="636693" y="652779"/>
                </a:cubicBezTo>
                <a:cubicBezTo>
                  <a:pt x="603699" y="371546"/>
                  <a:pt x="460726" y="167298"/>
                  <a:pt x="448157" y="266280"/>
                </a:cubicBezTo>
                <a:cubicBezTo>
                  <a:pt x="435588" y="365262"/>
                  <a:pt x="553423" y="1017283"/>
                  <a:pt x="561279" y="1246668"/>
                </a:cubicBezTo>
                <a:cubicBezTo>
                  <a:pt x="569135" y="1476053"/>
                  <a:pt x="496862" y="1744717"/>
                  <a:pt x="495291" y="1642593"/>
                </a:cubicBezTo>
                <a:cubicBezTo>
                  <a:pt x="493720" y="1540469"/>
                  <a:pt x="570706" y="864882"/>
                  <a:pt x="551852" y="633925"/>
                </a:cubicBezTo>
                <a:cubicBezTo>
                  <a:pt x="532999" y="402968"/>
                  <a:pt x="470153" y="357405"/>
                  <a:pt x="382170" y="256853"/>
                </a:cubicBezTo>
                <a:cubicBezTo>
                  <a:pt x="294187" y="156301"/>
                  <a:pt x="-100169" y="-69943"/>
                  <a:pt x="23951" y="211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064CC944-577C-8BAA-EBE9-EA8D738556C7}"/>
              </a:ext>
            </a:extLst>
          </p:cNvPr>
          <p:cNvSpPr/>
          <p:nvPr/>
        </p:nvSpPr>
        <p:spPr>
          <a:xfrm>
            <a:off x="3901265" y="413230"/>
            <a:ext cx="729212" cy="2241463"/>
          </a:xfrm>
          <a:custGeom>
            <a:avLst/>
            <a:gdLst>
              <a:gd name="connsiteX0" fmla="*/ 670735 w 729212"/>
              <a:gd name="connsiteY0" fmla="*/ 67537 h 2241463"/>
              <a:gd name="connsiteX1" fmla="*/ 651881 w 729212"/>
              <a:gd name="connsiteY1" fmla="*/ 114671 h 2241463"/>
              <a:gd name="connsiteX2" fmla="*/ 133407 w 729212"/>
              <a:gd name="connsiteY2" fmla="*/ 840535 h 2241463"/>
              <a:gd name="connsiteX3" fmla="*/ 142834 w 729212"/>
              <a:gd name="connsiteY3" fmla="*/ 1330729 h 2241463"/>
              <a:gd name="connsiteX4" fmla="*/ 246529 w 729212"/>
              <a:gd name="connsiteY4" fmla="*/ 793401 h 2241463"/>
              <a:gd name="connsiteX5" fmla="*/ 199395 w 729212"/>
              <a:gd name="connsiteY5" fmla="*/ 2235702 h 2241463"/>
              <a:gd name="connsiteX6" fmla="*/ 218248 w 729212"/>
              <a:gd name="connsiteY6" fmla="*/ 1274168 h 2241463"/>
              <a:gd name="connsiteX7" fmla="*/ 1432 w 729212"/>
              <a:gd name="connsiteY7" fmla="*/ 651999 h 2241463"/>
              <a:gd name="connsiteX8" fmla="*/ 340797 w 729212"/>
              <a:gd name="connsiteY8" fmla="*/ 425756 h 2241463"/>
              <a:gd name="connsiteX9" fmla="*/ 114554 w 729212"/>
              <a:gd name="connsiteY9" fmla="*/ 765121 h 2241463"/>
              <a:gd name="connsiteX10" fmla="*/ 670735 w 729212"/>
              <a:gd name="connsiteY10" fmla="*/ 67537 h 224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9212" h="2241463">
                <a:moveTo>
                  <a:pt x="670735" y="67537"/>
                </a:moveTo>
                <a:cubicBezTo>
                  <a:pt x="760289" y="-40871"/>
                  <a:pt x="741436" y="-14162"/>
                  <a:pt x="651881" y="114671"/>
                </a:cubicBezTo>
                <a:cubicBezTo>
                  <a:pt x="562326" y="243504"/>
                  <a:pt x="218248" y="637859"/>
                  <a:pt x="133407" y="840535"/>
                </a:cubicBezTo>
                <a:cubicBezTo>
                  <a:pt x="48566" y="1043211"/>
                  <a:pt x="123980" y="1338585"/>
                  <a:pt x="142834" y="1330729"/>
                </a:cubicBezTo>
                <a:cubicBezTo>
                  <a:pt x="161688" y="1322873"/>
                  <a:pt x="237102" y="642572"/>
                  <a:pt x="246529" y="793401"/>
                </a:cubicBezTo>
                <a:cubicBezTo>
                  <a:pt x="255956" y="944230"/>
                  <a:pt x="204108" y="2155574"/>
                  <a:pt x="199395" y="2235702"/>
                </a:cubicBezTo>
                <a:cubicBezTo>
                  <a:pt x="194682" y="2315830"/>
                  <a:pt x="251242" y="1538119"/>
                  <a:pt x="218248" y="1274168"/>
                </a:cubicBezTo>
                <a:cubicBezTo>
                  <a:pt x="185254" y="1010217"/>
                  <a:pt x="-18993" y="793401"/>
                  <a:pt x="1432" y="651999"/>
                </a:cubicBezTo>
                <a:cubicBezTo>
                  <a:pt x="21857" y="510597"/>
                  <a:pt x="321943" y="406902"/>
                  <a:pt x="340797" y="425756"/>
                </a:cubicBezTo>
                <a:cubicBezTo>
                  <a:pt x="359651" y="444610"/>
                  <a:pt x="51709" y="824824"/>
                  <a:pt x="114554" y="765121"/>
                </a:cubicBezTo>
                <a:cubicBezTo>
                  <a:pt x="177399" y="705418"/>
                  <a:pt x="581181" y="175945"/>
                  <a:pt x="670735" y="675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A91FB1F8-2170-5146-4AB4-F2859CFAC917}"/>
              </a:ext>
            </a:extLst>
          </p:cNvPr>
          <p:cNvSpPr/>
          <p:nvPr/>
        </p:nvSpPr>
        <p:spPr>
          <a:xfrm>
            <a:off x="2910128" y="169587"/>
            <a:ext cx="1773569" cy="2865946"/>
          </a:xfrm>
          <a:custGeom>
            <a:avLst/>
            <a:gdLst>
              <a:gd name="connsiteX0" fmla="*/ 1756140 w 1773569"/>
              <a:gd name="connsiteY0" fmla="*/ 320607 h 2865946"/>
              <a:gd name="connsiteX1" fmla="*/ 1671299 w 1773569"/>
              <a:gd name="connsiteY1" fmla="*/ 95 h 2865946"/>
              <a:gd name="connsiteX2" fmla="*/ 841740 w 1773569"/>
              <a:gd name="connsiteY2" fmla="*/ 358314 h 2865946"/>
              <a:gd name="connsiteX3" fmla="*/ 917154 w 1773569"/>
              <a:gd name="connsiteY3" fmla="*/ 414875 h 2865946"/>
              <a:gd name="connsiteX4" fmla="*/ 360973 w 1773569"/>
              <a:gd name="connsiteY4" fmla="*/ 952203 h 2865946"/>
              <a:gd name="connsiteX5" fmla="*/ 172437 w 1773569"/>
              <a:gd name="connsiteY5" fmla="*/ 1357555 h 2865946"/>
              <a:gd name="connsiteX6" fmla="*/ 2754 w 1773569"/>
              <a:gd name="connsiteY6" fmla="*/ 2187114 h 2865946"/>
              <a:gd name="connsiteX7" fmla="*/ 68742 w 1773569"/>
              <a:gd name="connsiteY7" fmla="*/ 1970298 h 2865946"/>
              <a:gd name="connsiteX8" fmla="*/ 87596 w 1773569"/>
              <a:gd name="connsiteY8" fmla="*/ 2865844 h 2865946"/>
              <a:gd name="connsiteX9" fmla="*/ 228998 w 1773569"/>
              <a:gd name="connsiteY9" fmla="*/ 2017432 h 2865946"/>
              <a:gd name="connsiteX10" fmla="*/ 1086837 w 1773569"/>
              <a:gd name="connsiteY10" fmla="*/ 405448 h 2865946"/>
              <a:gd name="connsiteX11" fmla="*/ 492948 w 1773569"/>
              <a:gd name="connsiteY11" fmla="*/ 1272714 h 2865946"/>
              <a:gd name="connsiteX12" fmla="*/ 1360214 w 1773569"/>
              <a:gd name="connsiteY12" fmla="*/ 179205 h 2865946"/>
              <a:gd name="connsiteX13" fmla="*/ 794606 w 1773569"/>
              <a:gd name="connsiteY13" fmla="*/ 669399 h 2865946"/>
              <a:gd name="connsiteX14" fmla="*/ 1633592 w 1773569"/>
              <a:gd name="connsiteY14" fmla="*/ 122644 h 2865946"/>
              <a:gd name="connsiteX15" fmla="*/ 1756140 w 1773569"/>
              <a:gd name="connsiteY15" fmla="*/ 320607 h 286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3569" h="2865946">
                <a:moveTo>
                  <a:pt x="1756140" y="320607"/>
                </a:moveTo>
                <a:cubicBezTo>
                  <a:pt x="1762424" y="300182"/>
                  <a:pt x="1823699" y="-6190"/>
                  <a:pt x="1671299" y="95"/>
                </a:cubicBezTo>
                <a:cubicBezTo>
                  <a:pt x="1518899" y="6380"/>
                  <a:pt x="967431" y="289184"/>
                  <a:pt x="841740" y="358314"/>
                </a:cubicBezTo>
                <a:cubicBezTo>
                  <a:pt x="716049" y="427444"/>
                  <a:pt x="997282" y="315894"/>
                  <a:pt x="917154" y="414875"/>
                </a:cubicBezTo>
                <a:cubicBezTo>
                  <a:pt x="837026" y="513856"/>
                  <a:pt x="485092" y="795090"/>
                  <a:pt x="360973" y="952203"/>
                </a:cubicBezTo>
                <a:cubicBezTo>
                  <a:pt x="236854" y="1109316"/>
                  <a:pt x="232140" y="1151737"/>
                  <a:pt x="172437" y="1357555"/>
                </a:cubicBezTo>
                <a:cubicBezTo>
                  <a:pt x="112734" y="1563374"/>
                  <a:pt x="20036" y="2084990"/>
                  <a:pt x="2754" y="2187114"/>
                </a:cubicBezTo>
                <a:cubicBezTo>
                  <a:pt x="-14529" y="2289238"/>
                  <a:pt x="54602" y="1857176"/>
                  <a:pt x="68742" y="1970298"/>
                </a:cubicBezTo>
                <a:cubicBezTo>
                  <a:pt x="82882" y="2083420"/>
                  <a:pt x="60887" y="2857988"/>
                  <a:pt x="87596" y="2865844"/>
                </a:cubicBezTo>
                <a:cubicBezTo>
                  <a:pt x="114305" y="2873700"/>
                  <a:pt x="62458" y="2427498"/>
                  <a:pt x="228998" y="2017432"/>
                </a:cubicBezTo>
                <a:cubicBezTo>
                  <a:pt x="395538" y="1607366"/>
                  <a:pt x="1042845" y="529568"/>
                  <a:pt x="1086837" y="405448"/>
                </a:cubicBezTo>
                <a:cubicBezTo>
                  <a:pt x="1130829" y="281328"/>
                  <a:pt x="447385" y="1310421"/>
                  <a:pt x="492948" y="1272714"/>
                </a:cubicBezTo>
                <a:cubicBezTo>
                  <a:pt x="538511" y="1235007"/>
                  <a:pt x="1309938" y="279757"/>
                  <a:pt x="1360214" y="179205"/>
                </a:cubicBezTo>
                <a:cubicBezTo>
                  <a:pt x="1410490" y="78653"/>
                  <a:pt x="749043" y="678826"/>
                  <a:pt x="794606" y="669399"/>
                </a:cubicBezTo>
                <a:cubicBezTo>
                  <a:pt x="840169" y="659972"/>
                  <a:pt x="1468623" y="182347"/>
                  <a:pt x="1633592" y="122644"/>
                </a:cubicBezTo>
                <a:cubicBezTo>
                  <a:pt x="1798561" y="62941"/>
                  <a:pt x="1749856" y="341032"/>
                  <a:pt x="1756140" y="32060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A3B728D4-7505-CEC4-A930-5DB55C0990E0}"/>
              </a:ext>
            </a:extLst>
          </p:cNvPr>
          <p:cNvSpPr/>
          <p:nvPr/>
        </p:nvSpPr>
        <p:spPr>
          <a:xfrm>
            <a:off x="4702892" y="206208"/>
            <a:ext cx="2275590" cy="1852847"/>
          </a:xfrm>
          <a:custGeom>
            <a:avLst/>
            <a:gdLst>
              <a:gd name="connsiteX0" fmla="*/ 67071 w 2275590"/>
              <a:gd name="connsiteY0" fmla="*/ 651631 h 1852847"/>
              <a:gd name="connsiteX1" fmla="*/ 142485 w 2275590"/>
              <a:gd name="connsiteY1" fmla="*/ 566790 h 1852847"/>
              <a:gd name="connsiteX2" fmla="*/ 217900 w 2275590"/>
              <a:gd name="connsiteY2" fmla="*/ 86023 h 1852847"/>
              <a:gd name="connsiteX3" fmla="*/ 708094 w 2275590"/>
              <a:gd name="connsiteY3" fmla="*/ 142584 h 1852847"/>
              <a:gd name="connsiteX4" fmla="*/ 679813 w 2275590"/>
              <a:gd name="connsiteY4" fmla="*/ 48316 h 1852847"/>
              <a:gd name="connsiteX5" fmla="*/ 1867590 w 2275590"/>
              <a:gd name="connsiteY5" fmla="*/ 689338 h 1852847"/>
              <a:gd name="connsiteX6" fmla="*/ 1811030 w 2275590"/>
              <a:gd name="connsiteY6" fmla="*/ 661058 h 1852847"/>
              <a:gd name="connsiteX7" fmla="*/ 2272943 w 2275590"/>
              <a:gd name="connsiteY7" fmla="*/ 1848835 h 1852847"/>
              <a:gd name="connsiteX8" fmla="*/ 1971285 w 2275590"/>
              <a:gd name="connsiteY8" fmla="*/ 1019277 h 1852847"/>
              <a:gd name="connsiteX9" fmla="*/ 1386823 w 2275590"/>
              <a:gd name="connsiteY9" fmla="*/ 246279 h 1852847"/>
              <a:gd name="connsiteX10" fmla="*/ 57644 w 2275590"/>
              <a:gd name="connsiteY10" fmla="*/ 1182 h 1852847"/>
              <a:gd name="connsiteX11" fmla="*/ 236753 w 2275590"/>
              <a:gd name="connsiteY11" fmla="*/ 321693 h 1852847"/>
              <a:gd name="connsiteX12" fmla="*/ 208473 w 2275590"/>
              <a:gd name="connsiteY12" fmla="*/ 425388 h 1852847"/>
              <a:gd name="connsiteX13" fmla="*/ 67071 w 2275590"/>
              <a:gd name="connsiteY13" fmla="*/ 651631 h 185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5590" h="1852847">
                <a:moveTo>
                  <a:pt x="67071" y="651631"/>
                </a:moveTo>
                <a:cubicBezTo>
                  <a:pt x="56073" y="675198"/>
                  <a:pt x="117347" y="661058"/>
                  <a:pt x="142485" y="566790"/>
                </a:cubicBezTo>
                <a:cubicBezTo>
                  <a:pt x="167623" y="472522"/>
                  <a:pt x="123632" y="156724"/>
                  <a:pt x="217900" y="86023"/>
                </a:cubicBezTo>
                <a:cubicBezTo>
                  <a:pt x="312168" y="15322"/>
                  <a:pt x="631109" y="148868"/>
                  <a:pt x="708094" y="142584"/>
                </a:cubicBezTo>
                <a:cubicBezTo>
                  <a:pt x="785079" y="136300"/>
                  <a:pt x="486564" y="-42810"/>
                  <a:pt x="679813" y="48316"/>
                </a:cubicBezTo>
                <a:cubicBezTo>
                  <a:pt x="873062" y="139442"/>
                  <a:pt x="1679054" y="587214"/>
                  <a:pt x="1867590" y="689338"/>
                </a:cubicBezTo>
                <a:cubicBezTo>
                  <a:pt x="2056126" y="791462"/>
                  <a:pt x="1743471" y="467808"/>
                  <a:pt x="1811030" y="661058"/>
                </a:cubicBezTo>
                <a:cubicBezTo>
                  <a:pt x="1878589" y="854308"/>
                  <a:pt x="2246234" y="1789132"/>
                  <a:pt x="2272943" y="1848835"/>
                </a:cubicBezTo>
                <a:cubicBezTo>
                  <a:pt x="2299652" y="1908538"/>
                  <a:pt x="2118972" y="1286370"/>
                  <a:pt x="1971285" y="1019277"/>
                </a:cubicBezTo>
                <a:cubicBezTo>
                  <a:pt x="1823598" y="752184"/>
                  <a:pt x="1705763" y="415961"/>
                  <a:pt x="1386823" y="246279"/>
                </a:cubicBezTo>
                <a:cubicBezTo>
                  <a:pt x="1067883" y="76597"/>
                  <a:pt x="249322" y="-11387"/>
                  <a:pt x="57644" y="1182"/>
                </a:cubicBezTo>
                <a:cubicBezTo>
                  <a:pt x="-134034" y="13751"/>
                  <a:pt x="211615" y="250992"/>
                  <a:pt x="236753" y="321693"/>
                </a:cubicBezTo>
                <a:cubicBezTo>
                  <a:pt x="261891" y="392394"/>
                  <a:pt x="236753" y="370398"/>
                  <a:pt x="208473" y="425388"/>
                </a:cubicBezTo>
                <a:cubicBezTo>
                  <a:pt x="180193" y="480378"/>
                  <a:pt x="78069" y="628064"/>
                  <a:pt x="67071" y="6516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7DF9D29A-69F8-EEF7-B45D-6C19C9FD149F}"/>
              </a:ext>
            </a:extLst>
          </p:cNvPr>
          <p:cNvSpPr/>
          <p:nvPr/>
        </p:nvSpPr>
        <p:spPr>
          <a:xfrm>
            <a:off x="5471813" y="425242"/>
            <a:ext cx="1325183" cy="2883578"/>
          </a:xfrm>
          <a:custGeom>
            <a:avLst/>
            <a:gdLst>
              <a:gd name="connsiteX0" fmla="*/ 71148 w 1325183"/>
              <a:gd name="connsiteY0" fmla="*/ 46098 h 2883578"/>
              <a:gd name="connsiteX1" fmla="*/ 155989 w 1325183"/>
              <a:gd name="connsiteY1" fmla="*/ 159220 h 2883578"/>
              <a:gd name="connsiteX2" fmla="*/ 976121 w 1325183"/>
              <a:gd name="connsiteY2" fmla="*/ 1281010 h 2883578"/>
              <a:gd name="connsiteX3" fmla="*/ 1051535 w 1325183"/>
              <a:gd name="connsiteY3" fmla="*/ 1874898 h 2883578"/>
              <a:gd name="connsiteX4" fmla="*/ 919560 w 1325183"/>
              <a:gd name="connsiteY4" fmla="*/ 2355665 h 2883578"/>
              <a:gd name="connsiteX5" fmla="*/ 1136377 w 1325183"/>
              <a:gd name="connsiteY5" fmla="*/ 1856045 h 2883578"/>
              <a:gd name="connsiteX6" fmla="*/ 1240072 w 1325183"/>
              <a:gd name="connsiteY6" fmla="*/ 2110568 h 2883578"/>
              <a:gd name="connsiteX7" fmla="*/ 1324913 w 1325183"/>
              <a:gd name="connsiteY7" fmla="*/ 2883566 h 2883578"/>
              <a:gd name="connsiteX8" fmla="*/ 1211791 w 1325183"/>
              <a:gd name="connsiteY8" fmla="*/ 2091715 h 2883578"/>
              <a:gd name="connsiteX9" fmla="*/ 1079816 w 1325183"/>
              <a:gd name="connsiteY9" fmla="*/ 1412985 h 2883578"/>
              <a:gd name="connsiteX10" fmla="*/ 721597 w 1325183"/>
              <a:gd name="connsiteY10" fmla="*/ 460878 h 2883578"/>
              <a:gd name="connsiteX11" fmla="*/ 900707 w 1325183"/>
              <a:gd name="connsiteY11" fmla="*/ 932218 h 2883578"/>
              <a:gd name="connsiteX12" fmla="*/ 382232 w 1325183"/>
              <a:gd name="connsiteY12" fmla="*/ 423170 h 2883578"/>
              <a:gd name="connsiteX13" fmla="*/ 14587 w 1325183"/>
              <a:gd name="connsiteY13" fmla="*/ 27245 h 2883578"/>
              <a:gd name="connsiteX14" fmla="*/ 71148 w 1325183"/>
              <a:gd name="connsiteY14" fmla="*/ 46098 h 288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5183" h="2883578">
                <a:moveTo>
                  <a:pt x="71148" y="46098"/>
                </a:moveTo>
                <a:cubicBezTo>
                  <a:pt x="94715" y="68094"/>
                  <a:pt x="155989" y="159220"/>
                  <a:pt x="155989" y="159220"/>
                </a:cubicBezTo>
                <a:cubicBezTo>
                  <a:pt x="306818" y="365039"/>
                  <a:pt x="826863" y="995064"/>
                  <a:pt x="976121" y="1281010"/>
                </a:cubicBezTo>
                <a:cubicBezTo>
                  <a:pt x="1125379" y="1566956"/>
                  <a:pt x="1060962" y="1695789"/>
                  <a:pt x="1051535" y="1874898"/>
                </a:cubicBezTo>
                <a:cubicBezTo>
                  <a:pt x="1042108" y="2054007"/>
                  <a:pt x="905420" y="2358807"/>
                  <a:pt x="919560" y="2355665"/>
                </a:cubicBezTo>
                <a:cubicBezTo>
                  <a:pt x="933700" y="2352523"/>
                  <a:pt x="1082958" y="1896894"/>
                  <a:pt x="1136377" y="1856045"/>
                </a:cubicBezTo>
                <a:cubicBezTo>
                  <a:pt x="1189796" y="1815196"/>
                  <a:pt x="1208649" y="1939315"/>
                  <a:pt x="1240072" y="2110568"/>
                </a:cubicBezTo>
                <a:cubicBezTo>
                  <a:pt x="1271495" y="2281821"/>
                  <a:pt x="1329626" y="2886708"/>
                  <a:pt x="1324913" y="2883566"/>
                </a:cubicBezTo>
                <a:cubicBezTo>
                  <a:pt x="1320200" y="2880424"/>
                  <a:pt x="1252640" y="2336812"/>
                  <a:pt x="1211791" y="2091715"/>
                </a:cubicBezTo>
                <a:cubicBezTo>
                  <a:pt x="1170942" y="1846618"/>
                  <a:pt x="1161515" y="1684791"/>
                  <a:pt x="1079816" y="1412985"/>
                </a:cubicBezTo>
                <a:cubicBezTo>
                  <a:pt x="998117" y="1141179"/>
                  <a:pt x="751449" y="541006"/>
                  <a:pt x="721597" y="460878"/>
                </a:cubicBezTo>
                <a:cubicBezTo>
                  <a:pt x="691746" y="380750"/>
                  <a:pt x="957268" y="938503"/>
                  <a:pt x="900707" y="932218"/>
                </a:cubicBezTo>
                <a:cubicBezTo>
                  <a:pt x="844146" y="925933"/>
                  <a:pt x="529919" y="573999"/>
                  <a:pt x="382232" y="423170"/>
                </a:cubicBezTo>
                <a:cubicBezTo>
                  <a:pt x="234545" y="272341"/>
                  <a:pt x="61721" y="88519"/>
                  <a:pt x="14587" y="27245"/>
                </a:cubicBezTo>
                <a:cubicBezTo>
                  <a:pt x="-32547" y="-34029"/>
                  <a:pt x="47581" y="24102"/>
                  <a:pt x="71148" y="460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9A15FD46-8B6E-DF92-EDFF-483DF51DA8B7}"/>
              </a:ext>
            </a:extLst>
          </p:cNvPr>
          <p:cNvSpPr/>
          <p:nvPr/>
        </p:nvSpPr>
        <p:spPr>
          <a:xfrm>
            <a:off x="4401992" y="447583"/>
            <a:ext cx="1027977" cy="2605715"/>
          </a:xfrm>
          <a:custGeom>
            <a:avLst/>
            <a:gdLst>
              <a:gd name="connsiteX0" fmla="*/ 104020 w 1027977"/>
              <a:gd name="connsiteY0" fmla="*/ 14330 h 2605715"/>
              <a:gd name="connsiteX1" fmla="*/ 28606 w 1027977"/>
              <a:gd name="connsiteY1" fmla="*/ 1824277 h 2605715"/>
              <a:gd name="connsiteX2" fmla="*/ 264276 w 1027977"/>
              <a:gd name="connsiteY2" fmla="*/ 2550141 h 2605715"/>
              <a:gd name="connsiteX3" fmla="*/ 326 w 1027977"/>
              <a:gd name="connsiteY3" fmla="*/ 1927972 h 2605715"/>
              <a:gd name="connsiteX4" fmla="*/ 330264 w 1027977"/>
              <a:gd name="connsiteY4" fmla="*/ 2503007 h 2605715"/>
              <a:gd name="connsiteX5" fmla="*/ 226569 w 1027977"/>
              <a:gd name="connsiteY5" fmla="*/ 2022240 h 2605715"/>
              <a:gd name="connsiteX6" fmla="*/ 556507 w 1027977"/>
              <a:gd name="connsiteY6" fmla="*/ 2427592 h 2605715"/>
              <a:gd name="connsiteX7" fmla="*/ 556507 w 1027977"/>
              <a:gd name="connsiteY7" fmla="*/ 2050520 h 2605715"/>
              <a:gd name="connsiteX8" fmla="*/ 1027847 w 1027977"/>
              <a:gd name="connsiteY8" fmla="*/ 2597275 h 2605715"/>
              <a:gd name="connsiteX9" fmla="*/ 603641 w 1027977"/>
              <a:gd name="connsiteY9" fmla="*/ 1532046 h 2605715"/>
              <a:gd name="connsiteX10" fmla="*/ 528227 w 1027977"/>
              <a:gd name="connsiteY10" fmla="*/ 721341 h 2605715"/>
              <a:gd name="connsiteX11" fmla="*/ 396251 w 1027977"/>
              <a:gd name="connsiteY11" fmla="*/ 1334083 h 2605715"/>
              <a:gd name="connsiteX12" fmla="*/ 179435 w 1027977"/>
              <a:gd name="connsiteY12" fmla="*/ 796755 h 2605715"/>
              <a:gd name="connsiteX13" fmla="*/ 122874 w 1027977"/>
              <a:gd name="connsiteY13" fmla="*/ 966438 h 2605715"/>
              <a:gd name="connsiteX14" fmla="*/ 104020 w 1027977"/>
              <a:gd name="connsiteY14" fmla="*/ 14330 h 26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7977" h="2605715">
                <a:moveTo>
                  <a:pt x="104020" y="14330"/>
                </a:moveTo>
                <a:cubicBezTo>
                  <a:pt x="88309" y="157303"/>
                  <a:pt x="1897" y="1401642"/>
                  <a:pt x="28606" y="1824277"/>
                </a:cubicBezTo>
                <a:cubicBezTo>
                  <a:pt x="55315" y="2246912"/>
                  <a:pt x="268989" y="2532859"/>
                  <a:pt x="264276" y="2550141"/>
                </a:cubicBezTo>
                <a:cubicBezTo>
                  <a:pt x="259563" y="2567424"/>
                  <a:pt x="-10672" y="1935828"/>
                  <a:pt x="326" y="1927972"/>
                </a:cubicBezTo>
                <a:cubicBezTo>
                  <a:pt x="11324" y="1920116"/>
                  <a:pt x="292557" y="2487296"/>
                  <a:pt x="330264" y="2503007"/>
                </a:cubicBezTo>
                <a:cubicBezTo>
                  <a:pt x="367971" y="2518718"/>
                  <a:pt x="188862" y="2034809"/>
                  <a:pt x="226569" y="2022240"/>
                </a:cubicBezTo>
                <a:cubicBezTo>
                  <a:pt x="264276" y="2009671"/>
                  <a:pt x="501517" y="2422879"/>
                  <a:pt x="556507" y="2427592"/>
                </a:cubicBezTo>
                <a:cubicBezTo>
                  <a:pt x="611497" y="2432305"/>
                  <a:pt x="477950" y="2022240"/>
                  <a:pt x="556507" y="2050520"/>
                </a:cubicBezTo>
                <a:cubicBezTo>
                  <a:pt x="635064" y="2078801"/>
                  <a:pt x="1019991" y="2683687"/>
                  <a:pt x="1027847" y="2597275"/>
                </a:cubicBezTo>
                <a:cubicBezTo>
                  <a:pt x="1035703" y="2510863"/>
                  <a:pt x="686911" y="1844702"/>
                  <a:pt x="603641" y="1532046"/>
                </a:cubicBezTo>
                <a:cubicBezTo>
                  <a:pt x="520371" y="1219390"/>
                  <a:pt x="562792" y="754335"/>
                  <a:pt x="528227" y="721341"/>
                </a:cubicBezTo>
                <a:cubicBezTo>
                  <a:pt x="493662" y="688347"/>
                  <a:pt x="454383" y="1321514"/>
                  <a:pt x="396251" y="1334083"/>
                </a:cubicBezTo>
                <a:cubicBezTo>
                  <a:pt x="338119" y="1346652"/>
                  <a:pt x="224998" y="858029"/>
                  <a:pt x="179435" y="796755"/>
                </a:cubicBezTo>
                <a:cubicBezTo>
                  <a:pt x="133872" y="735481"/>
                  <a:pt x="135443" y="1090557"/>
                  <a:pt x="122874" y="966438"/>
                </a:cubicBezTo>
                <a:cubicBezTo>
                  <a:pt x="110305" y="842319"/>
                  <a:pt x="119731" y="-128643"/>
                  <a:pt x="104020" y="143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3A15F3D4-66B3-DBAF-E905-F037893C65DA}"/>
              </a:ext>
            </a:extLst>
          </p:cNvPr>
          <p:cNvSpPr/>
          <p:nvPr/>
        </p:nvSpPr>
        <p:spPr>
          <a:xfrm>
            <a:off x="3655810" y="375823"/>
            <a:ext cx="833157" cy="2745188"/>
          </a:xfrm>
          <a:custGeom>
            <a:avLst/>
            <a:gdLst>
              <a:gd name="connsiteX0" fmla="*/ 831349 w 833157"/>
              <a:gd name="connsiteY0" fmla="*/ 1249 h 2745188"/>
              <a:gd name="connsiteX1" fmla="*/ 463703 w 833157"/>
              <a:gd name="connsiteY1" fmla="*/ 1217307 h 2745188"/>
              <a:gd name="connsiteX2" fmla="*/ 539118 w 833157"/>
              <a:gd name="connsiteY2" fmla="*/ 2094000 h 2745188"/>
              <a:gd name="connsiteX3" fmla="*/ 463703 w 833157"/>
              <a:gd name="connsiteY3" fmla="*/ 2112853 h 2745188"/>
              <a:gd name="connsiteX4" fmla="*/ 680520 w 833157"/>
              <a:gd name="connsiteY4" fmla="*/ 2744449 h 2745188"/>
              <a:gd name="connsiteX5" fmla="*/ 312875 w 833157"/>
              <a:gd name="connsiteY5" fmla="*/ 1971451 h 2745188"/>
              <a:gd name="connsiteX6" fmla="*/ 218606 w 833157"/>
              <a:gd name="connsiteY6" fmla="*/ 2207121 h 2745188"/>
              <a:gd name="connsiteX7" fmla="*/ 1790 w 833157"/>
              <a:gd name="connsiteY7" fmla="*/ 1170173 h 2745188"/>
              <a:gd name="connsiteX8" fmla="*/ 350582 w 833157"/>
              <a:gd name="connsiteY8" fmla="*/ 717686 h 2745188"/>
              <a:gd name="connsiteX9" fmla="*/ 284594 w 833157"/>
              <a:gd name="connsiteY9" fmla="*/ 981637 h 2745188"/>
              <a:gd name="connsiteX10" fmla="*/ 831349 w 833157"/>
              <a:gd name="connsiteY10" fmla="*/ 1249 h 274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3157" h="2745188">
                <a:moveTo>
                  <a:pt x="831349" y="1249"/>
                </a:moveTo>
                <a:cubicBezTo>
                  <a:pt x="861200" y="40527"/>
                  <a:pt x="512408" y="868515"/>
                  <a:pt x="463703" y="1217307"/>
                </a:cubicBezTo>
                <a:cubicBezTo>
                  <a:pt x="414998" y="1566099"/>
                  <a:pt x="539118" y="1944742"/>
                  <a:pt x="539118" y="2094000"/>
                </a:cubicBezTo>
                <a:cubicBezTo>
                  <a:pt x="539118" y="2243258"/>
                  <a:pt x="440136" y="2004445"/>
                  <a:pt x="463703" y="2112853"/>
                </a:cubicBezTo>
                <a:cubicBezTo>
                  <a:pt x="487270" y="2221261"/>
                  <a:pt x="705658" y="2768016"/>
                  <a:pt x="680520" y="2744449"/>
                </a:cubicBezTo>
                <a:cubicBezTo>
                  <a:pt x="655382" y="2720882"/>
                  <a:pt x="389861" y="2061006"/>
                  <a:pt x="312875" y="1971451"/>
                </a:cubicBezTo>
                <a:cubicBezTo>
                  <a:pt x="235889" y="1881896"/>
                  <a:pt x="270453" y="2340667"/>
                  <a:pt x="218606" y="2207121"/>
                </a:cubicBezTo>
                <a:cubicBezTo>
                  <a:pt x="166759" y="2073575"/>
                  <a:pt x="-20206" y="1418412"/>
                  <a:pt x="1790" y="1170173"/>
                </a:cubicBezTo>
                <a:cubicBezTo>
                  <a:pt x="23786" y="921934"/>
                  <a:pt x="303448" y="749109"/>
                  <a:pt x="350582" y="717686"/>
                </a:cubicBezTo>
                <a:cubicBezTo>
                  <a:pt x="397716" y="686263"/>
                  <a:pt x="199753" y="1102614"/>
                  <a:pt x="284594" y="981637"/>
                </a:cubicBezTo>
                <a:cubicBezTo>
                  <a:pt x="369435" y="860660"/>
                  <a:pt x="801498" y="-38029"/>
                  <a:pt x="831349" y="1249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F4FD347E-329A-3266-EEA4-4321E0EA5116}"/>
              </a:ext>
            </a:extLst>
          </p:cNvPr>
          <p:cNvSpPr/>
          <p:nvPr/>
        </p:nvSpPr>
        <p:spPr>
          <a:xfrm>
            <a:off x="2375357" y="2563901"/>
            <a:ext cx="773223" cy="3888793"/>
          </a:xfrm>
          <a:custGeom>
            <a:avLst/>
            <a:gdLst>
              <a:gd name="connsiteX0" fmla="*/ 622367 w 773223"/>
              <a:gd name="connsiteY0" fmla="*/ 190 h 3888793"/>
              <a:gd name="connsiteX1" fmla="*/ 301855 w 773223"/>
              <a:gd name="connsiteY1" fmla="*/ 565798 h 3888793"/>
              <a:gd name="connsiteX2" fmla="*/ 414977 w 773223"/>
              <a:gd name="connsiteY2" fmla="*/ 1291662 h 3888793"/>
              <a:gd name="connsiteX3" fmla="*/ 452684 w 773223"/>
              <a:gd name="connsiteY3" fmla="*/ 1725295 h 3888793"/>
              <a:gd name="connsiteX4" fmla="*/ 414977 w 773223"/>
              <a:gd name="connsiteY4" fmla="*/ 1847843 h 3888793"/>
              <a:gd name="connsiteX5" fmla="*/ 122746 w 773223"/>
              <a:gd name="connsiteY5" fmla="*/ 2036379 h 3888793"/>
              <a:gd name="connsiteX6" fmla="*/ 773196 w 773223"/>
              <a:gd name="connsiteY6" fmla="*/ 2187208 h 3888793"/>
              <a:gd name="connsiteX7" fmla="*/ 151027 w 773223"/>
              <a:gd name="connsiteY7" fmla="*/ 2394598 h 3888793"/>
              <a:gd name="connsiteX8" fmla="*/ 622367 w 773223"/>
              <a:gd name="connsiteY8" fmla="*/ 2658548 h 3888793"/>
              <a:gd name="connsiteX9" fmla="*/ 169880 w 773223"/>
              <a:gd name="connsiteY9" fmla="*/ 2875365 h 3888793"/>
              <a:gd name="connsiteX10" fmla="*/ 556379 w 773223"/>
              <a:gd name="connsiteY10" fmla="*/ 3035621 h 3888793"/>
              <a:gd name="connsiteX11" fmla="*/ 198 w 773223"/>
              <a:gd name="connsiteY11" fmla="*/ 3148742 h 3888793"/>
              <a:gd name="connsiteX12" fmla="*/ 490391 w 773223"/>
              <a:gd name="connsiteY12" fmla="*/ 3384412 h 3888793"/>
              <a:gd name="connsiteX13" fmla="*/ 311282 w 773223"/>
              <a:gd name="connsiteY13" fmla="*/ 3554095 h 3888793"/>
              <a:gd name="connsiteX14" fmla="*/ 320709 w 773223"/>
              <a:gd name="connsiteY14" fmla="*/ 3742631 h 3888793"/>
              <a:gd name="connsiteX15" fmla="*/ 75612 w 773223"/>
              <a:gd name="connsiteY15" fmla="*/ 3865179 h 3888793"/>
              <a:gd name="connsiteX16" fmla="*/ 264148 w 773223"/>
              <a:gd name="connsiteY16" fmla="*/ 3252437 h 3888793"/>
              <a:gd name="connsiteX17" fmla="*/ 471538 w 773223"/>
              <a:gd name="connsiteY17" fmla="*/ 1772429 h 3888793"/>
              <a:gd name="connsiteX18" fmla="*/ 396123 w 773223"/>
              <a:gd name="connsiteY18" fmla="*/ 1414210 h 3888793"/>
              <a:gd name="connsiteX19" fmla="*/ 377270 w 773223"/>
              <a:gd name="connsiteY19" fmla="*/ 820322 h 3888793"/>
              <a:gd name="connsiteX20" fmla="*/ 678928 w 773223"/>
              <a:gd name="connsiteY20" fmla="*/ 264140 h 3888793"/>
              <a:gd name="connsiteX21" fmla="*/ 386697 w 773223"/>
              <a:gd name="connsiteY21" fmla="*/ 499810 h 3888793"/>
              <a:gd name="connsiteX22" fmla="*/ 622367 w 773223"/>
              <a:gd name="connsiteY22" fmla="*/ 190 h 388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73223" h="3888793">
                <a:moveTo>
                  <a:pt x="622367" y="190"/>
                </a:moveTo>
                <a:cubicBezTo>
                  <a:pt x="608227" y="11188"/>
                  <a:pt x="336420" y="350553"/>
                  <a:pt x="301855" y="565798"/>
                </a:cubicBezTo>
                <a:cubicBezTo>
                  <a:pt x="267290" y="781043"/>
                  <a:pt x="389839" y="1098413"/>
                  <a:pt x="414977" y="1291662"/>
                </a:cubicBezTo>
                <a:cubicBezTo>
                  <a:pt x="440115" y="1484911"/>
                  <a:pt x="452684" y="1632598"/>
                  <a:pt x="452684" y="1725295"/>
                </a:cubicBezTo>
                <a:cubicBezTo>
                  <a:pt x="452684" y="1817992"/>
                  <a:pt x="469967" y="1795996"/>
                  <a:pt x="414977" y="1847843"/>
                </a:cubicBezTo>
                <a:cubicBezTo>
                  <a:pt x="359987" y="1899690"/>
                  <a:pt x="63043" y="1979818"/>
                  <a:pt x="122746" y="2036379"/>
                </a:cubicBezTo>
                <a:cubicBezTo>
                  <a:pt x="182449" y="2092940"/>
                  <a:pt x="768483" y="2127505"/>
                  <a:pt x="773196" y="2187208"/>
                </a:cubicBezTo>
                <a:cubicBezTo>
                  <a:pt x="777909" y="2246911"/>
                  <a:pt x="176165" y="2316041"/>
                  <a:pt x="151027" y="2394598"/>
                </a:cubicBezTo>
                <a:cubicBezTo>
                  <a:pt x="125889" y="2473155"/>
                  <a:pt x="619225" y="2578420"/>
                  <a:pt x="622367" y="2658548"/>
                </a:cubicBezTo>
                <a:cubicBezTo>
                  <a:pt x="625509" y="2738676"/>
                  <a:pt x="180878" y="2812520"/>
                  <a:pt x="169880" y="2875365"/>
                </a:cubicBezTo>
                <a:cubicBezTo>
                  <a:pt x="158882" y="2938210"/>
                  <a:pt x="584659" y="2990058"/>
                  <a:pt x="556379" y="3035621"/>
                </a:cubicBezTo>
                <a:cubicBezTo>
                  <a:pt x="528099" y="3081184"/>
                  <a:pt x="11196" y="3090610"/>
                  <a:pt x="198" y="3148742"/>
                </a:cubicBezTo>
                <a:cubicBezTo>
                  <a:pt x="-10800" y="3206874"/>
                  <a:pt x="438544" y="3316853"/>
                  <a:pt x="490391" y="3384412"/>
                </a:cubicBezTo>
                <a:cubicBezTo>
                  <a:pt x="542238" y="3451971"/>
                  <a:pt x="339562" y="3494392"/>
                  <a:pt x="311282" y="3554095"/>
                </a:cubicBezTo>
                <a:cubicBezTo>
                  <a:pt x="283002" y="3613798"/>
                  <a:pt x="359987" y="3690784"/>
                  <a:pt x="320709" y="3742631"/>
                </a:cubicBezTo>
                <a:cubicBezTo>
                  <a:pt x="281431" y="3794478"/>
                  <a:pt x="85039" y="3946878"/>
                  <a:pt x="75612" y="3865179"/>
                </a:cubicBezTo>
                <a:cubicBezTo>
                  <a:pt x="66185" y="3783480"/>
                  <a:pt x="198160" y="3601229"/>
                  <a:pt x="264148" y="3252437"/>
                </a:cubicBezTo>
                <a:cubicBezTo>
                  <a:pt x="330136" y="2903645"/>
                  <a:pt x="449542" y="2078800"/>
                  <a:pt x="471538" y="1772429"/>
                </a:cubicBezTo>
                <a:cubicBezTo>
                  <a:pt x="493534" y="1466058"/>
                  <a:pt x="411834" y="1572895"/>
                  <a:pt x="396123" y="1414210"/>
                </a:cubicBezTo>
                <a:cubicBezTo>
                  <a:pt x="380412" y="1255526"/>
                  <a:pt x="330136" y="1012000"/>
                  <a:pt x="377270" y="820322"/>
                </a:cubicBezTo>
                <a:cubicBezTo>
                  <a:pt x="424404" y="628644"/>
                  <a:pt x="677357" y="317559"/>
                  <a:pt x="678928" y="264140"/>
                </a:cubicBezTo>
                <a:cubicBezTo>
                  <a:pt x="680499" y="210721"/>
                  <a:pt x="389839" y="542230"/>
                  <a:pt x="386697" y="499810"/>
                </a:cubicBezTo>
                <a:cubicBezTo>
                  <a:pt x="383555" y="457390"/>
                  <a:pt x="636507" y="-10808"/>
                  <a:pt x="622367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2B20256B-C30B-C885-BD43-AD302C6845AA}"/>
              </a:ext>
            </a:extLst>
          </p:cNvPr>
          <p:cNvSpPr/>
          <p:nvPr/>
        </p:nvSpPr>
        <p:spPr>
          <a:xfrm>
            <a:off x="2175655" y="3280606"/>
            <a:ext cx="1189889" cy="4152992"/>
          </a:xfrm>
          <a:custGeom>
            <a:avLst/>
            <a:gdLst>
              <a:gd name="connsiteX0" fmla="*/ 313021 w 1189889"/>
              <a:gd name="connsiteY0" fmla="*/ 18775 h 4152992"/>
              <a:gd name="connsiteX1" fmla="*/ 520411 w 1189889"/>
              <a:gd name="connsiteY1" fmla="*/ 301580 h 4152992"/>
              <a:gd name="connsiteX2" fmla="*/ 897483 w 1189889"/>
              <a:gd name="connsiteY2" fmla="*/ 1187699 h 4152992"/>
              <a:gd name="connsiteX3" fmla="*/ 576972 w 1189889"/>
              <a:gd name="connsiteY3" fmla="*/ 1357382 h 4152992"/>
              <a:gd name="connsiteX4" fmla="*/ 1180287 w 1189889"/>
              <a:gd name="connsiteY4" fmla="*/ 1442223 h 4152992"/>
              <a:gd name="connsiteX5" fmla="*/ 1937 w 1189889"/>
              <a:gd name="connsiteY5" fmla="*/ 1564771 h 4152992"/>
              <a:gd name="connsiteX6" fmla="*/ 906910 w 1189889"/>
              <a:gd name="connsiteY6" fmla="*/ 1649613 h 4152992"/>
              <a:gd name="connsiteX7" fmla="*/ 1076592 w 1189889"/>
              <a:gd name="connsiteY7" fmla="*/ 1847575 h 4152992"/>
              <a:gd name="connsiteX8" fmla="*/ 567545 w 1189889"/>
              <a:gd name="connsiteY8" fmla="*/ 1847575 h 4152992"/>
              <a:gd name="connsiteX9" fmla="*/ 133912 w 1189889"/>
              <a:gd name="connsiteY9" fmla="*/ 2073819 h 4152992"/>
              <a:gd name="connsiteX10" fmla="*/ 727801 w 1189889"/>
              <a:gd name="connsiteY10" fmla="*/ 2054965 h 4152992"/>
              <a:gd name="connsiteX11" fmla="*/ 520411 w 1189889"/>
              <a:gd name="connsiteY11" fmla="*/ 2422610 h 4152992"/>
              <a:gd name="connsiteX12" fmla="*/ 803215 w 1189889"/>
              <a:gd name="connsiteY12" fmla="*/ 2582866 h 4152992"/>
              <a:gd name="connsiteX13" fmla="*/ 444997 w 1189889"/>
              <a:gd name="connsiteY13" fmla="*/ 2752549 h 4152992"/>
              <a:gd name="connsiteX14" fmla="*/ 567545 w 1189889"/>
              <a:gd name="connsiteY14" fmla="*/ 3205035 h 4152992"/>
              <a:gd name="connsiteX15" fmla="*/ 171619 w 1189889"/>
              <a:gd name="connsiteY15" fmla="*/ 3553827 h 4152992"/>
              <a:gd name="connsiteX16" fmla="*/ 435570 w 1189889"/>
              <a:gd name="connsiteY16" fmla="*/ 3582107 h 4152992"/>
              <a:gd name="connsiteX17" fmla="*/ 171619 w 1189889"/>
              <a:gd name="connsiteY17" fmla="*/ 4128862 h 4152992"/>
              <a:gd name="connsiteX18" fmla="*/ 576972 w 1189889"/>
              <a:gd name="connsiteY18" fmla="*/ 2677134 h 4152992"/>
              <a:gd name="connsiteX19" fmla="*/ 850349 w 1189889"/>
              <a:gd name="connsiteY19" fmla="*/ 1310248 h 4152992"/>
              <a:gd name="connsiteX20" fmla="*/ 727801 w 1189889"/>
              <a:gd name="connsiteY20" fmla="*/ 754066 h 4152992"/>
              <a:gd name="connsiteX21" fmla="*/ 313021 w 1189889"/>
              <a:gd name="connsiteY21" fmla="*/ 18775 h 415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89889" h="4152992">
                <a:moveTo>
                  <a:pt x="313021" y="18775"/>
                </a:moveTo>
                <a:cubicBezTo>
                  <a:pt x="278456" y="-56639"/>
                  <a:pt x="423001" y="106759"/>
                  <a:pt x="520411" y="301580"/>
                </a:cubicBezTo>
                <a:cubicBezTo>
                  <a:pt x="617821" y="496401"/>
                  <a:pt x="888056" y="1011732"/>
                  <a:pt x="897483" y="1187699"/>
                </a:cubicBezTo>
                <a:cubicBezTo>
                  <a:pt x="906910" y="1363666"/>
                  <a:pt x="529838" y="1314961"/>
                  <a:pt x="576972" y="1357382"/>
                </a:cubicBezTo>
                <a:cubicBezTo>
                  <a:pt x="624106" y="1399803"/>
                  <a:pt x="1276126" y="1407658"/>
                  <a:pt x="1180287" y="1442223"/>
                </a:cubicBezTo>
                <a:cubicBezTo>
                  <a:pt x="1084448" y="1476788"/>
                  <a:pt x="47500" y="1530206"/>
                  <a:pt x="1937" y="1564771"/>
                </a:cubicBezTo>
                <a:cubicBezTo>
                  <a:pt x="-43626" y="1599336"/>
                  <a:pt x="727801" y="1602479"/>
                  <a:pt x="906910" y="1649613"/>
                </a:cubicBezTo>
                <a:cubicBezTo>
                  <a:pt x="1086019" y="1696747"/>
                  <a:pt x="1133153" y="1814581"/>
                  <a:pt x="1076592" y="1847575"/>
                </a:cubicBezTo>
                <a:cubicBezTo>
                  <a:pt x="1020031" y="1880569"/>
                  <a:pt x="724658" y="1809868"/>
                  <a:pt x="567545" y="1847575"/>
                </a:cubicBezTo>
                <a:cubicBezTo>
                  <a:pt x="410432" y="1885282"/>
                  <a:pt x="107203" y="2039254"/>
                  <a:pt x="133912" y="2073819"/>
                </a:cubicBezTo>
                <a:cubicBezTo>
                  <a:pt x="160621" y="2108384"/>
                  <a:pt x="663385" y="1996833"/>
                  <a:pt x="727801" y="2054965"/>
                </a:cubicBezTo>
                <a:cubicBezTo>
                  <a:pt x="792217" y="2113097"/>
                  <a:pt x="507842" y="2334627"/>
                  <a:pt x="520411" y="2422610"/>
                </a:cubicBezTo>
                <a:cubicBezTo>
                  <a:pt x="532980" y="2510594"/>
                  <a:pt x="815784" y="2527876"/>
                  <a:pt x="803215" y="2582866"/>
                </a:cubicBezTo>
                <a:cubicBezTo>
                  <a:pt x="790646" y="2637856"/>
                  <a:pt x="484275" y="2648854"/>
                  <a:pt x="444997" y="2752549"/>
                </a:cubicBezTo>
                <a:cubicBezTo>
                  <a:pt x="405719" y="2856244"/>
                  <a:pt x="613108" y="3071489"/>
                  <a:pt x="567545" y="3205035"/>
                </a:cubicBezTo>
                <a:cubicBezTo>
                  <a:pt x="521982" y="3338581"/>
                  <a:pt x="193615" y="3490982"/>
                  <a:pt x="171619" y="3553827"/>
                </a:cubicBezTo>
                <a:cubicBezTo>
                  <a:pt x="149623" y="3616672"/>
                  <a:pt x="435570" y="3486268"/>
                  <a:pt x="435570" y="3582107"/>
                </a:cubicBezTo>
                <a:cubicBezTo>
                  <a:pt x="435570" y="3677946"/>
                  <a:pt x="148052" y="4279691"/>
                  <a:pt x="171619" y="4128862"/>
                </a:cubicBezTo>
                <a:cubicBezTo>
                  <a:pt x="195186" y="3978033"/>
                  <a:pt x="463850" y="3146903"/>
                  <a:pt x="576972" y="2677134"/>
                </a:cubicBezTo>
                <a:cubicBezTo>
                  <a:pt x="690094" y="2207365"/>
                  <a:pt x="825211" y="1630759"/>
                  <a:pt x="850349" y="1310248"/>
                </a:cubicBezTo>
                <a:cubicBezTo>
                  <a:pt x="875487" y="989737"/>
                  <a:pt x="812642" y="967740"/>
                  <a:pt x="727801" y="754066"/>
                </a:cubicBezTo>
                <a:cubicBezTo>
                  <a:pt x="642960" y="540392"/>
                  <a:pt x="347586" y="94189"/>
                  <a:pt x="313021" y="18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2B486A3C-6ABB-6E22-8ED1-970C1AED1D0F}"/>
              </a:ext>
            </a:extLst>
          </p:cNvPr>
          <p:cNvSpPr/>
          <p:nvPr/>
        </p:nvSpPr>
        <p:spPr>
          <a:xfrm>
            <a:off x="6403871" y="929748"/>
            <a:ext cx="1355432" cy="3469769"/>
          </a:xfrm>
          <a:custGeom>
            <a:avLst/>
            <a:gdLst>
              <a:gd name="connsiteX0" fmla="*/ 34636 w 1355432"/>
              <a:gd name="connsiteY0" fmla="*/ 12932 h 3469769"/>
              <a:gd name="connsiteX1" fmla="*/ 25209 w 1355432"/>
              <a:gd name="connsiteY1" fmla="*/ 201468 h 3469769"/>
              <a:gd name="connsiteX2" fmla="*/ 317440 w 1355432"/>
              <a:gd name="connsiteY2" fmla="*/ 1408099 h 3469769"/>
              <a:gd name="connsiteX3" fmla="*/ 487123 w 1355432"/>
              <a:gd name="connsiteY3" fmla="*/ 2001988 h 3469769"/>
              <a:gd name="connsiteX4" fmla="*/ 468269 w 1355432"/>
              <a:gd name="connsiteY4" fmla="*/ 2284792 h 3469769"/>
              <a:gd name="connsiteX5" fmla="*/ 647378 w 1355432"/>
              <a:gd name="connsiteY5" fmla="*/ 1464660 h 3469769"/>
              <a:gd name="connsiteX6" fmla="*/ 788781 w 1355432"/>
              <a:gd name="connsiteY6" fmla="*/ 1841732 h 3469769"/>
              <a:gd name="connsiteX7" fmla="*/ 949036 w 1355432"/>
              <a:gd name="connsiteY7" fmla="*/ 1794598 h 3469769"/>
              <a:gd name="connsiteX8" fmla="*/ 1165853 w 1355432"/>
              <a:gd name="connsiteY8" fmla="*/ 2058549 h 3469769"/>
              <a:gd name="connsiteX9" fmla="*/ 581391 w 1355432"/>
              <a:gd name="connsiteY9" fmla="*/ 1012174 h 3469769"/>
              <a:gd name="connsiteX10" fmla="*/ 1033877 w 1355432"/>
              <a:gd name="connsiteY10" fmla="*/ 2011415 h 3469769"/>
              <a:gd name="connsiteX11" fmla="*/ 1250694 w 1355432"/>
              <a:gd name="connsiteY11" fmla="*/ 2454475 h 3469769"/>
              <a:gd name="connsiteX12" fmla="*/ 1071585 w 1355432"/>
              <a:gd name="connsiteY12" fmla="*/ 2614730 h 3469769"/>
              <a:gd name="connsiteX13" fmla="*/ 1354389 w 1355432"/>
              <a:gd name="connsiteY13" fmla="*/ 2878681 h 3469769"/>
              <a:gd name="connsiteX14" fmla="*/ 949036 w 1355432"/>
              <a:gd name="connsiteY14" fmla="*/ 3010656 h 3469769"/>
              <a:gd name="connsiteX15" fmla="*/ 1090438 w 1355432"/>
              <a:gd name="connsiteY15" fmla="*/ 3086071 h 3469769"/>
              <a:gd name="connsiteX16" fmla="*/ 751073 w 1355432"/>
              <a:gd name="connsiteY16" fmla="*/ 3463143 h 3469769"/>
              <a:gd name="connsiteX17" fmla="*/ 1128145 w 1355432"/>
              <a:gd name="connsiteY17" fmla="*/ 2727852 h 3469769"/>
              <a:gd name="connsiteX18" fmla="*/ 477696 w 1355432"/>
              <a:gd name="connsiteY18" fmla="*/ 1436380 h 3469769"/>
              <a:gd name="connsiteX19" fmla="*/ 515403 w 1355432"/>
              <a:gd name="connsiteY19" fmla="*/ 1653196 h 3469769"/>
              <a:gd name="connsiteX20" fmla="*/ 571964 w 1355432"/>
              <a:gd name="connsiteY20" fmla="*/ 1172429 h 3469769"/>
              <a:gd name="connsiteX21" fmla="*/ 138331 w 1355432"/>
              <a:gd name="connsiteY21" fmla="*/ 1097015 h 3469769"/>
              <a:gd name="connsiteX22" fmla="*/ 826488 w 1355432"/>
              <a:gd name="connsiteY22" fmla="*/ 1040454 h 3469769"/>
              <a:gd name="connsiteX23" fmla="*/ 25209 w 1355432"/>
              <a:gd name="connsiteY23" fmla="*/ 833064 h 3469769"/>
              <a:gd name="connsiteX24" fmla="*/ 194892 w 1355432"/>
              <a:gd name="connsiteY24" fmla="*/ 333444 h 3469769"/>
              <a:gd name="connsiteX25" fmla="*/ 34636 w 1355432"/>
              <a:gd name="connsiteY25" fmla="*/ 12932 h 346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55432" h="3469769">
                <a:moveTo>
                  <a:pt x="34636" y="12932"/>
                </a:moveTo>
                <a:cubicBezTo>
                  <a:pt x="6356" y="-9064"/>
                  <a:pt x="-21925" y="-31060"/>
                  <a:pt x="25209" y="201468"/>
                </a:cubicBezTo>
                <a:cubicBezTo>
                  <a:pt x="72343" y="433996"/>
                  <a:pt x="240454" y="1108012"/>
                  <a:pt x="317440" y="1408099"/>
                </a:cubicBezTo>
                <a:cubicBezTo>
                  <a:pt x="394426" y="1708186"/>
                  <a:pt x="461985" y="1855873"/>
                  <a:pt x="487123" y="2001988"/>
                </a:cubicBezTo>
                <a:cubicBezTo>
                  <a:pt x="512261" y="2148104"/>
                  <a:pt x="441560" y="2374347"/>
                  <a:pt x="468269" y="2284792"/>
                </a:cubicBezTo>
                <a:cubicBezTo>
                  <a:pt x="494978" y="2195237"/>
                  <a:pt x="593959" y="1538503"/>
                  <a:pt x="647378" y="1464660"/>
                </a:cubicBezTo>
                <a:cubicBezTo>
                  <a:pt x="700797" y="1390817"/>
                  <a:pt x="738505" y="1786742"/>
                  <a:pt x="788781" y="1841732"/>
                </a:cubicBezTo>
                <a:cubicBezTo>
                  <a:pt x="839057" y="1896722"/>
                  <a:pt x="886191" y="1758462"/>
                  <a:pt x="949036" y="1794598"/>
                </a:cubicBezTo>
                <a:cubicBezTo>
                  <a:pt x="1011881" y="1830734"/>
                  <a:pt x="1227127" y="2188953"/>
                  <a:pt x="1165853" y="2058549"/>
                </a:cubicBezTo>
                <a:cubicBezTo>
                  <a:pt x="1104579" y="1928145"/>
                  <a:pt x="603387" y="1020030"/>
                  <a:pt x="581391" y="1012174"/>
                </a:cubicBezTo>
                <a:cubicBezTo>
                  <a:pt x="559395" y="1004318"/>
                  <a:pt x="922326" y="1771031"/>
                  <a:pt x="1033877" y="2011415"/>
                </a:cubicBezTo>
                <a:cubicBezTo>
                  <a:pt x="1145428" y="2251799"/>
                  <a:pt x="1244409" y="2353923"/>
                  <a:pt x="1250694" y="2454475"/>
                </a:cubicBezTo>
                <a:cubicBezTo>
                  <a:pt x="1256979" y="2555028"/>
                  <a:pt x="1054302" y="2544029"/>
                  <a:pt x="1071585" y="2614730"/>
                </a:cubicBezTo>
                <a:cubicBezTo>
                  <a:pt x="1088868" y="2685431"/>
                  <a:pt x="1374814" y="2812693"/>
                  <a:pt x="1354389" y="2878681"/>
                </a:cubicBezTo>
                <a:cubicBezTo>
                  <a:pt x="1333964" y="2944669"/>
                  <a:pt x="993028" y="2976091"/>
                  <a:pt x="949036" y="3010656"/>
                </a:cubicBezTo>
                <a:cubicBezTo>
                  <a:pt x="905044" y="3045221"/>
                  <a:pt x="1123432" y="3010657"/>
                  <a:pt x="1090438" y="3086071"/>
                </a:cubicBezTo>
                <a:cubicBezTo>
                  <a:pt x="1057444" y="3161486"/>
                  <a:pt x="744789" y="3522846"/>
                  <a:pt x="751073" y="3463143"/>
                </a:cubicBezTo>
                <a:cubicBezTo>
                  <a:pt x="757357" y="3403440"/>
                  <a:pt x="1173708" y="3065646"/>
                  <a:pt x="1128145" y="2727852"/>
                </a:cubicBezTo>
                <a:cubicBezTo>
                  <a:pt x="1082582" y="2390058"/>
                  <a:pt x="579820" y="1615489"/>
                  <a:pt x="477696" y="1436380"/>
                </a:cubicBezTo>
                <a:cubicBezTo>
                  <a:pt x="375572" y="1257271"/>
                  <a:pt x="499692" y="1697188"/>
                  <a:pt x="515403" y="1653196"/>
                </a:cubicBezTo>
                <a:cubicBezTo>
                  <a:pt x="531114" y="1609204"/>
                  <a:pt x="634809" y="1265126"/>
                  <a:pt x="571964" y="1172429"/>
                </a:cubicBezTo>
                <a:cubicBezTo>
                  <a:pt x="509119" y="1079732"/>
                  <a:pt x="95910" y="1119011"/>
                  <a:pt x="138331" y="1097015"/>
                </a:cubicBezTo>
                <a:cubicBezTo>
                  <a:pt x="180752" y="1075019"/>
                  <a:pt x="845342" y="1084446"/>
                  <a:pt x="826488" y="1040454"/>
                </a:cubicBezTo>
                <a:cubicBezTo>
                  <a:pt x="807634" y="996462"/>
                  <a:pt x="130475" y="950899"/>
                  <a:pt x="25209" y="833064"/>
                </a:cubicBezTo>
                <a:cubicBezTo>
                  <a:pt x="-80057" y="715229"/>
                  <a:pt x="198034" y="465419"/>
                  <a:pt x="194892" y="333444"/>
                </a:cubicBezTo>
                <a:cubicBezTo>
                  <a:pt x="191750" y="201469"/>
                  <a:pt x="62916" y="34928"/>
                  <a:pt x="34636" y="12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2C2313EA-172F-B302-E75D-9D5FE0CAD17C}"/>
              </a:ext>
            </a:extLst>
          </p:cNvPr>
          <p:cNvSpPr/>
          <p:nvPr/>
        </p:nvSpPr>
        <p:spPr>
          <a:xfrm>
            <a:off x="1526805" y="3428699"/>
            <a:ext cx="1421963" cy="3377904"/>
          </a:xfrm>
          <a:custGeom>
            <a:avLst/>
            <a:gdLst>
              <a:gd name="connsiteX0" fmla="*/ 1254102 w 1421963"/>
              <a:gd name="connsiteY0" fmla="*/ 2658 h 3377904"/>
              <a:gd name="connsiteX1" fmla="*/ 1169261 w 1421963"/>
              <a:gd name="connsiteY1" fmla="*/ 832216 h 3377904"/>
              <a:gd name="connsiteX2" fmla="*/ 1395504 w 1421963"/>
              <a:gd name="connsiteY2" fmla="*/ 964192 h 3377904"/>
              <a:gd name="connsiteX3" fmla="*/ 452824 w 1421963"/>
              <a:gd name="connsiteY3" fmla="*/ 1133874 h 3377904"/>
              <a:gd name="connsiteX4" fmla="*/ 792189 w 1421963"/>
              <a:gd name="connsiteY4" fmla="*/ 1086740 h 3377904"/>
              <a:gd name="connsiteX5" fmla="*/ 1056139 w 1421963"/>
              <a:gd name="connsiteY5" fmla="*/ 1096167 h 3377904"/>
              <a:gd name="connsiteX6" fmla="*/ 622506 w 1421963"/>
              <a:gd name="connsiteY6" fmla="*/ 1510946 h 3377904"/>
              <a:gd name="connsiteX7" fmla="*/ 1074993 w 1421963"/>
              <a:gd name="connsiteY7" fmla="*/ 1444959 h 3377904"/>
              <a:gd name="connsiteX8" fmla="*/ 547092 w 1421963"/>
              <a:gd name="connsiteY8" fmla="*/ 1765470 h 3377904"/>
              <a:gd name="connsiteX9" fmla="*/ 594226 w 1421963"/>
              <a:gd name="connsiteY9" fmla="*/ 1925726 h 3377904"/>
              <a:gd name="connsiteX10" fmla="*/ 462251 w 1421963"/>
              <a:gd name="connsiteY10" fmla="*/ 2029421 h 3377904"/>
              <a:gd name="connsiteX11" fmla="*/ 829896 w 1421963"/>
              <a:gd name="connsiteY11" fmla="*/ 1991713 h 3377904"/>
              <a:gd name="connsiteX12" fmla="*/ 481104 w 1421963"/>
              <a:gd name="connsiteY12" fmla="*/ 2302798 h 3377904"/>
              <a:gd name="connsiteX13" fmla="*/ 801616 w 1421963"/>
              <a:gd name="connsiteY13" fmla="*/ 2255664 h 3377904"/>
              <a:gd name="connsiteX14" fmla="*/ 170020 w 1421963"/>
              <a:gd name="connsiteY14" fmla="*/ 2736431 h 3377904"/>
              <a:gd name="connsiteX15" fmla="*/ 358556 w 1421963"/>
              <a:gd name="connsiteY15" fmla="*/ 2802419 h 3377904"/>
              <a:gd name="connsiteX16" fmla="*/ 337 w 1421963"/>
              <a:gd name="connsiteY16" fmla="*/ 3377454 h 3377904"/>
              <a:gd name="connsiteX17" fmla="*/ 433970 w 1421963"/>
              <a:gd name="connsiteY17" fmla="*/ 2698724 h 3377904"/>
              <a:gd name="connsiteX18" fmla="*/ 933591 w 1421963"/>
              <a:gd name="connsiteY18" fmla="*/ 1388398 h 3377904"/>
              <a:gd name="connsiteX19" fmla="*/ 1150407 w 1421963"/>
              <a:gd name="connsiteY19" fmla="*/ 596546 h 3377904"/>
              <a:gd name="connsiteX20" fmla="*/ 1254102 w 1421963"/>
              <a:gd name="connsiteY20" fmla="*/ 2658 h 33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1963" h="3377904">
                <a:moveTo>
                  <a:pt x="1254102" y="2658"/>
                </a:moveTo>
                <a:cubicBezTo>
                  <a:pt x="1257244" y="41936"/>
                  <a:pt x="1145694" y="671960"/>
                  <a:pt x="1169261" y="832216"/>
                </a:cubicBezTo>
                <a:cubicBezTo>
                  <a:pt x="1192828" y="992472"/>
                  <a:pt x="1514910" y="913916"/>
                  <a:pt x="1395504" y="964192"/>
                </a:cubicBezTo>
                <a:cubicBezTo>
                  <a:pt x="1276098" y="1014468"/>
                  <a:pt x="553376" y="1113449"/>
                  <a:pt x="452824" y="1133874"/>
                </a:cubicBezTo>
                <a:cubicBezTo>
                  <a:pt x="352271" y="1154299"/>
                  <a:pt x="691636" y="1093025"/>
                  <a:pt x="792189" y="1086740"/>
                </a:cubicBezTo>
                <a:cubicBezTo>
                  <a:pt x="892741" y="1080456"/>
                  <a:pt x="1084420" y="1025466"/>
                  <a:pt x="1056139" y="1096167"/>
                </a:cubicBezTo>
                <a:cubicBezTo>
                  <a:pt x="1027858" y="1166868"/>
                  <a:pt x="619364" y="1452814"/>
                  <a:pt x="622506" y="1510946"/>
                </a:cubicBezTo>
                <a:cubicBezTo>
                  <a:pt x="625648" y="1569078"/>
                  <a:pt x="1087562" y="1402538"/>
                  <a:pt x="1074993" y="1444959"/>
                </a:cubicBezTo>
                <a:cubicBezTo>
                  <a:pt x="1062424" y="1487380"/>
                  <a:pt x="627220" y="1685342"/>
                  <a:pt x="547092" y="1765470"/>
                </a:cubicBezTo>
                <a:cubicBezTo>
                  <a:pt x="466964" y="1845598"/>
                  <a:pt x="608366" y="1881734"/>
                  <a:pt x="594226" y="1925726"/>
                </a:cubicBezTo>
                <a:cubicBezTo>
                  <a:pt x="580086" y="1969718"/>
                  <a:pt x="422973" y="2018423"/>
                  <a:pt x="462251" y="2029421"/>
                </a:cubicBezTo>
                <a:cubicBezTo>
                  <a:pt x="501529" y="2040419"/>
                  <a:pt x="826754" y="1946150"/>
                  <a:pt x="829896" y="1991713"/>
                </a:cubicBezTo>
                <a:cubicBezTo>
                  <a:pt x="833038" y="2037276"/>
                  <a:pt x="485817" y="2258806"/>
                  <a:pt x="481104" y="2302798"/>
                </a:cubicBezTo>
                <a:cubicBezTo>
                  <a:pt x="476391" y="2346790"/>
                  <a:pt x="853463" y="2183392"/>
                  <a:pt x="801616" y="2255664"/>
                </a:cubicBezTo>
                <a:cubicBezTo>
                  <a:pt x="749769" y="2327936"/>
                  <a:pt x="243863" y="2645305"/>
                  <a:pt x="170020" y="2736431"/>
                </a:cubicBezTo>
                <a:cubicBezTo>
                  <a:pt x="96177" y="2827557"/>
                  <a:pt x="386836" y="2695582"/>
                  <a:pt x="358556" y="2802419"/>
                </a:cubicBezTo>
                <a:cubicBezTo>
                  <a:pt x="330275" y="2909256"/>
                  <a:pt x="-12232" y="3394737"/>
                  <a:pt x="337" y="3377454"/>
                </a:cubicBezTo>
                <a:cubicBezTo>
                  <a:pt x="12906" y="3360172"/>
                  <a:pt x="278428" y="3030233"/>
                  <a:pt x="433970" y="2698724"/>
                </a:cubicBezTo>
                <a:cubicBezTo>
                  <a:pt x="589512" y="2367215"/>
                  <a:pt x="814185" y="1738761"/>
                  <a:pt x="933591" y="1388398"/>
                </a:cubicBezTo>
                <a:cubicBezTo>
                  <a:pt x="1052997" y="1038035"/>
                  <a:pt x="1096989" y="824360"/>
                  <a:pt x="1150407" y="596546"/>
                </a:cubicBezTo>
                <a:cubicBezTo>
                  <a:pt x="1203825" y="368732"/>
                  <a:pt x="1250960" y="-36620"/>
                  <a:pt x="1254102" y="2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FE8B7423-763C-EC70-E19D-EFA6B81CE486}"/>
              </a:ext>
            </a:extLst>
          </p:cNvPr>
          <p:cNvSpPr/>
          <p:nvPr/>
        </p:nvSpPr>
        <p:spPr>
          <a:xfrm>
            <a:off x="6635475" y="3452961"/>
            <a:ext cx="1044521" cy="2961774"/>
          </a:xfrm>
          <a:custGeom>
            <a:avLst/>
            <a:gdLst>
              <a:gd name="connsiteX0" fmla="*/ 802273 w 1044521"/>
              <a:gd name="connsiteY0" fmla="*/ 16103 h 2961774"/>
              <a:gd name="connsiteX1" fmla="*/ 849407 w 1044521"/>
              <a:gd name="connsiteY1" fmla="*/ 308334 h 2961774"/>
              <a:gd name="connsiteX2" fmla="*/ 123544 w 1044521"/>
              <a:gd name="connsiteY2" fmla="*/ 1420697 h 2961774"/>
              <a:gd name="connsiteX3" fmla="*/ 208385 w 1044521"/>
              <a:gd name="connsiteY3" fmla="*/ 2363377 h 2961774"/>
              <a:gd name="connsiteX4" fmla="*/ 198958 w 1044521"/>
              <a:gd name="connsiteY4" fmla="*/ 2174841 h 2961774"/>
              <a:gd name="connsiteX5" fmla="*/ 236665 w 1044521"/>
              <a:gd name="connsiteY5" fmla="*/ 2891278 h 2961774"/>
              <a:gd name="connsiteX6" fmla="*/ 255519 w 1044521"/>
              <a:gd name="connsiteY6" fmla="*/ 2825291 h 2961774"/>
              <a:gd name="connsiteX7" fmla="*/ 604311 w 1044521"/>
              <a:gd name="connsiteY7" fmla="*/ 1920317 h 2961774"/>
              <a:gd name="connsiteX8" fmla="*/ 1037944 w 1044521"/>
              <a:gd name="connsiteY8" fmla="*/ 1015344 h 2961774"/>
              <a:gd name="connsiteX9" fmla="*/ 246092 w 1044521"/>
              <a:gd name="connsiteY9" fmla="*/ 2033439 h 2961774"/>
              <a:gd name="connsiteX10" fmla="*/ 500616 w 1044521"/>
              <a:gd name="connsiteY10" fmla="*/ 1430124 h 2961774"/>
              <a:gd name="connsiteX11" fmla="*/ 208385 w 1044521"/>
              <a:gd name="connsiteY11" fmla="*/ 2042866 h 2961774"/>
              <a:gd name="connsiteX12" fmla="*/ 726859 w 1044521"/>
              <a:gd name="connsiteY12" fmla="*/ 826808 h 2961774"/>
              <a:gd name="connsiteX13" fmla="*/ 995 w 1044521"/>
              <a:gd name="connsiteY13" fmla="*/ 1590379 h 2961774"/>
              <a:gd name="connsiteX14" fmla="*/ 915395 w 1044521"/>
              <a:gd name="connsiteY14" fmla="*/ 53810 h 2961774"/>
              <a:gd name="connsiteX15" fmla="*/ 943676 w 1044521"/>
              <a:gd name="connsiteY15" fmla="*/ 317761 h 2961774"/>
              <a:gd name="connsiteX16" fmla="*/ 802273 w 1044521"/>
              <a:gd name="connsiteY16" fmla="*/ 16103 h 296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4521" h="2961774">
                <a:moveTo>
                  <a:pt x="802273" y="16103"/>
                </a:moveTo>
                <a:cubicBezTo>
                  <a:pt x="786562" y="14532"/>
                  <a:pt x="962529" y="74235"/>
                  <a:pt x="849407" y="308334"/>
                </a:cubicBezTo>
                <a:cubicBezTo>
                  <a:pt x="736285" y="542433"/>
                  <a:pt x="230381" y="1078190"/>
                  <a:pt x="123544" y="1420697"/>
                </a:cubicBezTo>
                <a:cubicBezTo>
                  <a:pt x="16707" y="1763204"/>
                  <a:pt x="195816" y="2237686"/>
                  <a:pt x="208385" y="2363377"/>
                </a:cubicBezTo>
                <a:cubicBezTo>
                  <a:pt x="220954" y="2489068"/>
                  <a:pt x="194245" y="2086858"/>
                  <a:pt x="198958" y="2174841"/>
                </a:cubicBezTo>
                <a:cubicBezTo>
                  <a:pt x="203671" y="2262824"/>
                  <a:pt x="227238" y="2782870"/>
                  <a:pt x="236665" y="2891278"/>
                </a:cubicBezTo>
                <a:cubicBezTo>
                  <a:pt x="246092" y="2999686"/>
                  <a:pt x="194245" y="2987118"/>
                  <a:pt x="255519" y="2825291"/>
                </a:cubicBezTo>
                <a:cubicBezTo>
                  <a:pt x="316793" y="2663464"/>
                  <a:pt x="473907" y="2221975"/>
                  <a:pt x="604311" y="1920317"/>
                </a:cubicBezTo>
                <a:cubicBezTo>
                  <a:pt x="734715" y="1618659"/>
                  <a:pt x="1097647" y="996490"/>
                  <a:pt x="1037944" y="1015344"/>
                </a:cubicBezTo>
                <a:cubicBezTo>
                  <a:pt x="978241" y="1034198"/>
                  <a:pt x="335647" y="1964309"/>
                  <a:pt x="246092" y="2033439"/>
                </a:cubicBezTo>
                <a:cubicBezTo>
                  <a:pt x="156537" y="2102569"/>
                  <a:pt x="506900" y="1428553"/>
                  <a:pt x="500616" y="1430124"/>
                </a:cubicBezTo>
                <a:cubicBezTo>
                  <a:pt x="494331" y="1431695"/>
                  <a:pt x="170678" y="2143419"/>
                  <a:pt x="208385" y="2042866"/>
                </a:cubicBezTo>
                <a:cubicBezTo>
                  <a:pt x="246092" y="1942313"/>
                  <a:pt x="761424" y="902222"/>
                  <a:pt x="726859" y="826808"/>
                </a:cubicBezTo>
                <a:cubicBezTo>
                  <a:pt x="692294" y="751394"/>
                  <a:pt x="-30428" y="1719212"/>
                  <a:pt x="995" y="1590379"/>
                </a:cubicBezTo>
                <a:cubicBezTo>
                  <a:pt x="32418" y="1461546"/>
                  <a:pt x="758281" y="265913"/>
                  <a:pt x="915395" y="53810"/>
                </a:cubicBezTo>
                <a:cubicBezTo>
                  <a:pt x="1072509" y="-158293"/>
                  <a:pt x="954674" y="325617"/>
                  <a:pt x="943676" y="317761"/>
                </a:cubicBezTo>
                <a:cubicBezTo>
                  <a:pt x="932678" y="309905"/>
                  <a:pt x="817984" y="17674"/>
                  <a:pt x="802273" y="16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C1454F33-E649-AB61-B61A-5069B4ED15D6}"/>
              </a:ext>
            </a:extLst>
          </p:cNvPr>
          <p:cNvSpPr/>
          <p:nvPr/>
        </p:nvSpPr>
        <p:spPr>
          <a:xfrm>
            <a:off x="1613399" y="5284095"/>
            <a:ext cx="1276391" cy="1493777"/>
          </a:xfrm>
          <a:custGeom>
            <a:avLst/>
            <a:gdLst>
              <a:gd name="connsiteX0" fmla="*/ 1167508 w 1276391"/>
              <a:gd name="connsiteY0" fmla="*/ 4342 h 1493777"/>
              <a:gd name="connsiteX1" fmla="*/ 1186362 w 1276391"/>
              <a:gd name="connsiteY1" fmla="*/ 108037 h 1493777"/>
              <a:gd name="connsiteX2" fmla="*/ 620754 w 1276391"/>
              <a:gd name="connsiteY2" fmla="*/ 475682 h 1493777"/>
              <a:gd name="connsiteX3" fmla="*/ 733875 w 1276391"/>
              <a:gd name="connsiteY3" fmla="*/ 720779 h 1493777"/>
              <a:gd name="connsiteX4" fmla="*/ 733875 w 1276391"/>
              <a:gd name="connsiteY4" fmla="*/ 881035 h 1493777"/>
              <a:gd name="connsiteX5" fmla="*/ 696168 w 1276391"/>
              <a:gd name="connsiteY5" fmla="*/ 1013010 h 1493777"/>
              <a:gd name="connsiteX6" fmla="*/ 26865 w 1276391"/>
              <a:gd name="connsiteY6" fmla="*/ 1371229 h 1493777"/>
              <a:gd name="connsiteX7" fmla="*/ 177694 w 1276391"/>
              <a:gd name="connsiteY7" fmla="*/ 1333521 h 1493777"/>
              <a:gd name="connsiteX8" fmla="*/ 601900 w 1276391"/>
              <a:gd name="connsiteY8" fmla="*/ 1371229 h 1493777"/>
              <a:gd name="connsiteX9" fmla="*/ 385083 w 1276391"/>
              <a:gd name="connsiteY9" fmla="*/ 1493777 h 1493777"/>
              <a:gd name="connsiteX10" fmla="*/ 771582 w 1276391"/>
              <a:gd name="connsiteY10" fmla="*/ 1276961 h 1493777"/>
              <a:gd name="connsiteX11" fmla="*/ 460498 w 1276391"/>
              <a:gd name="connsiteY11" fmla="*/ 1107278 h 1493777"/>
              <a:gd name="connsiteX12" fmla="*/ 903558 w 1276391"/>
              <a:gd name="connsiteY12" fmla="*/ 475682 h 1493777"/>
              <a:gd name="connsiteX13" fmla="*/ 1026106 w 1276391"/>
              <a:gd name="connsiteY13" fmla="*/ 362561 h 1493777"/>
              <a:gd name="connsiteX14" fmla="*/ 1271203 w 1276391"/>
              <a:gd name="connsiteY14" fmla="*/ 221159 h 1493777"/>
              <a:gd name="connsiteX15" fmla="*/ 1167508 w 1276391"/>
              <a:gd name="connsiteY15" fmla="*/ 4342 h 149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76391" h="1493777">
                <a:moveTo>
                  <a:pt x="1167508" y="4342"/>
                </a:moveTo>
                <a:cubicBezTo>
                  <a:pt x="1153368" y="-14512"/>
                  <a:pt x="1277488" y="29480"/>
                  <a:pt x="1186362" y="108037"/>
                </a:cubicBezTo>
                <a:cubicBezTo>
                  <a:pt x="1095236" y="186594"/>
                  <a:pt x="696169" y="373558"/>
                  <a:pt x="620754" y="475682"/>
                </a:cubicBezTo>
                <a:cubicBezTo>
                  <a:pt x="545339" y="577806"/>
                  <a:pt x="715021" y="653220"/>
                  <a:pt x="733875" y="720779"/>
                </a:cubicBezTo>
                <a:cubicBezTo>
                  <a:pt x="752728" y="788338"/>
                  <a:pt x="740159" y="832330"/>
                  <a:pt x="733875" y="881035"/>
                </a:cubicBezTo>
                <a:cubicBezTo>
                  <a:pt x="727590" y="929740"/>
                  <a:pt x="814003" y="931311"/>
                  <a:pt x="696168" y="1013010"/>
                </a:cubicBezTo>
                <a:cubicBezTo>
                  <a:pt x="578333" y="1094709"/>
                  <a:pt x="113277" y="1317811"/>
                  <a:pt x="26865" y="1371229"/>
                </a:cubicBezTo>
                <a:cubicBezTo>
                  <a:pt x="-59547" y="1424647"/>
                  <a:pt x="81855" y="1333521"/>
                  <a:pt x="177694" y="1333521"/>
                </a:cubicBezTo>
                <a:cubicBezTo>
                  <a:pt x="273533" y="1333521"/>
                  <a:pt x="567335" y="1344520"/>
                  <a:pt x="601900" y="1371229"/>
                </a:cubicBezTo>
                <a:cubicBezTo>
                  <a:pt x="636465" y="1397938"/>
                  <a:pt x="385083" y="1493777"/>
                  <a:pt x="385083" y="1493777"/>
                </a:cubicBezTo>
                <a:cubicBezTo>
                  <a:pt x="413363" y="1478066"/>
                  <a:pt x="759013" y="1341377"/>
                  <a:pt x="771582" y="1276961"/>
                </a:cubicBezTo>
                <a:cubicBezTo>
                  <a:pt x="784151" y="1212545"/>
                  <a:pt x="438502" y="1240824"/>
                  <a:pt x="460498" y="1107278"/>
                </a:cubicBezTo>
                <a:cubicBezTo>
                  <a:pt x="482494" y="973732"/>
                  <a:pt x="809290" y="599801"/>
                  <a:pt x="903558" y="475682"/>
                </a:cubicBezTo>
                <a:cubicBezTo>
                  <a:pt x="997826" y="351563"/>
                  <a:pt x="964832" y="404982"/>
                  <a:pt x="1026106" y="362561"/>
                </a:cubicBezTo>
                <a:cubicBezTo>
                  <a:pt x="1087380" y="320141"/>
                  <a:pt x="1239780" y="279291"/>
                  <a:pt x="1271203" y="221159"/>
                </a:cubicBezTo>
                <a:cubicBezTo>
                  <a:pt x="1302626" y="163027"/>
                  <a:pt x="1181648" y="23196"/>
                  <a:pt x="1167508" y="4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6C5D4BDC-9E91-ED59-568C-79C53C13C4F0}"/>
              </a:ext>
            </a:extLst>
          </p:cNvPr>
          <p:cNvSpPr/>
          <p:nvPr/>
        </p:nvSpPr>
        <p:spPr>
          <a:xfrm>
            <a:off x="6772978" y="5738369"/>
            <a:ext cx="588344" cy="1721040"/>
          </a:xfrm>
          <a:custGeom>
            <a:avLst/>
            <a:gdLst>
              <a:gd name="connsiteX0" fmla="*/ 4894 w 588344"/>
              <a:gd name="connsiteY0" fmla="*/ 2555 h 1721040"/>
              <a:gd name="connsiteX1" fmla="*/ 306552 w 588344"/>
              <a:gd name="connsiteY1" fmla="*/ 228798 h 1721040"/>
              <a:gd name="connsiteX2" fmla="*/ 372540 w 588344"/>
              <a:gd name="connsiteY2" fmla="*/ 511602 h 1721040"/>
              <a:gd name="connsiteX3" fmla="*/ 127443 w 588344"/>
              <a:gd name="connsiteY3" fmla="*/ 662431 h 1721040"/>
              <a:gd name="connsiteX4" fmla="*/ 99162 w 588344"/>
              <a:gd name="connsiteY4" fmla="*/ 1303454 h 1721040"/>
              <a:gd name="connsiteX5" fmla="*/ 146296 w 588344"/>
              <a:gd name="connsiteY5" fmla="*/ 1171478 h 1721040"/>
              <a:gd name="connsiteX6" fmla="*/ 61455 w 588344"/>
              <a:gd name="connsiteY6" fmla="*/ 1718233 h 1721040"/>
              <a:gd name="connsiteX7" fmla="*/ 315979 w 588344"/>
              <a:gd name="connsiteY7" fmla="*/ 898101 h 1721040"/>
              <a:gd name="connsiteX8" fmla="*/ 542222 w 588344"/>
              <a:gd name="connsiteY8" fmla="*/ 1388295 h 1721040"/>
              <a:gd name="connsiteX9" fmla="*/ 334832 w 588344"/>
              <a:gd name="connsiteY9" fmla="*/ 718992 h 1721040"/>
              <a:gd name="connsiteX10" fmla="*/ 363113 w 588344"/>
              <a:gd name="connsiteY10" fmla="*/ 502175 h 1721040"/>
              <a:gd name="connsiteX11" fmla="*/ 579929 w 588344"/>
              <a:gd name="connsiteY11" fmla="*/ 379627 h 1721040"/>
              <a:gd name="connsiteX12" fmla="*/ 4894 w 588344"/>
              <a:gd name="connsiteY12" fmla="*/ 2555 h 172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8344" h="1721040">
                <a:moveTo>
                  <a:pt x="4894" y="2555"/>
                </a:moveTo>
                <a:cubicBezTo>
                  <a:pt x="-40669" y="-22583"/>
                  <a:pt x="245278" y="143957"/>
                  <a:pt x="306552" y="228798"/>
                </a:cubicBezTo>
                <a:cubicBezTo>
                  <a:pt x="367826" y="313639"/>
                  <a:pt x="402391" y="439330"/>
                  <a:pt x="372540" y="511602"/>
                </a:cubicBezTo>
                <a:cubicBezTo>
                  <a:pt x="342689" y="583874"/>
                  <a:pt x="173006" y="530456"/>
                  <a:pt x="127443" y="662431"/>
                </a:cubicBezTo>
                <a:cubicBezTo>
                  <a:pt x="81880" y="794406"/>
                  <a:pt x="96020" y="1218613"/>
                  <a:pt x="99162" y="1303454"/>
                </a:cubicBezTo>
                <a:cubicBezTo>
                  <a:pt x="102304" y="1388295"/>
                  <a:pt x="152580" y="1102348"/>
                  <a:pt x="146296" y="1171478"/>
                </a:cubicBezTo>
                <a:cubicBezTo>
                  <a:pt x="140012" y="1240608"/>
                  <a:pt x="33175" y="1763796"/>
                  <a:pt x="61455" y="1718233"/>
                </a:cubicBezTo>
                <a:cubicBezTo>
                  <a:pt x="89735" y="1672670"/>
                  <a:pt x="235851" y="953091"/>
                  <a:pt x="315979" y="898101"/>
                </a:cubicBezTo>
                <a:cubicBezTo>
                  <a:pt x="396107" y="843111"/>
                  <a:pt x="539080" y="1418147"/>
                  <a:pt x="542222" y="1388295"/>
                </a:cubicBezTo>
                <a:cubicBezTo>
                  <a:pt x="545364" y="1358444"/>
                  <a:pt x="364683" y="866679"/>
                  <a:pt x="334832" y="718992"/>
                </a:cubicBezTo>
                <a:cubicBezTo>
                  <a:pt x="304981" y="571305"/>
                  <a:pt x="322264" y="558736"/>
                  <a:pt x="363113" y="502175"/>
                </a:cubicBezTo>
                <a:cubicBezTo>
                  <a:pt x="403962" y="445614"/>
                  <a:pt x="634919" y="461326"/>
                  <a:pt x="579929" y="379627"/>
                </a:cubicBezTo>
                <a:cubicBezTo>
                  <a:pt x="524939" y="297928"/>
                  <a:pt x="50457" y="27693"/>
                  <a:pt x="4894" y="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BB8B168D-26CA-D552-AEA9-6DC45277C7A9}"/>
              </a:ext>
            </a:extLst>
          </p:cNvPr>
          <p:cNvSpPr/>
          <p:nvPr/>
        </p:nvSpPr>
        <p:spPr>
          <a:xfrm>
            <a:off x="1846784" y="7014947"/>
            <a:ext cx="907047" cy="2125648"/>
          </a:xfrm>
          <a:custGeom>
            <a:avLst/>
            <a:gdLst>
              <a:gd name="connsiteX0" fmla="*/ 877562 w 907047"/>
              <a:gd name="connsiteY0" fmla="*/ 26876 h 2125648"/>
              <a:gd name="connsiteX1" fmla="*/ 830428 w 907047"/>
              <a:gd name="connsiteY1" fmla="*/ 130571 h 2125648"/>
              <a:gd name="connsiteX2" fmla="*/ 189406 w 907047"/>
              <a:gd name="connsiteY2" fmla="*/ 1063824 h 2125648"/>
              <a:gd name="connsiteX3" fmla="*/ 509917 w 907047"/>
              <a:gd name="connsiteY3" fmla="*/ 875288 h 2125648"/>
              <a:gd name="connsiteX4" fmla="*/ 142272 w 907047"/>
              <a:gd name="connsiteY4" fmla="*/ 1506884 h 2125648"/>
              <a:gd name="connsiteX5" fmla="*/ 349661 w 907047"/>
              <a:gd name="connsiteY5" fmla="*/ 1233507 h 2125648"/>
              <a:gd name="connsiteX6" fmla="*/ 870 w 907047"/>
              <a:gd name="connsiteY6" fmla="*/ 2119626 h 2125648"/>
              <a:gd name="connsiteX7" fmla="*/ 472210 w 907047"/>
              <a:gd name="connsiteY7" fmla="*/ 715032 h 2125648"/>
              <a:gd name="connsiteX8" fmla="*/ 462783 w 907047"/>
              <a:gd name="connsiteY8" fmla="*/ 724459 h 2125648"/>
              <a:gd name="connsiteX9" fmla="*/ 632465 w 907047"/>
              <a:gd name="connsiteY9" fmla="*/ 356814 h 2125648"/>
              <a:gd name="connsiteX10" fmla="*/ 670173 w 907047"/>
              <a:gd name="connsiteY10" fmla="*/ 319107 h 2125648"/>
              <a:gd name="connsiteX11" fmla="*/ 877562 w 907047"/>
              <a:gd name="connsiteY11" fmla="*/ 26876 h 212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047" h="2125648">
                <a:moveTo>
                  <a:pt x="877562" y="26876"/>
                </a:moveTo>
                <a:cubicBezTo>
                  <a:pt x="904271" y="-4547"/>
                  <a:pt x="945121" y="-42254"/>
                  <a:pt x="830428" y="130571"/>
                </a:cubicBezTo>
                <a:cubicBezTo>
                  <a:pt x="715735" y="303396"/>
                  <a:pt x="242824" y="939705"/>
                  <a:pt x="189406" y="1063824"/>
                </a:cubicBezTo>
                <a:cubicBezTo>
                  <a:pt x="135987" y="1187944"/>
                  <a:pt x="517773" y="801445"/>
                  <a:pt x="509917" y="875288"/>
                </a:cubicBezTo>
                <a:cubicBezTo>
                  <a:pt x="502061" y="949131"/>
                  <a:pt x="168981" y="1447181"/>
                  <a:pt x="142272" y="1506884"/>
                </a:cubicBezTo>
                <a:cubicBezTo>
                  <a:pt x="115563" y="1566587"/>
                  <a:pt x="373228" y="1131383"/>
                  <a:pt x="349661" y="1233507"/>
                </a:cubicBezTo>
                <a:cubicBezTo>
                  <a:pt x="326094" y="1335631"/>
                  <a:pt x="-19555" y="2206038"/>
                  <a:pt x="870" y="2119626"/>
                </a:cubicBezTo>
                <a:cubicBezTo>
                  <a:pt x="21295" y="2033214"/>
                  <a:pt x="395225" y="947560"/>
                  <a:pt x="472210" y="715032"/>
                </a:cubicBezTo>
                <a:cubicBezTo>
                  <a:pt x="549195" y="482504"/>
                  <a:pt x="436074" y="784162"/>
                  <a:pt x="462783" y="724459"/>
                </a:cubicBezTo>
                <a:cubicBezTo>
                  <a:pt x="489492" y="664756"/>
                  <a:pt x="597900" y="424373"/>
                  <a:pt x="632465" y="356814"/>
                </a:cubicBezTo>
                <a:cubicBezTo>
                  <a:pt x="667030" y="289255"/>
                  <a:pt x="629324" y="374097"/>
                  <a:pt x="670173" y="319107"/>
                </a:cubicBezTo>
                <a:cubicBezTo>
                  <a:pt x="711022" y="264117"/>
                  <a:pt x="850853" y="58299"/>
                  <a:pt x="877562" y="26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B2182460-6050-E70D-6765-BFD59677694F}"/>
              </a:ext>
            </a:extLst>
          </p:cNvPr>
          <p:cNvSpPr/>
          <p:nvPr/>
        </p:nvSpPr>
        <p:spPr>
          <a:xfrm>
            <a:off x="1687720" y="6916336"/>
            <a:ext cx="906322" cy="2836504"/>
          </a:xfrm>
          <a:custGeom>
            <a:avLst/>
            <a:gdLst>
              <a:gd name="connsiteX0" fmla="*/ 706688 w 906322"/>
              <a:gd name="connsiteY0" fmla="*/ 2938 h 2836504"/>
              <a:gd name="connsiteX1" fmla="*/ 668981 w 906322"/>
              <a:gd name="connsiteY1" fmla="*/ 295169 h 2836504"/>
              <a:gd name="connsiteX2" fmla="*/ 706688 w 906322"/>
              <a:gd name="connsiteY2" fmla="*/ 1369825 h 2836504"/>
              <a:gd name="connsiteX3" fmla="*/ 621847 w 906322"/>
              <a:gd name="connsiteY3" fmla="*/ 1313264 h 2836504"/>
              <a:gd name="connsiteX4" fmla="*/ 348470 w 906322"/>
              <a:gd name="connsiteY4" fmla="*/ 2255944 h 2836504"/>
              <a:gd name="connsiteX5" fmla="*/ 320189 w 906322"/>
              <a:gd name="connsiteY5" fmla="*/ 2039128 h 2836504"/>
              <a:gd name="connsiteX6" fmla="*/ 65666 w 906322"/>
              <a:gd name="connsiteY6" fmla="*/ 2830979 h 2836504"/>
              <a:gd name="connsiteX7" fmla="*/ 103373 w 906322"/>
              <a:gd name="connsiteY7" fmla="*/ 2406773 h 2836504"/>
              <a:gd name="connsiteX8" fmla="*/ 27958 w 906322"/>
              <a:gd name="connsiteY8" fmla="*/ 2727285 h 2836504"/>
              <a:gd name="connsiteX9" fmla="*/ 650127 w 906322"/>
              <a:gd name="connsiteY9" fmla="*/ 1284984 h 2836504"/>
              <a:gd name="connsiteX10" fmla="*/ 461591 w 906322"/>
              <a:gd name="connsiteY10" fmla="*/ 1077594 h 2836504"/>
              <a:gd name="connsiteX11" fmla="*/ 593567 w 906322"/>
              <a:gd name="connsiteY11" fmla="*/ 860777 h 2836504"/>
              <a:gd name="connsiteX12" fmla="*/ 904651 w 906322"/>
              <a:gd name="connsiteY12" fmla="*/ 78353 h 2836504"/>
              <a:gd name="connsiteX13" fmla="*/ 716115 w 906322"/>
              <a:gd name="connsiteY13" fmla="*/ 417718 h 2836504"/>
              <a:gd name="connsiteX14" fmla="*/ 706688 w 906322"/>
              <a:gd name="connsiteY14" fmla="*/ 2938 h 283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6322" h="2836504">
                <a:moveTo>
                  <a:pt x="706688" y="2938"/>
                </a:moveTo>
                <a:cubicBezTo>
                  <a:pt x="698832" y="-17487"/>
                  <a:pt x="668981" y="67355"/>
                  <a:pt x="668981" y="295169"/>
                </a:cubicBezTo>
                <a:cubicBezTo>
                  <a:pt x="668981" y="522983"/>
                  <a:pt x="714544" y="1200143"/>
                  <a:pt x="706688" y="1369825"/>
                </a:cubicBezTo>
                <a:cubicBezTo>
                  <a:pt x="698832" y="1539507"/>
                  <a:pt x="681550" y="1165578"/>
                  <a:pt x="621847" y="1313264"/>
                </a:cubicBezTo>
                <a:cubicBezTo>
                  <a:pt x="562144" y="1460950"/>
                  <a:pt x="398746" y="2134967"/>
                  <a:pt x="348470" y="2255944"/>
                </a:cubicBezTo>
                <a:cubicBezTo>
                  <a:pt x="298194" y="2376921"/>
                  <a:pt x="367323" y="1943289"/>
                  <a:pt x="320189" y="2039128"/>
                </a:cubicBezTo>
                <a:cubicBezTo>
                  <a:pt x="273055" y="2134967"/>
                  <a:pt x="101802" y="2769705"/>
                  <a:pt x="65666" y="2830979"/>
                </a:cubicBezTo>
                <a:cubicBezTo>
                  <a:pt x="29530" y="2892253"/>
                  <a:pt x="109658" y="2424055"/>
                  <a:pt x="103373" y="2406773"/>
                </a:cubicBezTo>
                <a:cubicBezTo>
                  <a:pt x="97088" y="2389491"/>
                  <a:pt x="-63168" y="2914250"/>
                  <a:pt x="27958" y="2727285"/>
                </a:cubicBezTo>
                <a:cubicBezTo>
                  <a:pt x="119084" y="2540320"/>
                  <a:pt x="577855" y="1559932"/>
                  <a:pt x="650127" y="1284984"/>
                </a:cubicBezTo>
                <a:cubicBezTo>
                  <a:pt x="722399" y="1010036"/>
                  <a:pt x="471018" y="1148295"/>
                  <a:pt x="461591" y="1077594"/>
                </a:cubicBezTo>
                <a:cubicBezTo>
                  <a:pt x="452164" y="1006893"/>
                  <a:pt x="519724" y="1027317"/>
                  <a:pt x="593567" y="860777"/>
                </a:cubicBezTo>
                <a:cubicBezTo>
                  <a:pt x="667410" y="694237"/>
                  <a:pt x="884226" y="152196"/>
                  <a:pt x="904651" y="78353"/>
                </a:cubicBezTo>
                <a:cubicBezTo>
                  <a:pt x="925076" y="4510"/>
                  <a:pt x="752251" y="428716"/>
                  <a:pt x="716115" y="417718"/>
                </a:cubicBezTo>
                <a:cubicBezTo>
                  <a:pt x="679979" y="406720"/>
                  <a:pt x="714544" y="23363"/>
                  <a:pt x="706688" y="2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D57DED2E-E1BE-8D69-2EAD-150CDB03E2D9}"/>
              </a:ext>
            </a:extLst>
          </p:cNvPr>
          <p:cNvSpPr/>
          <p:nvPr/>
        </p:nvSpPr>
        <p:spPr>
          <a:xfrm>
            <a:off x="1476369" y="3327601"/>
            <a:ext cx="1314106" cy="3300956"/>
          </a:xfrm>
          <a:custGeom>
            <a:avLst/>
            <a:gdLst>
              <a:gd name="connsiteX0" fmla="*/ 1313965 w 1314106"/>
              <a:gd name="connsiteY0" fmla="*/ 61 h 3300956"/>
              <a:gd name="connsiteX1" fmla="*/ 1163136 w 1314106"/>
              <a:gd name="connsiteY1" fmla="*/ 395987 h 3300956"/>
              <a:gd name="connsiteX2" fmla="*/ 1134856 w 1314106"/>
              <a:gd name="connsiteY2" fmla="*/ 801339 h 3300956"/>
              <a:gd name="connsiteX3" fmla="*/ 1078295 w 1314106"/>
              <a:gd name="connsiteY3" fmla="*/ 876754 h 3300956"/>
              <a:gd name="connsiteX4" fmla="*/ 1031161 w 1314106"/>
              <a:gd name="connsiteY4" fmla="*/ 1517776 h 3300956"/>
              <a:gd name="connsiteX5" fmla="*/ 984027 w 1314106"/>
              <a:gd name="connsiteY5" fmla="*/ 1253826 h 3300956"/>
              <a:gd name="connsiteX6" fmla="*/ 795491 w 1314106"/>
              <a:gd name="connsiteY6" fmla="*/ 1781727 h 3300956"/>
              <a:gd name="connsiteX7" fmla="*/ 776637 w 1314106"/>
              <a:gd name="connsiteY7" fmla="*/ 2073958 h 3300956"/>
              <a:gd name="connsiteX8" fmla="*/ 522113 w 1314106"/>
              <a:gd name="connsiteY8" fmla="*/ 2432176 h 3300956"/>
              <a:gd name="connsiteX9" fmla="*/ 559821 w 1314106"/>
              <a:gd name="connsiteY9" fmla="*/ 2196506 h 3300956"/>
              <a:gd name="connsiteX10" fmla="*/ 484406 w 1314106"/>
              <a:gd name="connsiteY10" fmla="*/ 2601859 h 3300956"/>
              <a:gd name="connsiteX11" fmla="*/ 3639 w 1314106"/>
              <a:gd name="connsiteY11" fmla="*/ 3299442 h 3300956"/>
              <a:gd name="connsiteX12" fmla="*/ 267590 w 1314106"/>
              <a:gd name="connsiteY12" fmla="*/ 2799822 h 3300956"/>
              <a:gd name="connsiteX13" fmla="*/ 343004 w 1314106"/>
              <a:gd name="connsiteY13" fmla="*/ 3205174 h 3300956"/>
              <a:gd name="connsiteX14" fmla="*/ 936893 w 1314106"/>
              <a:gd name="connsiteY14" fmla="*/ 1574337 h 3300956"/>
              <a:gd name="connsiteX15" fmla="*/ 993454 w 1314106"/>
              <a:gd name="connsiteY15" fmla="*/ 895607 h 3300956"/>
              <a:gd name="connsiteX16" fmla="*/ 1229124 w 1314106"/>
              <a:gd name="connsiteY16" fmla="*/ 659937 h 3300956"/>
              <a:gd name="connsiteX17" fmla="*/ 1191417 w 1314106"/>
              <a:gd name="connsiteY17" fmla="*/ 424267 h 3300956"/>
              <a:gd name="connsiteX18" fmla="*/ 1313965 w 1314106"/>
              <a:gd name="connsiteY18" fmla="*/ 61 h 330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4106" h="3300956">
                <a:moveTo>
                  <a:pt x="1313965" y="61"/>
                </a:moveTo>
                <a:cubicBezTo>
                  <a:pt x="1309252" y="-4652"/>
                  <a:pt x="1192987" y="262441"/>
                  <a:pt x="1163136" y="395987"/>
                </a:cubicBezTo>
                <a:cubicBezTo>
                  <a:pt x="1133284" y="529533"/>
                  <a:pt x="1148996" y="721211"/>
                  <a:pt x="1134856" y="801339"/>
                </a:cubicBezTo>
                <a:cubicBezTo>
                  <a:pt x="1120716" y="881467"/>
                  <a:pt x="1095577" y="757348"/>
                  <a:pt x="1078295" y="876754"/>
                </a:cubicBezTo>
                <a:cubicBezTo>
                  <a:pt x="1061013" y="996160"/>
                  <a:pt x="1046872" y="1454931"/>
                  <a:pt x="1031161" y="1517776"/>
                </a:cubicBezTo>
                <a:cubicBezTo>
                  <a:pt x="1015450" y="1580621"/>
                  <a:pt x="1023305" y="1209834"/>
                  <a:pt x="984027" y="1253826"/>
                </a:cubicBezTo>
                <a:cubicBezTo>
                  <a:pt x="944749" y="1297818"/>
                  <a:pt x="830056" y="1645038"/>
                  <a:pt x="795491" y="1781727"/>
                </a:cubicBezTo>
                <a:cubicBezTo>
                  <a:pt x="760926" y="1918416"/>
                  <a:pt x="822200" y="1965550"/>
                  <a:pt x="776637" y="2073958"/>
                </a:cubicBezTo>
                <a:cubicBezTo>
                  <a:pt x="731074" y="2182366"/>
                  <a:pt x="558249" y="2411751"/>
                  <a:pt x="522113" y="2432176"/>
                </a:cubicBezTo>
                <a:cubicBezTo>
                  <a:pt x="485977" y="2452601"/>
                  <a:pt x="566105" y="2168226"/>
                  <a:pt x="559821" y="2196506"/>
                </a:cubicBezTo>
                <a:cubicBezTo>
                  <a:pt x="553537" y="2224786"/>
                  <a:pt x="577103" y="2418036"/>
                  <a:pt x="484406" y="2601859"/>
                </a:cubicBezTo>
                <a:cubicBezTo>
                  <a:pt x="391709" y="2785682"/>
                  <a:pt x="39775" y="3266448"/>
                  <a:pt x="3639" y="3299442"/>
                </a:cubicBezTo>
                <a:cubicBezTo>
                  <a:pt x="-32497" y="3332436"/>
                  <a:pt x="211029" y="2815533"/>
                  <a:pt x="267590" y="2799822"/>
                </a:cubicBezTo>
                <a:cubicBezTo>
                  <a:pt x="324151" y="2784111"/>
                  <a:pt x="231454" y="3409421"/>
                  <a:pt x="343004" y="3205174"/>
                </a:cubicBezTo>
                <a:cubicBezTo>
                  <a:pt x="454554" y="3000927"/>
                  <a:pt x="828485" y="1959265"/>
                  <a:pt x="936893" y="1574337"/>
                </a:cubicBezTo>
                <a:cubicBezTo>
                  <a:pt x="1045301" y="1189409"/>
                  <a:pt x="944749" y="1048007"/>
                  <a:pt x="993454" y="895607"/>
                </a:cubicBezTo>
                <a:cubicBezTo>
                  <a:pt x="1042159" y="743207"/>
                  <a:pt x="1196130" y="738494"/>
                  <a:pt x="1229124" y="659937"/>
                </a:cubicBezTo>
                <a:cubicBezTo>
                  <a:pt x="1262118" y="581380"/>
                  <a:pt x="1178848" y="527962"/>
                  <a:pt x="1191417" y="424267"/>
                </a:cubicBezTo>
                <a:cubicBezTo>
                  <a:pt x="1203986" y="320572"/>
                  <a:pt x="1318678" y="4774"/>
                  <a:pt x="131396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DC2B3B01-4D9B-9A93-2BE8-5F8FAB25BE72}"/>
              </a:ext>
            </a:extLst>
          </p:cNvPr>
          <p:cNvSpPr/>
          <p:nvPr/>
        </p:nvSpPr>
        <p:spPr>
          <a:xfrm>
            <a:off x="6776846" y="3374130"/>
            <a:ext cx="1220057" cy="2085260"/>
          </a:xfrm>
          <a:custGeom>
            <a:avLst/>
            <a:gdLst>
              <a:gd name="connsiteX0" fmla="*/ 491220 w 1220057"/>
              <a:gd name="connsiteY0" fmla="*/ 666 h 2085260"/>
              <a:gd name="connsiteX1" fmla="*/ 623195 w 1220057"/>
              <a:gd name="connsiteY1" fmla="*/ 226909 h 2085260"/>
              <a:gd name="connsiteX2" fmla="*/ 755170 w 1220057"/>
              <a:gd name="connsiteY2" fmla="*/ 660542 h 2085260"/>
              <a:gd name="connsiteX3" fmla="*/ 246123 w 1220057"/>
              <a:gd name="connsiteY3" fmla="*/ 1235577 h 2085260"/>
              <a:gd name="connsiteX4" fmla="*/ 528927 w 1220057"/>
              <a:gd name="connsiteY4" fmla="*/ 1131882 h 2085260"/>
              <a:gd name="connsiteX5" fmla="*/ 1026 w 1220057"/>
              <a:gd name="connsiteY5" fmla="*/ 2083990 h 2085260"/>
              <a:gd name="connsiteX6" fmla="*/ 396952 w 1220057"/>
              <a:gd name="connsiteY6" fmla="*/ 1348699 h 2085260"/>
              <a:gd name="connsiteX7" fmla="*/ 481793 w 1220057"/>
              <a:gd name="connsiteY7" fmla="*/ 1933161 h 2085260"/>
              <a:gd name="connsiteX8" fmla="*/ 915426 w 1220057"/>
              <a:gd name="connsiteY8" fmla="*/ 849078 h 2085260"/>
              <a:gd name="connsiteX9" fmla="*/ 67014 w 1220057"/>
              <a:gd name="connsiteY9" fmla="*/ 1254431 h 2085260"/>
              <a:gd name="connsiteX10" fmla="*/ 368672 w 1220057"/>
              <a:gd name="connsiteY10" fmla="*/ 1113029 h 2085260"/>
              <a:gd name="connsiteX11" fmla="*/ 745744 w 1220057"/>
              <a:gd name="connsiteY11" fmla="*/ 877359 h 2085260"/>
              <a:gd name="connsiteX12" fmla="*/ 396952 w 1220057"/>
              <a:gd name="connsiteY12" fmla="*/ 783091 h 2085260"/>
              <a:gd name="connsiteX13" fmla="*/ 340391 w 1220057"/>
              <a:gd name="connsiteY13" fmla="*/ 764237 h 2085260"/>
              <a:gd name="connsiteX14" fmla="*/ 708036 w 1220057"/>
              <a:gd name="connsiteY14" fmla="*/ 556847 h 2085260"/>
              <a:gd name="connsiteX15" fmla="*/ 877719 w 1220057"/>
              <a:gd name="connsiteY15" fmla="*/ 500286 h 2085260"/>
              <a:gd name="connsiteX16" fmla="*/ 679756 w 1220057"/>
              <a:gd name="connsiteY16" fmla="*/ 406018 h 2085260"/>
              <a:gd name="connsiteX17" fmla="*/ 1217084 w 1220057"/>
              <a:gd name="connsiteY17" fmla="*/ 349458 h 2085260"/>
              <a:gd name="connsiteX18" fmla="*/ 396952 w 1220057"/>
              <a:gd name="connsiteY18" fmla="*/ 340031 h 2085260"/>
              <a:gd name="connsiteX19" fmla="*/ 679756 w 1220057"/>
              <a:gd name="connsiteY19" fmla="*/ 321177 h 2085260"/>
              <a:gd name="connsiteX20" fmla="*/ 811731 w 1220057"/>
              <a:gd name="connsiteY20" fmla="*/ 292897 h 2085260"/>
              <a:gd name="connsiteX21" fmla="*/ 491220 w 1220057"/>
              <a:gd name="connsiteY21" fmla="*/ 666 h 208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0057" h="2085260">
                <a:moveTo>
                  <a:pt x="491220" y="666"/>
                </a:moveTo>
                <a:cubicBezTo>
                  <a:pt x="459797" y="-10332"/>
                  <a:pt x="579203" y="116930"/>
                  <a:pt x="623195" y="226909"/>
                </a:cubicBezTo>
                <a:cubicBezTo>
                  <a:pt x="667187" y="336888"/>
                  <a:pt x="818015" y="492431"/>
                  <a:pt x="755170" y="660542"/>
                </a:cubicBezTo>
                <a:cubicBezTo>
                  <a:pt x="692325" y="828653"/>
                  <a:pt x="283830" y="1157020"/>
                  <a:pt x="246123" y="1235577"/>
                </a:cubicBezTo>
                <a:cubicBezTo>
                  <a:pt x="208416" y="1314134"/>
                  <a:pt x="569776" y="990480"/>
                  <a:pt x="528927" y="1131882"/>
                </a:cubicBezTo>
                <a:cubicBezTo>
                  <a:pt x="488078" y="1273284"/>
                  <a:pt x="23022" y="2047854"/>
                  <a:pt x="1026" y="2083990"/>
                </a:cubicBezTo>
                <a:cubicBezTo>
                  <a:pt x="-20970" y="2120126"/>
                  <a:pt x="316824" y="1373837"/>
                  <a:pt x="396952" y="1348699"/>
                </a:cubicBezTo>
                <a:cubicBezTo>
                  <a:pt x="477080" y="1323561"/>
                  <a:pt x="395381" y="2016431"/>
                  <a:pt x="481793" y="1933161"/>
                </a:cubicBezTo>
                <a:cubicBezTo>
                  <a:pt x="568205" y="1849891"/>
                  <a:pt x="984556" y="962200"/>
                  <a:pt x="915426" y="849078"/>
                </a:cubicBezTo>
                <a:cubicBezTo>
                  <a:pt x="846296" y="735956"/>
                  <a:pt x="158140" y="1210439"/>
                  <a:pt x="67014" y="1254431"/>
                </a:cubicBezTo>
                <a:cubicBezTo>
                  <a:pt x="-24112" y="1298423"/>
                  <a:pt x="255550" y="1175874"/>
                  <a:pt x="368672" y="1113029"/>
                </a:cubicBezTo>
                <a:cubicBezTo>
                  <a:pt x="481794" y="1050184"/>
                  <a:pt x="741031" y="932349"/>
                  <a:pt x="745744" y="877359"/>
                </a:cubicBezTo>
                <a:cubicBezTo>
                  <a:pt x="750457" y="822369"/>
                  <a:pt x="464511" y="801945"/>
                  <a:pt x="396952" y="783091"/>
                </a:cubicBezTo>
                <a:cubicBezTo>
                  <a:pt x="329393" y="764237"/>
                  <a:pt x="288544" y="801944"/>
                  <a:pt x="340391" y="764237"/>
                </a:cubicBezTo>
                <a:cubicBezTo>
                  <a:pt x="392238" y="726530"/>
                  <a:pt x="618481" y="600839"/>
                  <a:pt x="708036" y="556847"/>
                </a:cubicBezTo>
                <a:cubicBezTo>
                  <a:pt x="797591" y="512855"/>
                  <a:pt x="882432" y="525424"/>
                  <a:pt x="877719" y="500286"/>
                </a:cubicBezTo>
                <a:cubicBezTo>
                  <a:pt x="873006" y="475148"/>
                  <a:pt x="623195" y="431156"/>
                  <a:pt x="679756" y="406018"/>
                </a:cubicBezTo>
                <a:cubicBezTo>
                  <a:pt x="736317" y="380880"/>
                  <a:pt x="1264218" y="360456"/>
                  <a:pt x="1217084" y="349458"/>
                </a:cubicBezTo>
                <a:cubicBezTo>
                  <a:pt x="1169950" y="338460"/>
                  <a:pt x="486507" y="344744"/>
                  <a:pt x="396952" y="340031"/>
                </a:cubicBezTo>
                <a:cubicBezTo>
                  <a:pt x="307397" y="335318"/>
                  <a:pt x="610626" y="329033"/>
                  <a:pt x="679756" y="321177"/>
                </a:cubicBezTo>
                <a:cubicBezTo>
                  <a:pt x="748886" y="313321"/>
                  <a:pt x="844725" y="343173"/>
                  <a:pt x="811731" y="292897"/>
                </a:cubicBezTo>
                <a:cubicBezTo>
                  <a:pt x="778737" y="242621"/>
                  <a:pt x="522643" y="11664"/>
                  <a:pt x="491220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7B486E62-F7B5-3A9E-78E3-D886C061D9F1}"/>
              </a:ext>
            </a:extLst>
          </p:cNvPr>
          <p:cNvSpPr/>
          <p:nvPr/>
        </p:nvSpPr>
        <p:spPr>
          <a:xfrm>
            <a:off x="6947549" y="7126562"/>
            <a:ext cx="662729" cy="1351538"/>
          </a:xfrm>
          <a:custGeom>
            <a:avLst/>
            <a:gdLst>
              <a:gd name="connsiteX0" fmla="*/ 301663 w 662729"/>
              <a:gd name="connsiteY0" fmla="*/ 102 h 1351538"/>
              <a:gd name="connsiteX1" fmla="*/ 122554 w 662729"/>
              <a:gd name="connsiteY1" fmla="*/ 659978 h 1351538"/>
              <a:gd name="connsiteX2" fmla="*/ 659882 w 662729"/>
              <a:gd name="connsiteY2" fmla="*/ 1338708 h 1351538"/>
              <a:gd name="connsiteX3" fmla="*/ 320517 w 662729"/>
              <a:gd name="connsiteY3" fmla="*/ 1074758 h 1351538"/>
              <a:gd name="connsiteX4" fmla="*/ 6 w 662729"/>
              <a:gd name="connsiteY4" fmla="*/ 707112 h 1351538"/>
              <a:gd name="connsiteX5" fmla="*/ 301663 w 662729"/>
              <a:gd name="connsiteY5" fmla="*/ 102 h 13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729" h="1351538">
                <a:moveTo>
                  <a:pt x="301663" y="102"/>
                </a:moveTo>
                <a:cubicBezTo>
                  <a:pt x="322088" y="-7754"/>
                  <a:pt x="62851" y="436877"/>
                  <a:pt x="122554" y="659978"/>
                </a:cubicBezTo>
                <a:cubicBezTo>
                  <a:pt x="182257" y="883079"/>
                  <a:pt x="626888" y="1269578"/>
                  <a:pt x="659882" y="1338708"/>
                </a:cubicBezTo>
                <a:cubicBezTo>
                  <a:pt x="692876" y="1407838"/>
                  <a:pt x="430496" y="1180024"/>
                  <a:pt x="320517" y="1074758"/>
                </a:cubicBezTo>
                <a:cubicBezTo>
                  <a:pt x="210538" y="969492"/>
                  <a:pt x="1577" y="889364"/>
                  <a:pt x="6" y="707112"/>
                </a:cubicBezTo>
                <a:cubicBezTo>
                  <a:pt x="-1565" y="524860"/>
                  <a:pt x="281238" y="7958"/>
                  <a:pt x="301663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28C3CE60-AE0F-E01C-6E11-56882EB188D5}"/>
              </a:ext>
            </a:extLst>
          </p:cNvPr>
          <p:cNvSpPr/>
          <p:nvPr/>
        </p:nvSpPr>
        <p:spPr>
          <a:xfrm>
            <a:off x="6998001" y="7127218"/>
            <a:ext cx="581226" cy="4330268"/>
          </a:xfrm>
          <a:custGeom>
            <a:avLst/>
            <a:gdLst>
              <a:gd name="connsiteX0" fmla="*/ 43822 w 581226"/>
              <a:gd name="connsiteY0" fmla="*/ 46580 h 4330268"/>
              <a:gd name="connsiteX1" fmla="*/ 62675 w 581226"/>
              <a:gd name="connsiteY1" fmla="*/ 121994 h 4330268"/>
              <a:gd name="connsiteX2" fmla="*/ 402040 w 581226"/>
              <a:gd name="connsiteY2" fmla="*/ 734737 h 4330268"/>
              <a:gd name="connsiteX3" fmla="*/ 241785 w 581226"/>
              <a:gd name="connsiteY3" fmla="*/ 1234357 h 4330268"/>
              <a:gd name="connsiteX4" fmla="*/ 458601 w 581226"/>
              <a:gd name="connsiteY4" fmla="*/ 2610671 h 4330268"/>
              <a:gd name="connsiteX5" fmla="*/ 298345 w 581226"/>
              <a:gd name="connsiteY5" fmla="*/ 2469269 h 4330268"/>
              <a:gd name="connsiteX6" fmla="*/ 581150 w 581226"/>
              <a:gd name="connsiteY6" fmla="*/ 4326349 h 4330268"/>
              <a:gd name="connsiteX7" fmla="*/ 326626 w 581226"/>
              <a:gd name="connsiteY7" fmla="*/ 2902902 h 4330268"/>
              <a:gd name="connsiteX8" fmla="*/ 307772 w 581226"/>
              <a:gd name="connsiteY8" fmla="*/ 1017541 h 4330268"/>
              <a:gd name="connsiteX9" fmla="*/ 524589 w 581226"/>
              <a:gd name="connsiteY9" fmla="*/ 668749 h 4330268"/>
              <a:gd name="connsiteX10" fmla="*/ 43822 w 581226"/>
              <a:gd name="connsiteY10" fmla="*/ 46580 h 433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226" h="4330268">
                <a:moveTo>
                  <a:pt x="43822" y="46580"/>
                </a:moveTo>
                <a:cubicBezTo>
                  <a:pt x="-33164" y="-44546"/>
                  <a:pt x="2972" y="7301"/>
                  <a:pt x="62675" y="121994"/>
                </a:cubicBezTo>
                <a:cubicBezTo>
                  <a:pt x="122378" y="236687"/>
                  <a:pt x="372188" y="549343"/>
                  <a:pt x="402040" y="734737"/>
                </a:cubicBezTo>
                <a:cubicBezTo>
                  <a:pt x="431892" y="920131"/>
                  <a:pt x="232358" y="921701"/>
                  <a:pt x="241785" y="1234357"/>
                </a:cubicBezTo>
                <a:cubicBezTo>
                  <a:pt x="251212" y="1547013"/>
                  <a:pt x="449174" y="2404852"/>
                  <a:pt x="458601" y="2610671"/>
                </a:cubicBezTo>
                <a:cubicBezTo>
                  <a:pt x="468028" y="2816490"/>
                  <a:pt x="277920" y="2183323"/>
                  <a:pt x="298345" y="2469269"/>
                </a:cubicBezTo>
                <a:cubicBezTo>
                  <a:pt x="318770" y="2755215"/>
                  <a:pt x="576437" y="4254077"/>
                  <a:pt x="581150" y="4326349"/>
                </a:cubicBezTo>
                <a:cubicBezTo>
                  <a:pt x="585864" y="4398621"/>
                  <a:pt x="372189" y="3454370"/>
                  <a:pt x="326626" y="2902902"/>
                </a:cubicBezTo>
                <a:cubicBezTo>
                  <a:pt x="281063" y="2351434"/>
                  <a:pt x="274778" y="1389900"/>
                  <a:pt x="307772" y="1017541"/>
                </a:cubicBezTo>
                <a:cubicBezTo>
                  <a:pt x="340766" y="645182"/>
                  <a:pt x="574865" y="830576"/>
                  <a:pt x="524589" y="668749"/>
                </a:cubicBezTo>
                <a:cubicBezTo>
                  <a:pt x="474313" y="506922"/>
                  <a:pt x="120808" y="137706"/>
                  <a:pt x="43822" y="46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C8161E72-907E-D761-0756-F918EDB5CBC1}"/>
              </a:ext>
            </a:extLst>
          </p:cNvPr>
          <p:cNvSpPr/>
          <p:nvPr/>
        </p:nvSpPr>
        <p:spPr>
          <a:xfrm>
            <a:off x="7063303" y="8221516"/>
            <a:ext cx="935592" cy="3989072"/>
          </a:xfrm>
          <a:custGeom>
            <a:avLst/>
            <a:gdLst>
              <a:gd name="connsiteX0" fmla="*/ 185909 w 935592"/>
              <a:gd name="connsiteY0" fmla="*/ 17511 h 3989072"/>
              <a:gd name="connsiteX1" fmla="*/ 299031 w 935592"/>
              <a:gd name="connsiteY1" fmla="*/ 338022 h 3989072"/>
              <a:gd name="connsiteX2" fmla="*/ 628969 w 935592"/>
              <a:gd name="connsiteY2" fmla="*/ 1874591 h 3989072"/>
              <a:gd name="connsiteX3" fmla="*/ 289604 w 935592"/>
              <a:gd name="connsiteY3" fmla="*/ 2770138 h 3989072"/>
              <a:gd name="connsiteX4" fmla="*/ 402726 w 935592"/>
              <a:gd name="connsiteY4" fmla="*/ 2845552 h 3989072"/>
              <a:gd name="connsiteX5" fmla="*/ 6800 w 935592"/>
              <a:gd name="connsiteY5" fmla="*/ 3976769 h 3989072"/>
              <a:gd name="connsiteX6" fmla="*/ 789225 w 935592"/>
              <a:gd name="connsiteY6" fmla="*/ 2015993 h 3989072"/>
              <a:gd name="connsiteX7" fmla="*/ 930627 w 935592"/>
              <a:gd name="connsiteY7" fmla="*/ 913057 h 3989072"/>
              <a:gd name="connsiteX8" fmla="*/ 713810 w 935592"/>
              <a:gd name="connsiteY8" fmla="*/ 894204 h 3989072"/>
              <a:gd name="connsiteX9" fmla="*/ 779798 w 935592"/>
              <a:gd name="connsiteY9" fmla="*/ 1836884 h 3989072"/>
              <a:gd name="connsiteX10" fmla="*/ 355592 w 935592"/>
              <a:gd name="connsiteY10" fmla="*/ 667960 h 3989072"/>
              <a:gd name="connsiteX11" fmla="*/ 185909 w 935592"/>
              <a:gd name="connsiteY11" fmla="*/ 17511 h 398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5592" h="3989072">
                <a:moveTo>
                  <a:pt x="185909" y="17511"/>
                </a:moveTo>
                <a:cubicBezTo>
                  <a:pt x="176482" y="-37479"/>
                  <a:pt x="225188" y="28509"/>
                  <a:pt x="299031" y="338022"/>
                </a:cubicBezTo>
                <a:cubicBezTo>
                  <a:pt x="372874" y="647535"/>
                  <a:pt x="630540" y="1469238"/>
                  <a:pt x="628969" y="1874591"/>
                </a:cubicBezTo>
                <a:cubicBezTo>
                  <a:pt x="627398" y="2279944"/>
                  <a:pt x="327311" y="2608311"/>
                  <a:pt x="289604" y="2770138"/>
                </a:cubicBezTo>
                <a:cubicBezTo>
                  <a:pt x="251897" y="2931965"/>
                  <a:pt x="449860" y="2644447"/>
                  <a:pt x="402726" y="2845552"/>
                </a:cubicBezTo>
                <a:cubicBezTo>
                  <a:pt x="355592" y="3046657"/>
                  <a:pt x="-57616" y="4115029"/>
                  <a:pt x="6800" y="3976769"/>
                </a:cubicBezTo>
                <a:cubicBezTo>
                  <a:pt x="71216" y="3838509"/>
                  <a:pt x="635254" y="2526612"/>
                  <a:pt x="789225" y="2015993"/>
                </a:cubicBezTo>
                <a:cubicBezTo>
                  <a:pt x="943196" y="1505374"/>
                  <a:pt x="943196" y="1100022"/>
                  <a:pt x="930627" y="913057"/>
                </a:cubicBezTo>
                <a:cubicBezTo>
                  <a:pt x="918058" y="726092"/>
                  <a:pt x="738948" y="740233"/>
                  <a:pt x="713810" y="894204"/>
                </a:cubicBezTo>
                <a:cubicBezTo>
                  <a:pt x="688672" y="1048175"/>
                  <a:pt x="839501" y="1874591"/>
                  <a:pt x="779798" y="1836884"/>
                </a:cubicBezTo>
                <a:cubicBezTo>
                  <a:pt x="720095" y="1799177"/>
                  <a:pt x="453002" y="972760"/>
                  <a:pt x="355592" y="667960"/>
                </a:cubicBezTo>
                <a:cubicBezTo>
                  <a:pt x="258182" y="363160"/>
                  <a:pt x="195336" y="72501"/>
                  <a:pt x="185909" y="17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3A8F921B-CE52-F470-F3CB-6213AE6CCA25}"/>
              </a:ext>
            </a:extLst>
          </p:cNvPr>
          <p:cNvSpPr/>
          <p:nvPr/>
        </p:nvSpPr>
        <p:spPr>
          <a:xfrm>
            <a:off x="1126086" y="8586842"/>
            <a:ext cx="799700" cy="4157681"/>
          </a:xfrm>
          <a:custGeom>
            <a:avLst/>
            <a:gdLst>
              <a:gd name="connsiteX0" fmla="*/ 683860 w 799700"/>
              <a:gd name="connsiteY0" fmla="*/ 1122766 h 4157681"/>
              <a:gd name="connsiteX1" fmla="*/ 344495 w 799700"/>
              <a:gd name="connsiteY1" fmla="*/ 2404812 h 4157681"/>
              <a:gd name="connsiteX2" fmla="*/ 391629 w 799700"/>
              <a:gd name="connsiteY2" fmla="*/ 3517174 h 4157681"/>
              <a:gd name="connsiteX3" fmla="*/ 542458 w 799700"/>
              <a:gd name="connsiteY3" fmla="*/ 1499838 h 4157681"/>
              <a:gd name="connsiteX4" fmla="*/ 127679 w 799700"/>
              <a:gd name="connsiteY4" fmla="*/ 4111063 h 4157681"/>
              <a:gd name="connsiteX5" fmla="*/ 80545 w 799700"/>
              <a:gd name="connsiteY5" fmla="*/ 3036407 h 4157681"/>
              <a:gd name="connsiteX6" fmla="*/ 438763 w 799700"/>
              <a:gd name="connsiteY6" fmla="*/ 1292449 h 4157681"/>
              <a:gd name="connsiteX7" fmla="*/ 5130 w 799700"/>
              <a:gd name="connsiteY7" fmla="*/ 3375772 h 4157681"/>
              <a:gd name="connsiteX8" fmla="*/ 796982 w 799700"/>
              <a:gd name="connsiteY8" fmla="*/ 10403 h 4157681"/>
              <a:gd name="connsiteX9" fmla="*/ 278508 w 799700"/>
              <a:gd name="connsiteY9" fmla="*/ 2282263 h 4157681"/>
              <a:gd name="connsiteX10" fmla="*/ 683860 w 799700"/>
              <a:gd name="connsiteY10" fmla="*/ 1122766 h 415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9700" h="4157681">
                <a:moveTo>
                  <a:pt x="683860" y="1122766"/>
                </a:moveTo>
                <a:cubicBezTo>
                  <a:pt x="694858" y="1143191"/>
                  <a:pt x="393200" y="2005744"/>
                  <a:pt x="344495" y="2404812"/>
                </a:cubicBezTo>
                <a:cubicBezTo>
                  <a:pt x="295790" y="2803880"/>
                  <a:pt x="358635" y="3668003"/>
                  <a:pt x="391629" y="3517174"/>
                </a:cubicBezTo>
                <a:cubicBezTo>
                  <a:pt x="424623" y="3366345"/>
                  <a:pt x="586450" y="1400857"/>
                  <a:pt x="542458" y="1499838"/>
                </a:cubicBezTo>
                <a:cubicBezTo>
                  <a:pt x="498466" y="1598819"/>
                  <a:pt x="204664" y="3854968"/>
                  <a:pt x="127679" y="4111063"/>
                </a:cubicBezTo>
                <a:cubicBezTo>
                  <a:pt x="50694" y="4367158"/>
                  <a:pt x="28698" y="3506176"/>
                  <a:pt x="80545" y="3036407"/>
                </a:cubicBezTo>
                <a:cubicBezTo>
                  <a:pt x="132392" y="2566638"/>
                  <a:pt x="451332" y="1235888"/>
                  <a:pt x="438763" y="1292449"/>
                </a:cubicBezTo>
                <a:cubicBezTo>
                  <a:pt x="426194" y="1349010"/>
                  <a:pt x="-54573" y="3589446"/>
                  <a:pt x="5130" y="3375772"/>
                </a:cubicBezTo>
                <a:cubicBezTo>
                  <a:pt x="64833" y="3162098"/>
                  <a:pt x="751419" y="192654"/>
                  <a:pt x="796982" y="10403"/>
                </a:cubicBezTo>
                <a:cubicBezTo>
                  <a:pt x="842545" y="-171849"/>
                  <a:pt x="300504" y="2098440"/>
                  <a:pt x="278508" y="2282263"/>
                </a:cubicBezTo>
                <a:cubicBezTo>
                  <a:pt x="256512" y="2466086"/>
                  <a:pt x="672862" y="1102341"/>
                  <a:pt x="683860" y="1122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4D52F927-772F-CA50-126F-E9C62950F5A9}"/>
              </a:ext>
            </a:extLst>
          </p:cNvPr>
          <p:cNvSpPr/>
          <p:nvPr/>
        </p:nvSpPr>
        <p:spPr>
          <a:xfrm>
            <a:off x="6815509" y="7972309"/>
            <a:ext cx="1057030" cy="4848733"/>
          </a:xfrm>
          <a:custGeom>
            <a:avLst/>
            <a:gdLst>
              <a:gd name="connsiteX0" fmla="*/ 461984 w 1057030"/>
              <a:gd name="connsiteY0" fmla="*/ 59328 h 4848733"/>
              <a:gd name="connsiteX1" fmla="*/ 480837 w 1057030"/>
              <a:gd name="connsiteY1" fmla="*/ 191303 h 4848733"/>
              <a:gd name="connsiteX2" fmla="*/ 961604 w 1057030"/>
              <a:gd name="connsiteY2" fmla="*/ 1737299 h 4848733"/>
              <a:gd name="connsiteX3" fmla="*/ 829629 w 1057030"/>
              <a:gd name="connsiteY3" fmla="*/ 1916409 h 4848733"/>
              <a:gd name="connsiteX4" fmla="*/ 763642 w 1057030"/>
              <a:gd name="connsiteY4" fmla="*/ 3264442 h 4848733"/>
              <a:gd name="connsiteX5" fmla="*/ 593959 w 1057030"/>
              <a:gd name="connsiteY5" fmla="*/ 4235402 h 4848733"/>
              <a:gd name="connsiteX6" fmla="*/ 509118 w 1057030"/>
              <a:gd name="connsiteY6" fmla="*/ 4084573 h 4848733"/>
              <a:gd name="connsiteX7" fmla="*/ 70 w 1057030"/>
              <a:gd name="connsiteY7" fmla="*/ 4848145 h 4848733"/>
              <a:gd name="connsiteX8" fmla="*/ 546825 w 1057030"/>
              <a:gd name="connsiteY8" fmla="*/ 4216549 h 4848733"/>
              <a:gd name="connsiteX9" fmla="*/ 688227 w 1057030"/>
              <a:gd name="connsiteY9" fmla="*/ 4537060 h 4848733"/>
              <a:gd name="connsiteX10" fmla="*/ 876763 w 1057030"/>
              <a:gd name="connsiteY10" fmla="*/ 2227493 h 4848733"/>
              <a:gd name="connsiteX11" fmla="*/ 678800 w 1057030"/>
              <a:gd name="connsiteY11" fmla="*/ 1529910 h 4848733"/>
              <a:gd name="connsiteX12" fmla="*/ 1055872 w 1057030"/>
              <a:gd name="connsiteY12" fmla="*/ 1935262 h 4848733"/>
              <a:gd name="connsiteX13" fmla="*/ 801349 w 1057030"/>
              <a:gd name="connsiteY13" fmla="*/ 332705 h 4848733"/>
              <a:gd name="connsiteX14" fmla="*/ 942751 w 1057030"/>
              <a:gd name="connsiteY14" fmla="*/ 1331947 h 4848733"/>
              <a:gd name="connsiteX15" fmla="*/ 575105 w 1057030"/>
              <a:gd name="connsiteY15" fmla="*/ 511815 h 4848733"/>
              <a:gd name="connsiteX16" fmla="*/ 461984 w 1057030"/>
              <a:gd name="connsiteY16" fmla="*/ 59328 h 484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7030" h="4848733">
                <a:moveTo>
                  <a:pt x="461984" y="59328"/>
                </a:moveTo>
                <a:cubicBezTo>
                  <a:pt x="446273" y="5909"/>
                  <a:pt x="397567" y="-88359"/>
                  <a:pt x="480837" y="191303"/>
                </a:cubicBezTo>
                <a:cubicBezTo>
                  <a:pt x="564107" y="470965"/>
                  <a:pt x="903472" y="1449781"/>
                  <a:pt x="961604" y="1737299"/>
                </a:cubicBezTo>
                <a:cubicBezTo>
                  <a:pt x="1019736" y="2024817"/>
                  <a:pt x="862623" y="1661885"/>
                  <a:pt x="829629" y="1916409"/>
                </a:cubicBezTo>
                <a:cubicBezTo>
                  <a:pt x="796635" y="2170933"/>
                  <a:pt x="802920" y="2877943"/>
                  <a:pt x="763642" y="3264442"/>
                </a:cubicBezTo>
                <a:cubicBezTo>
                  <a:pt x="724364" y="3650941"/>
                  <a:pt x="636380" y="4098714"/>
                  <a:pt x="593959" y="4235402"/>
                </a:cubicBezTo>
                <a:cubicBezTo>
                  <a:pt x="551538" y="4372090"/>
                  <a:pt x="608099" y="3982449"/>
                  <a:pt x="509118" y="4084573"/>
                </a:cubicBezTo>
                <a:cubicBezTo>
                  <a:pt x="410137" y="4186697"/>
                  <a:pt x="-6214" y="4826149"/>
                  <a:pt x="70" y="4848145"/>
                </a:cubicBezTo>
                <a:cubicBezTo>
                  <a:pt x="6354" y="4870141"/>
                  <a:pt x="432132" y="4268396"/>
                  <a:pt x="546825" y="4216549"/>
                </a:cubicBezTo>
                <a:cubicBezTo>
                  <a:pt x="661518" y="4164702"/>
                  <a:pt x="633237" y="4868569"/>
                  <a:pt x="688227" y="4537060"/>
                </a:cubicBezTo>
                <a:cubicBezTo>
                  <a:pt x="743217" y="4205551"/>
                  <a:pt x="878334" y="2728685"/>
                  <a:pt x="876763" y="2227493"/>
                </a:cubicBezTo>
                <a:cubicBezTo>
                  <a:pt x="875192" y="1726301"/>
                  <a:pt x="648949" y="1578615"/>
                  <a:pt x="678800" y="1529910"/>
                </a:cubicBezTo>
                <a:cubicBezTo>
                  <a:pt x="708651" y="1481205"/>
                  <a:pt x="1035447" y="2134796"/>
                  <a:pt x="1055872" y="1935262"/>
                </a:cubicBezTo>
                <a:cubicBezTo>
                  <a:pt x="1076297" y="1735728"/>
                  <a:pt x="820203" y="433258"/>
                  <a:pt x="801349" y="332705"/>
                </a:cubicBezTo>
                <a:cubicBezTo>
                  <a:pt x="782496" y="232153"/>
                  <a:pt x="980458" y="1302095"/>
                  <a:pt x="942751" y="1331947"/>
                </a:cubicBezTo>
                <a:cubicBezTo>
                  <a:pt x="905044" y="1361799"/>
                  <a:pt x="656804" y="725489"/>
                  <a:pt x="575105" y="511815"/>
                </a:cubicBezTo>
                <a:cubicBezTo>
                  <a:pt x="493406" y="298141"/>
                  <a:pt x="477695" y="112747"/>
                  <a:pt x="461984" y="59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16DFB8ED-4E1A-AA17-F4E4-294DE40DFFB4}"/>
              </a:ext>
            </a:extLst>
          </p:cNvPr>
          <p:cNvSpPr/>
          <p:nvPr/>
        </p:nvSpPr>
        <p:spPr>
          <a:xfrm>
            <a:off x="3071702" y="1817117"/>
            <a:ext cx="410781" cy="2341610"/>
          </a:xfrm>
          <a:custGeom>
            <a:avLst/>
            <a:gdLst>
              <a:gd name="connsiteX0" fmla="*/ 406789 w 410781"/>
              <a:gd name="connsiteY0" fmla="*/ 11683 h 2341610"/>
              <a:gd name="connsiteX1" fmla="*/ 331374 w 410781"/>
              <a:gd name="connsiteY1" fmla="*/ 1633093 h 2341610"/>
              <a:gd name="connsiteX2" fmla="*/ 340801 w 410781"/>
              <a:gd name="connsiteY2" fmla="*/ 1340862 h 2341610"/>
              <a:gd name="connsiteX3" fmla="*/ 274813 w 410781"/>
              <a:gd name="connsiteY3" fmla="*/ 2236409 h 2341610"/>
              <a:gd name="connsiteX4" fmla="*/ 284240 w 410781"/>
              <a:gd name="connsiteY4" fmla="*/ 2189275 h 2341610"/>
              <a:gd name="connsiteX5" fmla="*/ 20290 w 410781"/>
              <a:gd name="connsiteY5" fmla="*/ 1029778 h 2341610"/>
              <a:gd name="connsiteX6" fmla="*/ 29717 w 410781"/>
              <a:gd name="connsiteY6" fmla="*/ 1114619 h 2341610"/>
              <a:gd name="connsiteX7" fmla="*/ 123985 w 410781"/>
              <a:gd name="connsiteY7" fmla="*/ 181365 h 2341610"/>
              <a:gd name="connsiteX8" fmla="*/ 189972 w 410781"/>
              <a:gd name="connsiteY8" fmla="*/ 869522 h 2341610"/>
              <a:gd name="connsiteX9" fmla="*/ 406789 w 410781"/>
              <a:gd name="connsiteY9" fmla="*/ 11683 h 234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781" h="2341610">
                <a:moveTo>
                  <a:pt x="406789" y="11683"/>
                </a:moveTo>
                <a:cubicBezTo>
                  <a:pt x="430356" y="138945"/>
                  <a:pt x="342372" y="1411563"/>
                  <a:pt x="331374" y="1633093"/>
                </a:cubicBezTo>
                <a:cubicBezTo>
                  <a:pt x="320376" y="1854623"/>
                  <a:pt x="350228" y="1240309"/>
                  <a:pt x="340801" y="1340862"/>
                </a:cubicBezTo>
                <a:cubicBezTo>
                  <a:pt x="331374" y="1441415"/>
                  <a:pt x="284240" y="2095007"/>
                  <a:pt x="274813" y="2236409"/>
                </a:cubicBezTo>
                <a:cubicBezTo>
                  <a:pt x="265386" y="2377811"/>
                  <a:pt x="326660" y="2390380"/>
                  <a:pt x="284240" y="2189275"/>
                </a:cubicBezTo>
                <a:cubicBezTo>
                  <a:pt x="241819" y="1988170"/>
                  <a:pt x="62710" y="1208887"/>
                  <a:pt x="20290" y="1029778"/>
                </a:cubicBezTo>
                <a:cubicBezTo>
                  <a:pt x="-22130" y="850669"/>
                  <a:pt x="12435" y="1256021"/>
                  <a:pt x="29717" y="1114619"/>
                </a:cubicBezTo>
                <a:cubicBezTo>
                  <a:pt x="46999" y="973217"/>
                  <a:pt x="97276" y="222214"/>
                  <a:pt x="123985" y="181365"/>
                </a:cubicBezTo>
                <a:cubicBezTo>
                  <a:pt x="150694" y="140516"/>
                  <a:pt x="138125" y="900945"/>
                  <a:pt x="189972" y="869522"/>
                </a:cubicBezTo>
                <a:cubicBezTo>
                  <a:pt x="241819" y="838099"/>
                  <a:pt x="383222" y="-115579"/>
                  <a:pt x="406789" y="1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9CC6E5B7-7852-A46C-DB65-64971DD39C59}"/>
              </a:ext>
            </a:extLst>
          </p:cNvPr>
          <p:cNvSpPr/>
          <p:nvPr/>
        </p:nvSpPr>
        <p:spPr>
          <a:xfrm>
            <a:off x="3726337" y="5517679"/>
            <a:ext cx="338507" cy="1374569"/>
          </a:xfrm>
          <a:custGeom>
            <a:avLst/>
            <a:gdLst>
              <a:gd name="connsiteX0" fmla="*/ 195214 w 338507"/>
              <a:gd name="connsiteY0" fmla="*/ 6428 h 1374569"/>
              <a:gd name="connsiteX1" fmla="*/ 289482 w 338507"/>
              <a:gd name="connsiteY1" fmla="*/ 562610 h 1374569"/>
              <a:gd name="connsiteX2" fmla="*/ 148079 w 338507"/>
              <a:gd name="connsiteY2" fmla="*/ 1128218 h 1374569"/>
              <a:gd name="connsiteX3" fmla="*/ 336616 w 338507"/>
              <a:gd name="connsiteY3" fmla="*/ 901975 h 1374569"/>
              <a:gd name="connsiteX4" fmla="*/ 6677 w 338507"/>
              <a:gd name="connsiteY4" fmla="*/ 1373315 h 1374569"/>
              <a:gd name="connsiteX5" fmla="*/ 119799 w 338507"/>
              <a:gd name="connsiteY5" fmla="*/ 732292 h 1374569"/>
              <a:gd name="connsiteX6" fmla="*/ 176360 w 338507"/>
              <a:gd name="connsiteY6" fmla="*/ 289232 h 1374569"/>
              <a:gd name="connsiteX7" fmla="*/ 195214 w 338507"/>
              <a:gd name="connsiteY7" fmla="*/ 6428 h 137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7" h="1374569">
                <a:moveTo>
                  <a:pt x="195214" y="6428"/>
                </a:moveTo>
                <a:cubicBezTo>
                  <a:pt x="214068" y="51991"/>
                  <a:pt x="297338" y="375645"/>
                  <a:pt x="289482" y="562610"/>
                </a:cubicBezTo>
                <a:cubicBezTo>
                  <a:pt x="281626" y="749575"/>
                  <a:pt x="140223" y="1071657"/>
                  <a:pt x="148079" y="1128218"/>
                </a:cubicBezTo>
                <a:cubicBezTo>
                  <a:pt x="155935" y="1184779"/>
                  <a:pt x="360183" y="861126"/>
                  <a:pt x="336616" y="901975"/>
                </a:cubicBezTo>
                <a:cubicBezTo>
                  <a:pt x="313049" y="942824"/>
                  <a:pt x="42813" y="1401595"/>
                  <a:pt x="6677" y="1373315"/>
                </a:cubicBezTo>
                <a:cubicBezTo>
                  <a:pt x="-29459" y="1345035"/>
                  <a:pt x="91518" y="912973"/>
                  <a:pt x="119799" y="732292"/>
                </a:cubicBezTo>
                <a:cubicBezTo>
                  <a:pt x="148080" y="551611"/>
                  <a:pt x="159077" y="410209"/>
                  <a:pt x="176360" y="289232"/>
                </a:cubicBezTo>
                <a:cubicBezTo>
                  <a:pt x="193642" y="168255"/>
                  <a:pt x="176360" y="-39135"/>
                  <a:pt x="195214" y="6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EB4A844B-8A0A-DE3B-956B-823313479425}"/>
              </a:ext>
            </a:extLst>
          </p:cNvPr>
          <p:cNvSpPr/>
          <p:nvPr/>
        </p:nvSpPr>
        <p:spPr>
          <a:xfrm>
            <a:off x="5373971" y="5505950"/>
            <a:ext cx="866813" cy="2243741"/>
          </a:xfrm>
          <a:custGeom>
            <a:avLst/>
            <a:gdLst>
              <a:gd name="connsiteX0" fmla="*/ 715744 w 866813"/>
              <a:gd name="connsiteY0" fmla="*/ 65291 h 2243741"/>
              <a:gd name="connsiteX1" fmla="*/ 715744 w 866813"/>
              <a:gd name="connsiteY1" fmla="*/ 272681 h 2243741"/>
              <a:gd name="connsiteX2" fmla="*/ 866573 w 866813"/>
              <a:gd name="connsiteY2" fmla="*/ 1158801 h 2243741"/>
              <a:gd name="connsiteX3" fmla="*/ 734598 w 866813"/>
              <a:gd name="connsiteY3" fmla="*/ 1168227 h 2243741"/>
              <a:gd name="connsiteX4" fmla="*/ 216124 w 866813"/>
              <a:gd name="connsiteY4" fmla="*/ 1554726 h 2243741"/>
              <a:gd name="connsiteX5" fmla="*/ 8734 w 866813"/>
              <a:gd name="connsiteY5" fmla="*/ 2242883 h 2243741"/>
              <a:gd name="connsiteX6" fmla="*/ 480074 w 866813"/>
              <a:gd name="connsiteY6" fmla="*/ 1403897 h 2243741"/>
              <a:gd name="connsiteX7" fmla="*/ 762878 w 866813"/>
              <a:gd name="connsiteY7" fmla="*/ 1158801 h 2243741"/>
              <a:gd name="connsiteX8" fmla="*/ 810013 w 866813"/>
              <a:gd name="connsiteY8" fmla="*/ 564912 h 2243741"/>
              <a:gd name="connsiteX9" fmla="*/ 659184 w 866813"/>
              <a:gd name="connsiteY9" fmla="*/ 37011 h 2243741"/>
              <a:gd name="connsiteX10" fmla="*/ 715744 w 866813"/>
              <a:gd name="connsiteY10" fmla="*/ 65291 h 224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813" h="2243741">
                <a:moveTo>
                  <a:pt x="715744" y="65291"/>
                </a:moveTo>
                <a:cubicBezTo>
                  <a:pt x="725171" y="104569"/>
                  <a:pt x="690606" y="90429"/>
                  <a:pt x="715744" y="272681"/>
                </a:cubicBezTo>
                <a:cubicBezTo>
                  <a:pt x="740882" y="454933"/>
                  <a:pt x="863431" y="1009543"/>
                  <a:pt x="866573" y="1158801"/>
                </a:cubicBezTo>
                <a:cubicBezTo>
                  <a:pt x="869715" y="1308059"/>
                  <a:pt x="843006" y="1102240"/>
                  <a:pt x="734598" y="1168227"/>
                </a:cubicBezTo>
                <a:cubicBezTo>
                  <a:pt x="626190" y="1234214"/>
                  <a:pt x="337101" y="1375617"/>
                  <a:pt x="216124" y="1554726"/>
                </a:cubicBezTo>
                <a:cubicBezTo>
                  <a:pt x="95147" y="1733835"/>
                  <a:pt x="-35258" y="2268021"/>
                  <a:pt x="8734" y="2242883"/>
                </a:cubicBezTo>
                <a:cubicBezTo>
                  <a:pt x="52726" y="2217745"/>
                  <a:pt x="354383" y="1584577"/>
                  <a:pt x="480074" y="1403897"/>
                </a:cubicBezTo>
                <a:cubicBezTo>
                  <a:pt x="605765" y="1223217"/>
                  <a:pt x="707888" y="1298632"/>
                  <a:pt x="762878" y="1158801"/>
                </a:cubicBezTo>
                <a:cubicBezTo>
                  <a:pt x="817868" y="1018970"/>
                  <a:pt x="827295" y="751877"/>
                  <a:pt x="810013" y="564912"/>
                </a:cubicBezTo>
                <a:cubicBezTo>
                  <a:pt x="792731" y="377947"/>
                  <a:pt x="681180" y="117139"/>
                  <a:pt x="659184" y="37011"/>
                </a:cubicBezTo>
                <a:cubicBezTo>
                  <a:pt x="637188" y="-43117"/>
                  <a:pt x="706317" y="26013"/>
                  <a:pt x="715744" y="65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3CA9C822-4C73-A710-0D1E-88234E77A9AB}"/>
              </a:ext>
            </a:extLst>
          </p:cNvPr>
          <p:cNvSpPr/>
          <p:nvPr/>
        </p:nvSpPr>
        <p:spPr>
          <a:xfrm>
            <a:off x="3595775" y="5706360"/>
            <a:ext cx="404734" cy="1140504"/>
          </a:xfrm>
          <a:custGeom>
            <a:avLst/>
            <a:gdLst>
              <a:gd name="connsiteX0" fmla="*/ 372910 w 404734"/>
              <a:gd name="connsiteY0" fmla="*/ 34564 h 1140504"/>
              <a:gd name="connsiteX1" fmla="*/ 363483 w 404734"/>
              <a:gd name="connsiteY1" fmla="*/ 100551 h 1140504"/>
              <a:gd name="connsiteX2" fmla="*/ 14691 w 404734"/>
              <a:gd name="connsiteY2" fmla="*/ 835842 h 1140504"/>
              <a:gd name="connsiteX3" fmla="*/ 71252 w 404734"/>
              <a:gd name="connsiteY3" fmla="*/ 1137500 h 1140504"/>
              <a:gd name="connsiteX4" fmla="*/ 127813 w 404734"/>
              <a:gd name="connsiteY4" fmla="*/ 675586 h 1140504"/>
              <a:gd name="connsiteX5" fmla="*/ 137239 w 404734"/>
              <a:gd name="connsiteY5" fmla="*/ 364502 h 1140504"/>
              <a:gd name="connsiteX6" fmla="*/ 372910 w 404734"/>
              <a:gd name="connsiteY6" fmla="*/ 34564 h 114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734" h="1140504">
                <a:moveTo>
                  <a:pt x="372910" y="34564"/>
                </a:moveTo>
                <a:cubicBezTo>
                  <a:pt x="410617" y="-9428"/>
                  <a:pt x="423186" y="-32995"/>
                  <a:pt x="363483" y="100551"/>
                </a:cubicBezTo>
                <a:cubicBezTo>
                  <a:pt x="303780" y="234097"/>
                  <a:pt x="63396" y="663017"/>
                  <a:pt x="14691" y="835842"/>
                </a:cubicBezTo>
                <a:cubicBezTo>
                  <a:pt x="-34014" y="1008667"/>
                  <a:pt x="52398" y="1164209"/>
                  <a:pt x="71252" y="1137500"/>
                </a:cubicBezTo>
                <a:cubicBezTo>
                  <a:pt x="90106" y="1110791"/>
                  <a:pt x="116815" y="804419"/>
                  <a:pt x="127813" y="675586"/>
                </a:cubicBezTo>
                <a:cubicBezTo>
                  <a:pt x="138811" y="546753"/>
                  <a:pt x="93247" y="474481"/>
                  <a:pt x="137239" y="364502"/>
                </a:cubicBezTo>
                <a:cubicBezTo>
                  <a:pt x="181231" y="254523"/>
                  <a:pt x="335203" y="78556"/>
                  <a:pt x="372910" y="34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7F3F8A0F-B3AC-CCAE-36B3-2F4333E42D50}"/>
              </a:ext>
            </a:extLst>
          </p:cNvPr>
          <p:cNvSpPr/>
          <p:nvPr/>
        </p:nvSpPr>
        <p:spPr>
          <a:xfrm>
            <a:off x="271963" y="5458076"/>
            <a:ext cx="3740314" cy="1679856"/>
          </a:xfrm>
          <a:custGeom>
            <a:avLst/>
            <a:gdLst>
              <a:gd name="connsiteX0" fmla="*/ 3706148 w 3740314"/>
              <a:gd name="connsiteY0" fmla="*/ 28324 h 1679856"/>
              <a:gd name="connsiteX1" fmla="*/ 3677868 w 3740314"/>
              <a:gd name="connsiteY1" fmla="*/ 141446 h 1679856"/>
              <a:gd name="connsiteX2" fmla="*/ 3310223 w 3740314"/>
              <a:gd name="connsiteY2" fmla="*/ 801322 h 1679856"/>
              <a:gd name="connsiteX3" fmla="*/ 2556078 w 3740314"/>
              <a:gd name="connsiteY3" fmla="*/ 1234955 h 1679856"/>
              <a:gd name="connsiteX4" fmla="*/ 2490091 w 3740314"/>
              <a:gd name="connsiteY4" fmla="*/ 1357503 h 1679856"/>
              <a:gd name="connsiteX5" fmla="*/ 1414 w 3740314"/>
              <a:gd name="connsiteY5" fmla="*/ 1678015 h 1679856"/>
              <a:gd name="connsiteX6" fmla="*/ 2150726 w 3740314"/>
              <a:gd name="connsiteY6" fmla="*/ 1461198 h 1679856"/>
              <a:gd name="connsiteX7" fmla="*/ 3300796 w 3740314"/>
              <a:gd name="connsiteY7" fmla="*/ 914444 h 1679856"/>
              <a:gd name="connsiteX8" fmla="*/ 3329076 w 3740314"/>
              <a:gd name="connsiteY8" fmla="*/ 527945 h 1679856"/>
              <a:gd name="connsiteX9" fmla="*/ 3706148 w 3740314"/>
              <a:gd name="connsiteY9" fmla="*/ 28324 h 167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0314" h="1679856">
                <a:moveTo>
                  <a:pt x="3706148" y="28324"/>
                </a:moveTo>
                <a:cubicBezTo>
                  <a:pt x="3764280" y="-36092"/>
                  <a:pt x="3743855" y="12613"/>
                  <a:pt x="3677868" y="141446"/>
                </a:cubicBezTo>
                <a:cubicBezTo>
                  <a:pt x="3611881" y="270279"/>
                  <a:pt x="3497188" y="619070"/>
                  <a:pt x="3310223" y="801322"/>
                </a:cubicBezTo>
                <a:cubicBezTo>
                  <a:pt x="3123258" y="983574"/>
                  <a:pt x="2692767" y="1142258"/>
                  <a:pt x="2556078" y="1234955"/>
                </a:cubicBezTo>
                <a:cubicBezTo>
                  <a:pt x="2419389" y="1327652"/>
                  <a:pt x="2915868" y="1283660"/>
                  <a:pt x="2490091" y="1357503"/>
                </a:cubicBezTo>
                <a:cubicBezTo>
                  <a:pt x="2064314" y="1431346"/>
                  <a:pt x="57975" y="1660732"/>
                  <a:pt x="1414" y="1678015"/>
                </a:cubicBezTo>
                <a:cubicBezTo>
                  <a:pt x="-55147" y="1695298"/>
                  <a:pt x="1600829" y="1588460"/>
                  <a:pt x="2150726" y="1461198"/>
                </a:cubicBezTo>
                <a:cubicBezTo>
                  <a:pt x="2700623" y="1333936"/>
                  <a:pt x="3104404" y="1069986"/>
                  <a:pt x="3300796" y="914444"/>
                </a:cubicBezTo>
                <a:cubicBezTo>
                  <a:pt x="3497188" y="758902"/>
                  <a:pt x="3261517" y="675632"/>
                  <a:pt x="3329076" y="527945"/>
                </a:cubicBezTo>
                <a:cubicBezTo>
                  <a:pt x="3396635" y="380258"/>
                  <a:pt x="3648016" y="92740"/>
                  <a:pt x="3706148" y="2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C61121A5-DACF-8EC1-165C-7D7913E792EE}"/>
              </a:ext>
            </a:extLst>
          </p:cNvPr>
          <p:cNvSpPr/>
          <p:nvPr/>
        </p:nvSpPr>
        <p:spPr>
          <a:xfrm>
            <a:off x="6108546" y="5418317"/>
            <a:ext cx="463685" cy="1519997"/>
          </a:xfrm>
          <a:custGeom>
            <a:avLst/>
            <a:gdLst>
              <a:gd name="connsiteX0" fmla="*/ 84864 w 463685"/>
              <a:gd name="connsiteY0" fmla="*/ 86937 h 1519997"/>
              <a:gd name="connsiteX1" fmla="*/ 179132 w 463685"/>
              <a:gd name="connsiteY1" fmla="*/ 228339 h 1519997"/>
              <a:gd name="connsiteX2" fmla="*/ 395949 w 463685"/>
              <a:gd name="connsiteY2" fmla="*/ 944776 h 1519997"/>
              <a:gd name="connsiteX3" fmla="*/ 405376 w 463685"/>
              <a:gd name="connsiteY3" fmla="*/ 1189873 h 1519997"/>
              <a:gd name="connsiteX4" fmla="*/ 23 w 463685"/>
              <a:gd name="connsiteY4" fmla="*/ 1519811 h 1519997"/>
              <a:gd name="connsiteX5" fmla="*/ 386522 w 463685"/>
              <a:gd name="connsiteY5" fmla="*/ 1142739 h 1519997"/>
              <a:gd name="connsiteX6" fmla="*/ 443083 w 463685"/>
              <a:gd name="connsiteY6" fmla="*/ 944776 h 1519997"/>
              <a:gd name="connsiteX7" fmla="*/ 131998 w 463685"/>
              <a:gd name="connsiteY7" fmla="*/ 68083 h 1519997"/>
              <a:gd name="connsiteX8" fmla="*/ 84864 w 463685"/>
              <a:gd name="connsiteY8" fmla="*/ 86937 h 151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685" h="1519997">
                <a:moveTo>
                  <a:pt x="84864" y="86937"/>
                </a:moveTo>
                <a:cubicBezTo>
                  <a:pt x="92720" y="113646"/>
                  <a:pt x="127285" y="85366"/>
                  <a:pt x="179132" y="228339"/>
                </a:cubicBezTo>
                <a:cubicBezTo>
                  <a:pt x="230979" y="371312"/>
                  <a:pt x="358242" y="784520"/>
                  <a:pt x="395949" y="944776"/>
                </a:cubicBezTo>
                <a:cubicBezTo>
                  <a:pt x="433656" y="1105032"/>
                  <a:pt x="471364" y="1094034"/>
                  <a:pt x="405376" y="1189873"/>
                </a:cubicBezTo>
                <a:cubicBezTo>
                  <a:pt x="339388" y="1285712"/>
                  <a:pt x="3165" y="1527667"/>
                  <a:pt x="23" y="1519811"/>
                </a:cubicBezTo>
                <a:cubicBezTo>
                  <a:pt x="-3119" y="1511955"/>
                  <a:pt x="312679" y="1238578"/>
                  <a:pt x="386522" y="1142739"/>
                </a:cubicBezTo>
                <a:cubicBezTo>
                  <a:pt x="460365" y="1046900"/>
                  <a:pt x="485504" y="1123885"/>
                  <a:pt x="443083" y="944776"/>
                </a:cubicBezTo>
                <a:cubicBezTo>
                  <a:pt x="400662" y="765667"/>
                  <a:pt x="190130" y="218912"/>
                  <a:pt x="131998" y="68083"/>
                </a:cubicBezTo>
                <a:cubicBezTo>
                  <a:pt x="73866" y="-82746"/>
                  <a:pt x="77008" y="60228"/>
                  <a:pt x="84864" y="86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6BEBBF3A-A70C-C125-47A4-2427A3C221F5}"/>
              </a:ext>
            </a:extLst>
          </p:cNvPr>
          <p:cNvSpPr/>
          <p:nvPr/>
        </p:nvSpPr>
        <p:spPr>
          <a:xfrm>
            <a:off x="6192025" y="5551698"/>
            <a:ext cx="246482" cy="1375438"/>
          </a:xfrm>
          <a:custGeom>
            <a:avLst/>
            <a:gdLst>
              <a:gd name="connsiteX0" fmla="*/ 57946 w 246482"/>
              <a:gd name="connsiteY0" fmla="*/ 690 h 1375438"/>
              <a:gd name="connsiteX1" fmla="*/ 152214 w 246482"/>
              <a:gd name="connsiteY1" fmla="*/ 632286 h 1375438"/>
              <a:gd name="connsiteX2" fmla="*/ 246482 w 246482"/>
              <a:gd name="connsiteY2" fmla="*/ 1367576 h 1375438"/>
              <a:gd name="connsiteX3" fmla="*/ 152214 w 246482"/>
              <a:gd name="connsiteY3" fmla="*/ 990504 h 1375438"/>
              <a:gd name="connsiteX4" fmla="*/ 1385 w 246482"/>
              <a:gd name="connsiteY4" fmla="*/ 519164 h 1375438"/>
              <a:gd name="connsiteX5" fmla="*/ 57946 w 246482"/>
              <a:gd name="connsiteY5" fmla="*/ 690 h 137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482" h="1375438">
                <a:moveTo>
                  <a:pt x="57946" y="690"/>
                </a:moveTo>
                <a:cubicBezTo>
                  <a:pt x="83084" y="19544"/>
                  <a:pt x="120791" y="404472"/>
                  <a:pt x="152214" y="632286"/>
                </a:cubicBezTo>
                <a:cubicBezTo>
                  <a:pt x="183637" y="860100"/>
                  <a:pt x="246482" y="1307873"/>
                  <a:pt x="246482" y="1367576"/>
                </a:cubicBezTo>
                <a:cubicBezTo>
                  <a:pt x="246482" y="1427279"/>
                  <a:pt x="193063" y="1131906"/>
                  <a:pt x="152214" y="990504"/>
                </a:cubicBezTo>
                <a:cubicBezTo>
                  <a:pt x="111365" y="849102"/>
                  <a:pt x="10812" y="684133"/>
                  <a:pt x="1385" y="519164"/>
                </a:cubicBezTo>
                <a:cubicBezTo>
                  <a:pt x="-8042" y="354195"/>
                  <a:pt x="32808" y="-18164"/>
                  <a:pt x="57946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C4930753-680D-A146-6525-B5CCC8492D6B}"/>
              </a:ext>
            </a:extLst>
          </p:cNvPr>
          <p:cNvSpPr/>
          <p:nvPr/>
        </p:nvSpPr>
        <p:spPr>
          <a:xfrm>
            <a:off x="6621791" y="6268811"/>
            <a:ext cx="2871855" cy="1150632"/>
          </a:xfrm>
          <a:custGeom>
            <a:avLst/>
            <a:gdLst>
              <a:gd name="connsiteX0" fmla="*/ 33533 w 2871855"/>
              <a:gd name="connsiteY0" fmla="*/ 414793 h 1150632"/>
              <a:gd name="connsiteX1" fmla="*/ 118374 w 2871855"/>
              <a:gd name="connsiteY1" fmla="*/ 471354 h 1150632"/>
              <a:gd name="connsiteX2" fmla="*/ 872518 w 2871855"/>
              <a:gd name="connsiteY2" fmla="*/ 688170 h 1150632"/>
              <a:gd name="connsiteX3" fmla="*/ 1004494 w 2871855"/>
              <a:gd name="connsiteY3" fmla="*/ 697597 h 1150632"/>
              <a:gd name="connsiteX4" fmla="*/ 1353285 w 2871855"/>
              <a:gd name="connsiteY4" fmla="*/ 735304 h 1150632"/>
              <a:gd name="connsiteX5" fmla="*/ 2003735 w 2871855"/>
              <a:gd name="connsiteY5" fmla="*/ 886133 h 1150632"/>
              <a:gd name="connsiteX6" fmla="*/ 2003735 w 2871855"/>
              <a:gd name="connsiteY6" fmla="*/ 820146 h 1150632"/>
              <a:gd name="connsiteX7" fmla="*/ 2399661 w 2871855"/>
              <a:gd name="connsiteY7" fmla="*/ 933267 h 1150632"/>
              <a:gd name="connsiteX8" fmla="*/ 2512782 w 2871855"/>
              <a:gd name="connsiteY8" fmla="*/ 1008682 h 1150632"/>
              <a:gd name="connsiteX9" fmla="*/ 2871001 w 2871855"/>
              <a:gd name="connsiteY9" fmla="*/ 1150084 h 1150632"/>
              <a:gd name="connsiteX10" fmla="*/ 2399661 w 2871855"/>
              <a:gd name="connsiteY10" fmla="*/ 952121 h 1150632"/>
              <a:gd name="connsiteX11" fmla="*/ 1626663 w 2871855"/>
              <a:gd name="connsiteY11" fmla="*/ 867280 h 1150632"/>
              <a:gd name="connsiteX12" fmla="*/ 938506 w 2871855"/>
              <a:gd name="connsiteY12" fmla="*/ 716451 h 1150632"/>
              <a:gd name="connsiteX13" fmla="*/ 561434 w 2871855"/>
              <a:gd name="connsiteY13" fmla="*/ 593902 h 1150632"/>
              <a:gd name="connsiteX14" fmla="*/ 14679 w 2871855"/>
              <a:gd name="connsiteY14" fmla="*/ 14 h 1150632"/>
              <a:gd name="connsiteX15" fmla="*/ 438885 w 2871855"/>
              <a:gd name="connsiteY15" fmla="*/ 575049 h 1150632"/>
              <a:gd name="connsiteX16" fmla="*/ 33533 w 2871855"/>
              <a:gd name="connsiteY16" fmla="*/ 414793 h 115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1855" h="1150632">
                <a:moveTo>
                  <a:pt x="33533" y="414793"/>
                </a:moveTo>
                <a:cubicBezTo>
                  <a:pt x="-19886" y="397510"/>
                  <a:pt x="-21457" y="425791"/>
                  <a:pt x="118374" y="471354"/>
                </a:cubicBezTo>
                <a:cubicBezTo>
                  <a:pt x="258205" y="516917"/>
                  <a:pt x="724831" y="650463"/>
                  <a:pt x="872518" y="688170"/>
                </a:cubicBezTo>
                <a:cubicBezTo>
                  <a:pt x="1020205" y="725877"/>
                  <a:pt x="924366" y="689741"/>
                  <a:pt x="1004494" y="697597"/>
                </a:cubicBezTo>
                <a:cubicBezTo>
                  <a:pt x="1084622" y="705453"/>
                  <a:pt x="1186745" y="703881"/>
                  <a:pt x="1353285" y="735304"/>
                </a:cubicBezTo>
                <a:cubicBezTo>
                  <a:pt x="1519825" y="766727"/>
                  <a:pt x="1895327" y="871993"/>
                  <a:pt x="2003735" y="886133"/>
                </a:cubicBezTo>
                <a:cubicBezTo>
                  <a:pt x="2112143" y="900273"/>
                  <a:pt x="1937747" y="812290"/>
                  <a:pt x="2003735" y="820146"/>
                </a:cubicBezTo>
                <a:cubicBezTo>
                  <a:pt x="2069723" y="828002"/>
                  <a:pt x="2314820" y="901844"/>
                  <a:pt x="2399661" y="933267"/>
                </a:cubicBezTo>
                <a:cubicBezTo>
                  <a:pt x="2484502" y="964690"/>
                  <a:pt x="2434225" y="972546"/>
                  <a:pt x="2512782" y="1008682"/>
                </a:cubicBezTo>
                <a:cubicBezTo>
                  <a:pt x="2591339" y="1044818"/>
                  <a:pt x="2889855" y="1159511"/>
                  <a:pt x="2871001" y="1150084"/>
                </a:cubicBezTo>
                <a:cubicBezTo>
                  <a:pt x="2852148" y="1140657"/>
                  <a:pt x="2607051" y="999255"/>
                  <a:pt x="2399661" y="952121"/>
                </a:cubicBezTo>
                <a:cubicBezTo>
                  <a:pt x="2192271" y="904987"/>
                  <a:pt x="1870189" y="906558"/>
                  <a:pt x="1626663" y="867280"/>
                </a:cubicBezTo>
                <a:cubicBezTo>
                  <a:pt x="1383137" y="828002"/>
                  <a:pt x="1116044" y="762014"/>
                  <a:pt x="938506" y="716451"/>
                </a:cubicBezTo>
                <a:cubicBezTo>
                  <a:pt x="760968" y="670888"/>
                  <a:pt x="715405" y="713308"/>
                  <a:pt x="561434" y="593902"/>
                </a:cubicBezTo>
                <a:cubicBezTo>
                  <a:pt x="407463" y="474496"/>
                  <a:pt x="35104" y="3156"/>
                  <a:pt x="14679" y="14"/>
                </a:cubicBezTo>
                <a:cubicBezTo>
                  <a:pt x="-5746" y="-3128"/>
                  <a:pt x="438885" y="502777"/>
                  <a:pt x="438885" y="575049"/>
                </a:cubicBezTo>
                <a:cubicBezTo>
                  <a:pt x="438885" y="647321"/>
                  <a:pt x="86952" y="432076"/>
                  <a:pt x="33533" y="414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EADD908C-843F-0EC8-47B8-4EEC205747AD}"/>
              </a:ext>
            </a:extLst>
          </p:cNvPr>
          <p:cNvSpPr/>
          <p:nvPr/>
        </p:nvSpPr>
        <p:spPr>
          <a:xfrm>
            <a:off x="838858" y="7021924"/>
            <a:ext cx="726657" cy="2066244"/>
          </a:xfrm>
          <a:custGeom>
            <a:avLst/>
            <a:gdLst>
              <a:gd name="connsiteX0" fmla="*/ 128 w 726657"/>
              <a:gd name="connsiteY0" fmla="*/ 10472 h 2066244"/>
              <a:gd name="connsiteX1" fmla="*/ 216944 w 726657"/>
              <a:gd name="connsiteY1" fmla="*/ 613787 h 2066244"/>
              <a:gd name="connsiteX2" fmla="*/ 575163 w 726657"/>
              <a:gd name="connsiteY2" fmla="*/ 1886406 h 2066244"/>
              <a:gd name="connsiteX3" fmla="*/ 499748 w 726657"/>
              <a:gd name="connsiteY3" fmla="*/ 1575321 h 2066244"/>
              <a:gd name="connsiteX4" fmla="*/ 725991 w 726657"/>
              <a:gd name="connsiteY4" fmla="*/ 2065515 h 2066244"/>
              <a:gd name="connsiteX5" fmla="*/ 414907 w 726657"/>
              <a:gd name="connsiteY5" fmla="*/ 1443346 h 2066244"/>
              <a:gd name="connsiteX6" fmla="*/ 245224 w 726657"/>
              <a:gd name="connsiteY6" fmla="*/ 321556 h 2066244"/>
              <a:gd name="connsiteX7" fmla="*/ 128 w 726657"/>
              <a:gd name="connsiteY7" fmla="*/ 10472 h 206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657" h="2066244">
                <a:moveTo>
                  <a:pt x="128" y="10472"/>
                </a:moveTo>
                <a:cubicBezTo>
                  <a:pt x="-4585" y="59177"/>
                  <a:pt x="121105" y="301131"/>
                  <a:pt x="216944" y="613787"/>
                </a:cubicBezTo>
                <a:cubicBezTo>
                  <a:pt x="312783" y="926443"/>
                  <a:pt x="528029" y="1726150"/>
                  <a:pt x="575163" y="1886406"/>
                </a:cubicBezTo>
                <a:cubicBezTo>
                  <a:pt x="622297" y="2046662"/>
                  <a:pt x="474610" y="1545470"/>
                  <a:pt x="499748" y="1575321"/>
                </a:cubicBezTo>
                <a:cubicBezTo>
                  <a:pt x="524886" y="1605172"/>
                  <a:pt x="740131" y="2087511"/>
                  <a:pt x="725991" y="2065515"/>
                </a:cubicBezTo>
                <a:cubicBezTo>
                  <a:pt x="711851" y="2043519"/>
                  <a:pt x="495035" y="1734006"/>
                  <a:pt x="414907" y="1443346"/>
                </a:cubicBezTo>
                <a:cubicBezTo>
                  <a:pt x="334779" y="1152686"/>
                  <a:pt x="319067" y="557226"/>
                  <a:pt x="245224" y="321556"/>
                </a:cubicBezTo>
                <a:cubicBezTo>
                  <a:pt x="171381" y="85886"/>
                  <a:pt x="4841" y="-38233"/>
                  <a:pt x="128" y="10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265821EA-2360-1B57-2409-A40503E58152}"/>
              </a:ext>
            </a:extLst>
          </p:cNvPr>
          <p:cNvSpPr/>
          <p:nvPr/>
        </p:nvSpPr>
        <p:spPr>
          <a:xfrm>
            <a:off x="622124" y="7154659"/>
            <a:ext cx="226303" cy="1777790"/>
          </a:xfrm>
          <a:custGeom>
            <a:avLst/>
            <a:gdLst>
              <a:gd name="connsiteX0" fmla="*/ 122594 w 226303"/>
              <a:gd name="connsiteY0" fmla="*/ 285 h 1777790"/>
              <a:gd name="connsiteX1" fmla="*/ 66033 w 226303"/>
              <a:gd name="connsiteY1" fmla="*/ 339650 h 1777790"/>
              <a:gd name="connsiteX2" fmla="*/ 226288 w 226303"/>
              <a:gd name="connsiteY2" fmla="*/ 735576 h 1777790"/>
              <a:gd name="connsiteX3" fmla="*/ 75460 w 226303"/>
              <a:gd name="connsiteY3" fmla="*/ 1065514 h 1777790"/>
              <a:gd name="connsiteX4" fmla="*/ 45 w 226303"/>
              <a:gd name="connsiteY4" fmla="*/ 1772525 h 1777790"/>
              <a:gd name="connsiteX5" fmla="*/ 84886 w 226303"/>
              <a:gd name="connsiteY5" fmla="*/ 660162 h 1777790"/>
              <a:gd name="connsiteX6" fmla="*/ 66033 w 226303"/>
              <a:gd name="connsiteY6" fmla="*/ 396211 h 1777790"/>
              <a:gd name="connsiteX7" fmla="*/ 122594 w 226303"/>
              <a:gd name="connsiteY7" fmla="*/ 285 h 177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303" h="1777790">
                <a:moveTo>
                  <a:pt x="122594" y="285"/>
                </a:moveTo>
                <a:cubicBezTo>
                  <a:pt x="122594" y="-9142"/>
                  <a:pt x="48751" y="217102"/>
                  <a:pt x="66033" y="339650"/>
                </a:cubicBezTo>
                <a:cubicBezTo>
                  <a:pt x="83315" y="462198"/>
                  <a:pt x="224717" y="614599"/>
                  <a:pt x="226288" y="735576"/>
                </a:cubicBezTo>
                <a:cubicBezTo>
                  <a:pt x="227859" y="856553"/>
                  <a:pt x="113167" y="892689"/>
                  <a:pt x="75460" y="1065514"/>
                </a:cubicBezTo>
                <a:cubicBezTo>
                  <a:pt x="37753" y="1238339"/>
                  <a:pt x="-1526" y="1840084"/>
                  <a:pt x="45" y="1772525"/>
                </a:cubicBezTo>
                <a:cubicBezTo>
                  <a:pt x="1616" y="1704966"/>
                  <a:pt x="73888" y="889548"/>
                  <a:pt x="84886" y="660162"/>
                </a:cubicBezTo>
                <a:cubicBezTo>
                  <a:pt x="95884" y="430776"/>
                  <a:pt x="58177" y="501477"/>
                  <a:pt x="66033" y="396211"/>
                </a:cubicBezTo>
                <a:cubicBezTo>
                  <a:pt x="73889" y="290945"/>
                  <a:pt x="122594" y="9712"/>
                  <a:pt x="122594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9F53F310-33D5-BB54-B358-AE6300279984}"/>
              </a:ext>
            </a:extLst>
          </p:cNvPr>
          <p:cNvSpPr/>
          <p:nvPr/>
        </p:nvSpPr>
        <p:spPr>
          <a:xfrm>
            <a:off x="149751" y="6851911"/>
            <a:ext cx="2103571" cy="1202373"/>
          </a:xfrm>
          <a:custGeom>
            <a:avLst/>
            <a:gdLst>
              <a:gd name="connsiteX0" fmla="*/ 1078 w 2103571"/>
              <a:gd name="connsiteY0" fmla="*/ 1198580 h 1202373"/>
              <a:gd name="connsiteX1" fmla="*/ 274455 w 2103571"/>
              <a:gd name="connsiteY1" fmla="*/ 878068 h 1202373"/>
              <a:gd name="connsiteX2" fmla="*/ 576113 w 2103571"/>
              <a:gd name="connsiteY2" fmla="*/ 208765 h 1202373"/>
              <a:gd name="connsiteX3" fmla="*/ 2103255 w 2103571"/>
              <a:gd name="connsiteY3" fmla="*/ 1376 h 1202373"/>
              <a:gd name="connsiteX4" fmla="*/ 708088 w 2103571"/>
              <a:gd name="connsiteY4" fmla="*/ 284180 h 1202373"/>
              <a:gd name="connsiteX5" fmla="*/ 378150 w 2103571"/>
              <a:gd name="connsiteY5" fmla="*/ 680105 h 1202373"/>
              <a:gd name="connsiteX6" fmla="*/ 1078 w 2103571"/>
              <a:gd name="connsiteY6" fmla="*/ 1198580 h 120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571" h="1202373">
                <a:moveTo>
                  <a:pt x="1078" y="1198580"/>
                </a:moveTo>
                <a:cubicBezTo>
                  <a:pt x="-16205" y="1231574"/>
                  <a:pt x="178616" y="1043037"/>
                  <a:pt x="274455" y="878068"/>
                </a:cubicBezTo>
                <a:cubicBezTo>
                  <a:pt x="370294" y="713099"/>
                  <a:pt x="271313" y="354880"/>
                  <a:pt x="576113" y="208765"/>
                </a:cubicBezTo>
                <a:cubicBezTo>
                  <a:pt x="880913" y="62650"/>
                  <a:pt x="2081259" y="-11193"/>
                  <a:pt x="2103255" y="1376"/>
                </a:cubicBezTo>
                <a:cubicBezTo>
                  <a:pt x="2125251" y="13945"/>
                  <a:pt x="995605" y="171059"/>
                  <a:pt x="708088" y="284180"/>
                </a:cubicBezTo>
                <a:cubicBezTo>
                  <a:pt x="420571" y="397301"/>
                  <a:pt x="494414" y="526134"/>
                  <a:pt x="378150" y="680105"/>
                </a:cubicBezTo>
                <a:cubicBezTo>
                  <a:pt x="261886" y="834076"/>
                  <a:pt x="18361" y="1165586"/>
                  <a:pt x="1078" y="1198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A6C4179C-3726-AC09-6666-A78CDAB479B8}"/>
              </a:ext>
            </a:extLst>
          </p:cNvPr>
          <p:cNvSpPr/>
          <p:nvPr/>
        </p:nvSpPr>
        <p:spPr>
          <a:xfrm>
            <a:off x="8653806" y="7202446"/>
            <a:ext cx="484262" cy="3547454"/>
          </a:xfrm>
          <a:custGeom>
            <a:avLst/>
            <a:gdLst>
              <a:gd name="connsiteX0" fmla="*/ 461914 w 484262"/>
              <a:gd name="connsiteY0" fmla="*/ 46766 h 3547454"/>
              <a:gd name="connsiteX1" fmla="*/ 414780 w 484262"/>
              <a:gd name="connsiteY1" fmla="*/ 291863 h 3547454"/>
              <a:gd name="connsiteX2" fmla="*/ 75415 w 484262"/>
              <a:gd name="connsiteY2" fmla="*/ 1357092 h 3547454"/>
              <a:gd name="connsiteX3" fmla="*/ 47134 w 484262"/>
              <a:gd name="connsiteY3" fmla="*/ 2507162 h 3547454"/>
              <a:gd name="connsiteX4" fmla="*/ 94268 w 484262"/>
              <a:gd name="connsiteY4" fmla="*/ 3233026 h 3547454"/>
              <a:gd name="connsiteX5" fmla="*/ 122549 w 484262"/>
              <a:gd name="connsiteY5" fmla="*/ 3478123 h 3547454"/>
              <a:gd name="connsiteX6" fmla="*/ 0 w 484262"/>
              <a:gd name="connsiteY6" fmla="*/ 2026395 h 3547454"/>
              <a:gd name="connsiteX7" fmla="*/ 122549 w 484262"/>
              <a:gd name="connsiteY7" fmla="*/ 546387 h 3547454"/>
              <a:gd name="connsiteX8" fmla="*/ 141402 w 484262"/>
              <a:gd name="connsiteY8" fmla="*/ 1064861 h 3547454"/>
              <a:gd name="connsiteX9" fmla="*/ 461914 w 484262"/>
              <a:gd name="connsiteY9" fmla="*/ 46766 h 354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262" h="3547454">
                <a:moveTo>
                  <a:pt x="461914" y="46766"/>
                </a:moveTo>
                <a:cubicBezTo>
                  <a:pt x="507477" y="-82067"/>
                  <a:pt x="479196" y="73475"/>
                  <a:pt x="414780" y="291863"/>
                </a:cubicBezTo>
                <a:cubicBezTo>
                  <a:pt x="350364" y="510251"/>
                  <a:pt x="136689" y="987876"/>
                  <a:pt x="75415" y="1357092"/>
                </a:cubicBezTo>
                <a:cubicBezTo>
                  <a:pt x="14141" y="1726308"/>
                  <a:pt x="43992" y="2194506"/>
                  <a:pt x="47134" y="2507162"/>
                </a:cubicBezTo>
                <a:cubicBezTo>
                  <a:pt x="50276" y="2819818"/>
                  <a:pt x="81699" y="3071199"/>
                  <a:pt x="94268" y="3233026"/>
                </a:cubicBezTo>
                <a:cubicBezTo>
                  <a:pt x="106837" y="3394853"/>
                  <a:pt x="138260" y="3679228"/>
                  <a:pt x="122549" y="3478123"/>
                </a:cubicBezTo>
                <a:cubicBezTo>
                  <a:pt x="106838" y="3277018"/>
                  <a:pt x="0" y="2515018"/>
                  <a:pt x="0" y="2026395"/>
                </a:cubicBezTo>
                <a:cubicBezTo>
                  <a:pt x="0" y="1537772"/>
                  <a:pt x="98982" y="706643"/>
                  <a:pt x="122549" y="546387"/>
                </a:cubicBezTo>
                <a:cubicBezTo>
                  <a:pt x="146116" y="386131"/>
                  <a:pt x="80128" y="1146560"/>
                  <a:pt x="141402" y="1064861"/>
                </a:cubicBezTo>
                <a:cubicBezTo>
                  <a:pt x="202676" y="983162"/>
                  <a:pt x="416351" y="175599"/>
                  <a:pt x="461914" y="46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B7FD088F-6E1C-C244-3D61-8D45AE2FFCD1}"/>
              </a:ext>
            </a:extLst>
          </p:cNvPr>
          <p:cNvSpPr/>
          <p:nvPr/>
        </p:nvSpPr>
        <p:spPr>
          <a:xfrm>
            <a:off x="3670916" y="6631740"/>
            <a:ext cx="1106592" cy="855776"/>
          </a:xfrm>
          <a:custGeom>
            <a:avLst/>
            <a:gdLst>
              <a:gd name="connsiteX0" fmla="*/ 2559 w 1106592"/>
              <a:gd name="connsiteY0" fmla="*/ 115135 h 855776"/>
              <a:gd name="connsiteX1" fmla="*/ 208934 w 1106592"/>
              <a:gd name="connsiteY1" fmla="*/ 197685 h 855776"/>
              <a:gd name="connsiteX2" fmla="*/ 574059 w 1106592"/>
              <a:gd name="connsiteY2" fmla="*/ 159585 h 855776"/>
              <a:gd name="connsiteX3" fmla="*/ 485159 w 1106592"/>
              <a:gd name="connsiteY3" fmla="*/ 251660 h 855776"/>
              <a:gd name="connsiteX4" fmla="*/ 364509 w 1106592"/>
              <a:gd name="connsiteY4" fmla="*/ 569160 h 855776"/>
              <a:gd name="connsiteX5" fmla="*/ 501034 w 1106592"/>
              <a:gd name="connsiteY5" fmla="*/ 531060 h 855776"/>
              <a:gd name="connsiteX6" fmla="*/ 936009 w 1106592"/>
              <a:gd name="connsiteY6" fmla="*/ 759660 h 855776"/>
              <a:gd name="connsiteX7" fmla="*/ 1082059 w 1106592"/>
              <a:gd name="connsiteY7" fmla="*/ 851735 h 855776"/>
              <a:gd name="connsiteX8" fmla="*/ 462934 w 1106592"/>
              <a:gd name="connsiteY8" fmla="*/ 639010 h 855776"/>
              <a:gd name="connsiteX9" fmla="*/ 389909 w 1106592"/>
              <a:gd name="connsiteY9" fmla="*/ 512010 h 855776"/>
              <a:gd name="connsiteX10" fmla="*/ 386734 w 1106592"/>
              <a:gd name="connsiteY10" fmla="*/ 378660 h 855776"/>
              <a:gd name="connsiteX11" fmla="*/ 323234 w 1106592"/>
              <a:gd name="connsiteY11" fmla="*/ 442160 h 855776"/>
              <a:gd name="connsiteX12" fmla="*/ 424834 w 1106592"/>
              <a:gd name="connsiteY12" fmla="*/ 146885 h 855776"/>
              <a:gd name="connsiteX13" fmla="*/ 151784 w 1106592"/>
              <a:gd name="connsiteY13" fmla="*/ 835 h 855776"/>
              <a:gd name="connsiteX14" fmla="*/ 345459 w 1106592"/>
              <a:gd name="connsiteY14" fmla="*/ 207210 h 855776"/>
              <a:gd name="connsiteX15" fmla="*/ 2559 w 1106592"/>
              <a:gd name="connsiteY15" fmla="*/ 115135 h 8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06592" h="855776">
                <a:moveTo>
                  <a:pt x="2559" y="115135"/>
                </a:moveTo>
                <a:cubicBezTo>
                  <a:pt x="-20195" y="113548"/>
                  <a:pt x="113684" y="190277"/>
                  <a:pt x="208934" y="197685"/>
                </a:cubicBezTo>
                <a:cubicBezTo>
                  <a:pt x="304184" y="205093"/>
                  <a:pt x="528022" y="150589"/>
                  <a:pt x="574059" y="159585"/>
                </a:cubicBezTo>
                <a:cubicBezTo>
                  <a:pt x="620096" y="168581"/>
                  <a:pt x="520084" y="183397"/>
                  <a:pt x="485159" y="251660"/>
                </a:cubicBezTo>
                <a:cubicBezTo>
                  <a:pt x="450234" y="319923"/>
                  <a:pt x="361863" y="522593"/>
                  <a:pt x="364509" y="569160"/>
                </a:cubicBezTo>
                <a:cubicBezTo>
                  <a:pt x="367155" y="615727"/>
                  <a:pt x="405784" y="499310"/>
                  <a:pt x="501034" y="531060"/>
                </a:cubicBezTo>
                <a:cubicBezTo>
                  <a:pt x="596284" y="562810"/>
                  <a:pt x="839172" y="706214"/>
                  <a:pt x="936009" y="759660"/>
                </a:cubicBezTo>
                <a:cubicBezTo>
                  <a:pt x="1032847" y="813106"/>
                  <a:pt x="1160905" y="871843"/>
                  <a:pt x="1082059" y="851735"/>
                </a:cubicBezTo>
                <a:cubicBezTo>
                  <a:pt x="1003213" y="831627"/>
                  <a:pt x="578292" y="695631"/>
                  <a:pt x="462934" y="639010"/>
                </a:cubicBezTo>
                <a:cubicBezTo>
                  <a:pt x="347576" y="582389"/>
                  <a:pt x="402609" y="555402"/>
                  <a:pt x="389909" y="512010"/>
                </a:cubicBezTo>
                <a:cubicBezTo>
                  <a:pt x="377209" y="468618"/>
                  <a:pt x="397847" y="390302"/>
                  <a:pt x="386734" y="378660"/>
                </a:cubicBezTo>
                <a:cubicBezTo>
                  <a:pt x="375622" y="367018"/>
                  <a:pt x="316884" y="480789"/>
                  <a:pt x="323234" y="442160"/>
                </a:cubicBezTo>
                <a:cubicBezTo>
                  <a:pt x="329584" y="403531"/>
                  <a:pt x="453409" y="220439"/>
                  <a:pt x="424834" y="146885"/>
                </a:cubicBezTo>
                <a:cubicBezTo>
                  <a:pt x="396259" y="73331"/>
                  <a:pt x="165013" y="-9219"/>
                  <a:pt x="151784" y="835"/>
                </a:cubicBezTo>
                <a:cubicBezTo>
                  <a:pt x="138555" y="10889"/>
                  <a:pt x="369800" y="185514"/>
                  <a:pt x="345459" y="207210"/>
                </a:cubicBezTo>
                <a:cubicBezTo>
                  <a:pt x="321118" y="228906"/>
                  <a:pt x="25313" y="116722"/>
                  <a:pt x="2559" y="11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B8379A2D-25E3-E9E6-F456-6E3B2C5E890C}"/>
              </a:ext>
            </a:extLst>
          </p:cNvPr>
          <p:cNvSpPr/>
          <p:nvPr/>
        </p:nvSpPr>
        <p:spPr>
          <a:xfrm>
            <a:off x="4431526" y="7100622"/>
            <a:ext cx="1421323" cy="762965"/>
          </a:xfrm>
          <a:custGeom>
            <a:avLst/>
            <a:gdLst>
              <a:gd name="connsiteX0" fmla="*/ 774 w 1421323"/>
              <a:gd name="connsiteY0" fmla="*/ 1853 h 762965"/>
              <a:gd name="connsiteX1" fmla="*/ 76974 w 1421323"/>
              <a:gd name="connsiteY1" fmla="*/ 138378 h 762965"/>
              <a:gd name="connsiteX2" fmla="*/ 175399 w 1421323"/>
              <a:gd name="connsiteY2" fmla="*/ 516203 h 762965"/>
              <a:gd name="connsiteX3" fmla="*/ 108724 w 1421323"/>
              <a:gd name="connsiteY3" fmla="*/ 513028 h 762965"/>
              <a:gd name="connsiteX4" fmla="*/ 981849 w 1421323"/>
              <a:gd name="connsiteY4" fmla="*/ 760678 h 762965"/>
              <a:gd name="connsiteX5" fmla="*/ 1035824 w 1421323"/>
              <a:gd name="connsiteY5" fmla="*/ 611453 h 762965"/>
              <a:gd name="connsiteX6" fmla="*/ 1324749 w 1421323"/>
              <a:gd name="connsiteY6" fmla="*/ 211403 h 762965"/>
              <a:gd name="connsiteX7" fmla="*/ 1394599 w 1421323"/>
              <a:gd name="connsiteY7" fmla="*/ 109803 h 762965"/>
              <a:gd name="connsiteX8" fmla="*/ 911999 w 1421323"/>
              <a:gd name="connsiteY8" fmla="*/ 646378 h 762965"/>
              <a:gd name="connsiteX9" fmla="*/ 248424 w 1421323"/>
              <a:gd name="connsiteY9" fmla="*/ 532078 h 762965"/>
              <a:gd name="connsiteX10" fmla="*/ 184924 w 1421323"/>
              <a:gd name="connsiteY10" fmla="*/ 341578 h 762965"/>
              <a:gd name="connsiteX11" fmla="*/ 124599 w 1421323"/>
              <a:gd name="connsiteY11" fmla="*/ 220928 h 762965"/>
              <a:gd name="connsiteX12" fmla="*/ 774 w 1421323"/>
              <a:gd name="connsiteY12" fmla="*/ 1853 h 76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1323" h="762965">
                <a:moveTo>
                  <a:pt x="774" y="1853"/>
                </a:moveTo>
                <a:cubicBezTo>
                  <a:pt x="-7164" y="-11905"/>
                  <a:pt x="47870" y="52653"/>
                  <a:pt x="76974" y="138378"/>
                </a:cubicBezTo>
                <a:cubicBezTo>
                  <a:pt x="106078" y="224103"/>
                  <a:pt x="170107" y="453761"/>
                  <a:pt x="175399" y="516203"/>
                </a:cubicBezTo>
                <a:cubicBezTo>
                  <a:pt x="180691" y="578645"/>
                  <a:pt x="-25684" y="472282"/>
                  <a:pt x="108724" y="513028"/>
                </a:cubicBezTo>
                <a:cubicBezTo>
                  <a:pt x="243132" y="553774"/>
                  <a:pt x="827332" y="744274"/>
                  <a:pt x="981849" y="760678"/>
                </a:cubicBezTo>
                <a:cubicBezTo>
                  <a:pt x="1136366" y="777082"/>
                  <a:pt x="978674" y="702999"/>
                  <a:pt x="1035824" y="611453"/>
                </a:cubicBezTo>
                <a:cubicBezTo>
                  <a:pt x="1092974" y="519907"/>
                  <a:pt x="1264953" y="295011"/>
                  <a:pt x="1324749" y="211403"/>
                </a:cubicBezTo>
                <a:cubicBezTo>
                  <a:pt x="1384545" y="127795"/>
                  <a:pt x="1463391" y="37307"/>
                  <a:pt x="1394599" y="109803"/>
                </a:cubicBezTo>
                <a:cubicBezTo>
                  <a:pt x="1325807" y="182299"/>
                  <a:pt x="1103028" y="575999"/>
                  <a:pt x="911999" y="646378"/>
                </a:cubicBezTo>
                <a:cubicBezTo>
                  <a:pt x="720970" y="716757"/>
                  <a:pt x="369603" y="582878"/>
                  <a:pt x="248424" y="532078"/>
                </a:cubicBezTo>
                <a:cubicBezTo>
                  <a:pt x="127245" y="481278"/>
                  <a:pt x="205562" y="393436"/>
                  <a:pt x="184924" y="341578"/>
                </a:cubicBezTo>
                <a:cubicBezTo>
                  <a:pt x="164286" y="289720"/>
                  <a:pt x="149470" y="274374"/>
                  <a:pt x="124599" y="220928"/>
                </a:cubicBezTo>
                <a:cubicBezTo>
                  <a:pt x="99728" y="167482"/>
                  <a:pt x="8712" y="15611"/>
                  <a:pt x="774" y="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AF3AF751-CF21-41F4-F451-C33F717DAE37}"/>
              </a:ext>
            </a:extLst>
          </p:cNvPr>
          <p:cNvSpPr/>
          <p:nvPr/>
        </p:nvSpPr>
        <p:spPr>
          <a:xfrm>
            <a:off x="5414944" y="6600495"/>
            <a:ext cx="1014432" cy="1327242"/>
          </a:xfrm>
          <a:custGeom>
            <a:avLst/>
            <a:gdLst>
              <a:gd name="connsiteX0" fmla="*/ 1014431 w 1014432"/>
              <a:gd name="connsiteY0" fmla="*/ 330 h 1327242"/>
              <a:gd name="connsiteX1" fmla="*/ 973156 w 1014432"/>
              <a:gd name="connsiteY1" fmla="*/ 32080 h 1327242"/>
              <a:gd name="connsiteX2" fmla="*/ 382606 w 1014432"/>
              <a:gd name="connsiteY2" fmla="*/ 555955 h 1327242"/>
              <a:gd name="connsiteX3" fmla="*/ 420706 w 1014432"/>
              <a:gd name="connsiteY3" fmla="*/ 527380 h 1327242"/>
              <a:gd name="connsiteX4" fmla="*/ 331806 w 1014432"/>
              <a:gd name="connsiteY4" fmla="*/ 606755 h 1327242"/>
              <a:gd name="connsiteX5" fmla="*/ 207981 w 1014432"/>
              <a:gd name="connsiteY5" fmla="*/ 917905 h 1327242"/>
              <a:gd name="connsiteX6" fmla="*/ 246081 w 1014432"/>
              <a:gd name="connsiteY6" fmla="*/ 854405 h 1327242"/>
              <a:gd name="connsiteX7" fmla="*/ 1606 w 1014432"/>
              <a:gd name="connsiteY7" fmla="*/ 1324305 h 1327242"/>
              <a:gd name="connsiteX8" fmla="*/ 154006 w 1014432"/>
              <a:gd name="connsiteY8" fmla="*/ 1035380 h 1327242"/>
              <a:gd name="connsiteX9" fmla="*/ 420706 w 1014432"/>
              <a:gd name="connsiteY9" fmla="*/ 667080 h 1327242"/>
              <a:gd name="connsiteX10" fmla="*/ 1014431 w 1014432"/>
              <a:gd name="connsiteY10" fmla="*/ 206705 h 1327242"/>
              <a:gd name="connsiteX11" fmla="*/ 427056 w 1014432"/>
              <a:gd name="connsiteY11" fmla="*/ 625805 h 1327242"/>
              <a:gd name="connsiteX12" fmla="*/ 820756 w 1014432"/>
              <a:gd name="connsiteY12" fmla="*/ 251155 h 1327242"/>
              <a:gd name="connsiteX13" fmla="*/ 782656 w 1014432"/>
              <a:gd name="connsiteY13" fmla="*/ 238455 h 1327242"/>
              <a:gd name="connsiteX14" fmla="*/ 976331 w 1014432"/>
              <a:gd name="connsiteY14" fmla="*/ 35255 h 1327242"/>
              <a:gd name="connsiteX15" fmla="*/ 1014431 w 1014432"/>
              <a:gd name="connsiteY15" fmla="*/ 330 h 132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4432" h="1327242">
                <a:moveTo>
                  <a:pt x="1014431" y="330"/>
                </a:moveTo>
                <a:lnTo>
                  <a:pt x="973156" y="32080"/>
                </a:lnTo>
                <a:lnTo>
                  <a:pt x="382606" y="555955"/>
                </a:lnTo>
                <a:cubicBezTo>
                  <a:pt x="290531" y="638505"/>
                  <a:pt x="429173" y="518913"/>
                  <a:pt x="420706" y="527380"/>
                </a:cubicBezTo>
                <a:cubicBezTo>
                  <a:pt x="412239" y="535847"/>
                  <a:pt x="367260" y="541668"/>
                  <a:pt x="331806" y="606755"/>
                </a:cubicBezTo>
                <a:cubicBezTo>
                  <a:pt x="296352" y="671842"/>
                  <a:pt x="222268" y="876630"/>
                  <a:pt x="207981" y="917905"/>
                </a:cubicBezTo>
                <a:cubicBezTo>
                  <a:pt x="193693" y="959180"/>
                  <a:pt x="280477" y="786672"/>
                  <a:pt x="246081" y="854405"/>
                </a:cubicBezTo>
                <a:cubicBezTo>
                  <a:pt x="211685" y="922138"/>
                  <a:pt x="16952" y="1294143"/>
                  <a:pt x="1606" y="1324305"/>
                </a:cubicBezTo>
                <a:cubicBezTo>
                  <a:pt x="-13740" y="1354468"/>
                  <a:pt x="84156" y="1144918"/>
                  <a:pt x="154006" y="1035380"/>
                </a:cubicBezTo>
                <a:cubicBezTo>
                  <a:pt x="223856" y="925843"/>
                  <a:pt x="277302" y="805192"/>
                  <a:pt x="420706" y="667080"/>
                </a:cubicBezTo>
                <a:cubicBezTo>
                  <a:pt x="564110" y="528968"/>
                  <a:pt x="1013373" y="213584"/>
                  <a:pt x="1014431" y="206705"/>
                </a:cubicBezTo>
                <a:cubicBezTo>
                  <a:pt x="1015489" y="199826"/>
                  <a:pt x="459335" y="618397"/>
                  <a:pt x="427056" y="625805"/>
                </a:cubicBezTo>
                <a:cubicBezTo>
                  <a:pt x="394777" y="633213"/>
                  <a:pt x="761489" y="315713"/>
                  <a:pt x="820756" y="251155"/>
                </a:cubicBezTo>
                <a:cubicBezTo>
                  <a:pt x="880023" y="186597"/>
                  <a:pt x="756727" y="274438"/>
                  <a:pt x="782656" y="238455"/>
                </a:cubicBezTo>
                <a:cubicBezTo>
                  <a:pt x="808585" y="202472"/>
                  <a:pt x="938760" y="74413"/>
                  <a:pt x="976331" y="35255"/>
                </a:cubicBezTo>
                <a:cubicBezTo>
                  <a:pt x="1013902" y="-3903"/>
                  <a:pt x="1010991" y="-199"/>
                  <a:pt x="1014431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106055D3-B0C5-B131-E7FA-FC1D091B8722}"/>
              </a:ext>
            </a:extLst>
          </p:cNvPr>
          <p:cNvSpPr/>
          <p:nvPr/>
        </p:nvSpPr>
        <p:spPr>
          <a:xfrm>
            <a:off x="5146451" y="245025"/>
            <a:ext cx="849915" cy="2065155"/>
          </a:xfrm>
          <a:custGeom>
            <a:avLst/>
            <a:gdLst>
              <a:gd name="connsiteX0" fmla="*/ 805 w 849915"/>
              <a:gd name="connsiteY0" fmla="*/ 42603 h 2065155"/>
              <a:gd name="connsiteX1" fmla="*/ 138180 w 849915"/>
              <a:gd name="connsiteY1" fmla="*/ 184271 h 2065155"/>
              <a:gd name="connsiteX2" fmla="*/ 627577 w 849915"/>
              <a:gd name="connsiteY2" fmla="*/ 1004226 h 2065155"/>
              <a:gd name="connsiteX3" fmla="*/ 752073 w 849915"/>
              <a:gd name="connsiteY3" fmla="*/ 1527967 h 2065155"/>
              <a:gd name="connsiteX4" fmla="*/ 846518 w 849915"/>
              <a:gd name="connsiteY4" fmla="*/ 2034536 h 2065155"/>
              <a:gd name="connsiteX5" fmla="*/ 790710 w 849915"/>
              <a:gd name="connsiteY5" fmla="*/ 1910040 h 2065155"/>
              <a:gd name="connsiteX6" fmla="*/ 447273 w 849915"/>
              <a:gd name="connsiteY6" fmla="*/ 1102964 h 2065155"/>
              <a:gd name="connsiteX7" fmla="*/ 189695 w 849915"/>
              <a:gd name="connsiteY7" fmla="*/ 811043 h 2065155"/>
              <a:gd name="connsiteX8" fmla="*/ 181110 w 849915"/>
              <a:gd name="connsiteY8" fmla="*/ 768113 h 2065155"/>
              <a:gd name="connsiteX9" fmla="*/ 805 w 849915"/>
              <a:gd name="connsiteY9" fmla="*/ 42603 h 206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9915" h="2065155">
                <a:moveTo>
                  <a:pt x="805" y="42603"/>
                </a:moveTo>
                <a:cubicBezTo>
                  <a:pt x="-6350" y="-54704"/>
                  <a:pt x="33718" y="24000"/>
                  <a:pt x="138180" y="184271"/>
                </a:cubicBezTo>
                <a:cubicBezTo>
                  <a:pt x="242642" y="344542"/>
                  <a:pt x="525262" y="780277"/>
                  <a:pt x="627577" y="1004226"/>
                </a:cubicBezTo>
                <a:cubicBezTo>
                  <a:pt x="729893" y="1228175"/>
                  <a:pt x="715583" y="1356249"/>
                  <a:pt x="752073" y="1527967"/>
                </a:cubicBezTo>
                <a:cubicBezTo>
                  <a:pt x="788563" y="1699685"/>
                  <a:pt x="840079" y="1970857"/>
                  <a:pt x="846518" y="2034536"/>
                </a:cubicBezTo>
                <a:cubicBezTo>
                  <a:pt x="852957" y="2098215"/>
                  <a:pt x="857251" y="2065302"/>
                  <a:pt x="790710" y="1910040"/>
                </a:cubicBezTo>
                <a:cubicBezTo>
                  <a:pt x="724169" y="1754778"/>
                  <a:pt x="547442" y="1286130"/>
                  <a:pt x="447273" y="1102964"/>
                </a:cubicBezTo>
                <a:cubicBezTo>
                  <a:pt x="347104" y="919798"/>
                  <a:pt x="234055" y="866851"/>
                  <a:pt x="189695" y="811043"/>
                </a:cubicBezTo>
                <a:cubicBezTo>
                  <a:pt x="145335" y="755235"/>
                  <a:pt x="209014" y="894755"/>
                  <a:pt x="181110" y="768113"/>
                </a:cubicBezTo>
                <a:cubicBezTo>
                  <a:pt x="153206" y="641471"/>
                  <a:pt x="7960" y="139910"/>
                  <a:pt x="805" y="42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4611A0AF-7AD5-D024-B17C-E38EC3906FB2}"/>
              </a:ext>
            </a:extLst>
          </p:cNvPr>
          <p:cNvSpPr/>
          <p:nvPr/>
        </p:nvSpPr>
        <p:spPr>
          <a:xfrm>
            <a:off x="3646048" y="1596719"/>
            <a:ext cx="609609" cy="1270984"/>
          </a:xfrm>
          <a:custGeom>
            <a:avLst/>
            <a:gdLst>
              <a:gd name="connsiteX0" fmla="*/ 28724 w 609609"/>
              <a:gd name="connsiteY0" fmla="*/ 38898 h 1270984"/>
              <a:gd name="connsiteX1" fmla="*/ 11552 w 609609"/>
              <a:gd name="connsiteY1" fmla="*/ 197737 h 1270984"/>
              <a:gd name="connsiteX2" fmla="*/ 204735 w 609609"/>
              <a:gd name="connsiteY2" fmla="*/ 850267 h 1270984"/>
              <a:gd name="connsiteX3" fmla="*/ 316352 w 609609"/>
              <a:gd name="connsiteY3" fmla="*/ 880318 h 1270984"/>
              <a:gd name="connsiteX4" fmla="*/ 410797 w 609609"/>
              <a:gd name="connsiteY4" fmla="*/ 1000520 h 1270984"/>
              <a:gd name="connsiteX5" fmla="*/ 603980 w 609609"/>
              <a:gd name="connsiteY5" fmla="*/ 1270977 h 1270984"/>
              <a:gd name="connsiteX6" fmla="*/ 170391 w 609609"/>
              <a:gd name="connsiteY6" fmla="*/ 991935 h 1270984"/>
              <a:gd name="connsiteX7" fmla="*/ 84532 w 609609"/>
              <a:gd name="connsiteY7" fmla="*/ 833095 h 1270984"/>
              <a:gd name="connsiteX8" fmla="*/ 28724 w 609609"/>
              <a:gd name="connsiteY8" fmla="*/ 38898 h 12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9" h="1270984">
                <a:moveTo>
                  <a:pt x="28724" y="38898"/>
                </a:moveTo>
                <a:cubicBezTo>
                  <a:pt x="16561" y="-66995"/>
                  <a:pt x="-17783" y="62509"/>
                  <a:pt x="11552" y="197737"/>
                </a:cubicBezTo>
                <a:cubicBezTo>
                  <a:pt x="40887" y="332965"/>
                  <a:pt x="153935" y="736504"/>
                  <a:pt x="204735" y="850267"/>
                </a:cubicBezTo>
                <a:cubicBezTo>
                  <a:pt x="255535" y="964030"/>
                  <a:pt x="282008" y="855276"/>
                  <a:pt x="316352" y="880318"/>
                </a:cubicBezTo>
                <a:cubicBezTo>
                  <a:pt x="350696" y="905360"/>
                  <a:pt x="362859" y="935410"/>
                  <a:pt x="410797" y="1000520"/>
                </a:cubicBezTo>
                <a:cubicBezTo>
                  <a:pt x="458735" y="1065630"/>
                  <a:pt x="644048" y="1272408"/>
                  <a:pt x="603980" y="1270977"/>
                </a:cubicBezTo>
                <a:cubicBezTo>
                  <a:pt x="563912" y="1269546"/>
                  <a:pt x="256966" y="1064915"/>
                  <a:pt x="170391" y="991935"/>
                </a:cubicBezTo>
                <a:cubicBezTo>
                  <a:pt x="83816" y="918955"/>
                  <a:pt x="110290" y="985495"/>
                  <a:pt x="84532" y="833095"/>
                </a:cubicBezTo>
                <a:cubicBezTo>
                  <a:pt x="58774" y="680695"/>
                  <a:pt x="40887" y="144791"/>
                  <a:pt x="28724" y="38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8A025A88-6D67-C1EE-4EFA-4A7E55986F0C}"/>
              </a:ext>
            </a:extLst>
          </p:cNvPr>
          <p:cNvSpPr/>
          <p:nvPr/>
        </p:nvSpPr>
        <p:spPr>
          <a:xfrm>
            <a:off x="2754160" y="7620181"/>
            <a:ext cx="2266595" cy="4177786"/>
          </a:xfrm>
          <a:custGeom>
            <a:avLst/>
            <a:gdLst>
              <a:gd name="connsiteX0" fmla="*/ 1806265 w 2266595"/>
              <a:gd name="connsiteY0" fmla="*/ 19110 h 4177786"/>
              <a:gd name="connsiteX1" fmla="*/ 2084058 w 2266595"/>
              <a:gd name="connsiteY1" fmla="*/ 262178 h 4177786"/>
              <a:gd name="connsiteX2" fmla="*/ 2234529 w 2266595"/>
              <a:gd name="connsiteY2" fmla="*/ 794614 h 4177786"/>
              <a:gd name="connsiteX3" fmla="*/ 1447450 w 2266595"/>
              <a:gd name="connsiteY3" fmla="*/ 493672 h 4177786"/>
              <a:gd name="connsiteX4" fmla="*/ 1366427 w 2266595"/>
              <a:gd name="connsiteY4" fmla="*/ 1037682 h 4177786"/>
              <a:gd name="connsiteX5" fmla="*/ 1111784 w 2266595"/>
              <a:gd name="connsiteY5" fmla="*/ 1176578 h 4177786"/>
              <a:gd name="connsiteX6" fmla="*/ 1343278 w 2266595"/>
              <a:gd name="connsiteY6" fmla="*/ 1685865 h 4177786"/>
              <a:gd name="connsiteX7" fmla="*/ 729820 w 2266595"/>
              <a:gd name="connsiteY7" fmla="*/ 1871060 h 4177786"/>
              <a:gd name="connsiteX8" fmla="*/ 776118 w 2266595"/>
              <a:gd name="connsiteY8" fmla="*/ 2380346 h 4177786"/>
              <a:gd name="connsiteX9" fmla="*/ 799268 w 2266595"/>
              <a:gd name="connsiteY9" fmla="*/ 2577115 h 4177786"/>
              <a:gd name="connsiteX10" fmla="*/ 799268 w 2266595"/>
              <a:gd name="connsiteY10" fmla="*/ 2935930 h 4177786"/>
              <a:gd name="connsiteX11" fmla="*/ 741394 w 2266595"/>
              <a:gd name="connsiteY11" fmla="*/ 3063252 h 4177786"/>
              <a:gd name="connsiteX12" fmla="*/ 1204382 w 2266595"/>
              <a:gd name="connsiteY12" fmla="*/ 3306320 h 4177786"/>
              <a:gd name="connsiteX13" fmla="*/ 615 w 2266595"/>
              <a:gd name="connsiteY13" fmla="*/ 3699860 h 4177786"/>
              <a:gd name="connsiteX14" fmla="*/ 1042336 w 2266595"/>
              <a:gd name="connsiteY14" fmla="*/ 3711434 h 4177786"/>
              <a:gd name="connsiteX15" fmla="*/ 1192807 w 2266595"/>
              <a:gd name="connsiteY15" fmla="*/ 4012376 h 4177786"/>
              <a:gd name="connsiteX16" fmla="*/ 590924 w 2266595"/>
              <a:gd name="connsiteY16" fmla="*/ 4116548 h 4177786"/>
              <a:gd name="connsiteX17" fmla="*/ 891865 w 2266595"/>
              <a:gd name="connsiteY17" fmla="*/ 3051677 h 4177786"/>
              <a:gd name="connsiteX18" fmla="*/ 706670 w 2266595"/>
              <a:gd name="connsiteY18" fmla="*/ 2102553 h 4177786"/>
              <a:gd name="connsiteX19" fmla="*/ 868716 w 2266595"/>
              <a:gd name="connsiteY19" fmla="*/ 1616416 h 4177786"/>
              <a:gd name="connsiteX20" fmla="*/ 1262255 w 2266595"/>
              <a:gd name="connsiteY20" fmla="*/ 1477520 h 4177786"/>
              <a:gd name="connsiteX21" fmla="*/ 1424301 w 2266595"/>
              <a:gd name="connsiteY21" fmla="*/ 1130280 h 4177786"/>
              <a:gd name="connsiteX22" fmla="*/ 1493749 w 2266595"/>
              <a:gd name="connsiteY22" fmla="*/ 921935 h 4177786"/>
              <a:gd name="connsiteX23" fmla="*/ 1991460 w 2266595"/>
              <a:gd name="connsiteY23" fmla="*/ 921935 h 4177786"/>
              <a:gd name="connsiteX24" fmla="*/ 2130356 w 2266595"/>
              <a:gd name="connsiteY24" fmla="*/ 748315 h 4177786"/>
              <a:gd name="connsiteX25" fmla="*/ 1806265 w 2266595"/>
              <a:gd name="connsiteY25" fmla="*/ 19110 h 417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66595" h="4177786">
                <a:moveTo>
                  <a:pt x="1806265" y="19110"/>
                </a:moveTo>
                <a:cubicBezTo>
                  <a:pt x="1798549" y="-61913"/>
                  <a:pt x="2012681" y="132927"/>
                  <a:pt x="2084058" y="262178"/>
                </a:cubicBezTo>
                <a:cubicBezTo>
                  <a:pt x="2155435" y="391429"/>
                  <a:pt x="2340630" y="756032"/>
                  <a:pt x="2234529" y="794614"/>
                </a:cubicBezTo>
                <a:cubicBezTo>
                  <a:pt x="2128428" y="833196"/>
                  <a:pt x="1592134" y="453161"/>
                  <a:pt x="1447450" y="493672"/>
                </a:cubicBezTo>
                <a:cubicBezTo>
                  <a:pt x="1302766" y="534183"/>
                  <a:pt x="1422371" y="923864"/>
                  <a:pt x="1366427" y="1037682"/>
                </a:cubicBezTo>
                <a:cubicBezTo>
                  <a:pt x="1310483" y="1151500"/>
                  <a:pt x="1115642" y="1068548"/>
                  <a:pt x="1111784" y="1176578"/>
                </a:cubicBezTo>
                <a:cubicBezTo>
                  <a:pt x="1107926" y="1284608"/>
                  <a:pt x="1406939" y="1570118"/>
                  <a:pt x="1343278" y="1685865"/>
                </a:cubicBezTo>
                <a:cubicBezTo>
                  <a:pt x="1279617" y="1801612"/>
                  <a:pt x="824347" y="1755313"/>
                  <a:pt x="729820" y="1871060"/>
                </a:cubicBezTo>
                <a:cubicBezTo>
                  <a:pt x="635293" y="1986807"/>
                  <a:pt x="764543" y="2262670"/>
                  <a:pt x="776118" y="2380346"/>
                </a:cubicBezTo>
                <a:cubicBezTo>
                  <a:pt x="787693" y="2498022"/>
                  <a:pt x="795410" y="2484518"/>
                  <a:pt x="799268" y="2577115"/>
                </a:cubicBezTo>
                <a:cubicBezTo>
                  <a:pt x="803126" y="2669712"/>
                  <a:pt x="808914" y="2854907"/>
                  <a:pt x="799268" y="2935930"/>
                </a:cubicBezTo>
                <a:cubicBezTo>
                  <a:pt x="789622" y="3016953"/>
                  <a:pt x="673875" y="3001520"/>
                  <a:pt x="741394" y="3063252"/>
                </a:cubicBezTo>
                <a:cubicBezTo>
                  <a:pt x="808913" y="3124984"/>
                  <a:pt x="1327845" y="3200219"/>
                  <a:pt x="1204382" y="3306320"/>
                </a:cubicBezTo>
                <a:cubicBezTo>
                  <a:pt x="1080919" y="3412421"/>
                  <a:pt x="27623" y="3632341"/>
                  <a:pt x="615" y="3699860"/>
                </a:cubicBezTo>
                <a:cubicBezTo>
                  <a:pt x="-26393" y="3767379"/>
                  <a:pt x="843637" y="3659348"/>
                  <a:pt x="1042336" y="3711434"/>
                </a:cubicBezTo>
                <a:cubicBezTo>
                  <a:pt x="1241035" y="3763520"/>
                  <a:pt x="1268042" y="3944857"/>
                  <a:pt x="1192807" y="4012376"/>
                </a:cubicBezTo>
                <a:cubicBezTo>
                  <a:pt x="1117572" y="4079895"/>
                  <a:pt x="641081" y="4276664"/>
                  <a:pt x="590924" y="4116548"/>
                </a:cubicBezTo>
                <a:cubicBezTo>
                  <a:pt x="540767" y="3956432"/>
                  <a:pt x="872574" y="3387343"/>
                  <a:pt x="891865" y="3051677"/>
                </a:cubicBezTo>
                <a:cubicBezTo>
                  <a:pt x="911156" y="2716011"/>
                  <a:pt x="710528" y="2341763"/>
                  <a:pt x="706670" y="2102553"/>
                </a:cubicBezTo>
                <a:cubicBezTo>
                  <a:pt x="702812" y="1863343"/>
                  <a:pt x="776118" y="1720588"/>
                  <a:pt x="868716" y="1616416"/>
                </a:cubicBezTo>
                <a:cubicBezTo>
                  <a:pt x="961313" y="1512244"/>
                  <a:pt x="1169657" y="1558543"/>
                  <a:pt x="1262255" y="1477520"/>
                </a:cubicBezTo>
                <a:cubicBezTo>
                  <a:pt x="1354853" y="1396497"/>
                  <a:pt x="1385719" y="1222878"/>
                  <a:pt x="1424301" y="1130280"/>
                </a:cubicBezTo>
                <a:cubicBezTo>
                  <a:pt x="1462883" y="1037683"/>
                  <a:pt x="1399222" y="956659"/>
                  <a:pt x="1493749" y="921935"/>
                </a:cubicBezTo>
                <a:cubicBezTo>
                  <a:pt x="1588276" y="887211"/>
                  <a:pt x="1885359" y="950872"/>
                  <a:pt x="1991460" y="921935"/>
                </a:cubicBezTo>
                <a:cubicBezTo>
                  <a:pt x="2097561" y="892998"/>
                  <a:pt x="2167009" y="900715"/>
                  <a:pt x="2130356" y="748315"/>
                </a:cubicBezTo>
                <a:cubicBezTo>
                  <a:pt x="2093703" y="595915"/>
                  <a:pt x="1813981" y="100133"/>
                  <a:pt x="1806265" y="19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F3D45BE9-9C68-4D94-D9F3-B29243436CD8}"/>
              </a:ext>
            </a:extLst>
          </p:cNvPr>
          <p:cNvSpPr/>
          <p:nvPr/>
        </p:nvSpPr>
        <p:spPr>
          <a:xfrm>
            <a:off x="2002407" y="9319916"/>
            <a:ext cx="625101" cy="3172165"/>
          </a:xfrm>
          <a:custGeom>
            <a:avLst/>
            <a:gdLst>
              <a:gd name="connsiteX0" fmla="*/ 335679 w 625101"/>
              <a:gd name="connsiteY0" fmla="*/ 55578 h 3172165"/>
              <a:gd name="connsiteX1" fmla="*/ 335679 w 625101"/>
              <a:gd name="connsiteY1" fmla="*/ 379669 h 3172165"/>
              <a:gd name="connsiteX2" fmla="*/ 381978 w 625101"/>
              <a:gd name="connsiteY2" fmla="*/ 2011699 h 3172165"/>
              <a:gd name="connsiteX3" fmla="*/ 625046 w 625101"/>
              <a:gd name="connsiteY3" fmla="*/ 2787203 h 3172165"/>
              <a:gd name="connsiteX4" fmla="*/ 358828 w 625101"/>
              <a:gd name="connsiteY4" fmla="*/ 2717755 h 3172165"/>
              <a:gd name="connsiteX5" fmla="*/ 393552 w 625101"/>
              <a:gd name="connsiteY5" fmla="*/ 3146018 h 3172165"/>
              <a:gd name="connsiteX6" fmla="*/ 266231 w 625101"/>
              <a:gd name="connsiteY6" fmla="*/ 1838079 h 3172165"/>
              <a:gd name="connsiteX7" fmla="*/ 13 w 625101"/>
              <a:gd name="connsiteY7" fmla="*/ 773208 h 3172165"/>
              <a:gd name="connsiteX8" fmla="*/ 254656 w 625101"/>
              <a:gd name="connsiteY8" fmla="*/ 1236195 h 3172165"/>
              <a:gd name="connsiteX9" fmla="*/ 335679 w 625101"/>
              <a:gd name="connsiteY9" fmla="*/ 55578 h 317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5101" h="3172165">
                <a:moveTo>
                  <a:pt x="335679" y="55578"/>
                </a:moveTo>
                <a:cubicBezTo>
                  <a:pt x="349183" y="-87176"/>
                  <a:pt x="327963" y="53649"/>
                  <a:pt x="335679" y="379669"/>
                </a:cubicBezTo>
                <a:cubicBezTo>
                  <a:pt x="343395" y="705689"/>
                  <a:pt x="333750" y="1610443"/>
                  <a:pt x="381978" y="2011699"/>
                </a:cubicBezTo>
                <a:cubicBezTo>
                  <a:pt x="430206" y="2412955"/>
                  <a:pt x="628904" y="2669527"/>
                  <a:pt x="625046" y="2787203"/>
                </a:cubicBezTo>
                <a:cubicBezTo>
                  <a:pt x="621188" y="2904879"/>
                  <a:pt x="397410" y="2657953"/>
                  <a:pt x="358828" y="2717755"/>
                </a:cubicBezTo>
                <a:cubicBezTo>
                  <a:pt x="320246" y="2777558"/>
                  <a:pt x="408985" y="3292631"/>
                  <a:pt x="393552" y="3146018"/>
                </a:cubicBezTo>
                <a:cubicBezTo>
                  <a:pt x="378119" y="2999405"/>
                  <a:pt x="331821" y="2233547"/>
                  <a:pt x="266231" y="1838079"/>
                </a:cubicBezTo>
                <a:cubicBezTo>
                  <a:pt x="200641" y="1442611"/>
                  <a:pt x="1942" y="873522"/>
                  <a:pt x="13" y="773208"/>
                </a:cubicBezTo>
                <a:cubicBezTo>
                  <a:pt x="-1916" y="672894"/>
                  <a:pt x="206428" y="1353871"/>
                  <a:pt x="254656" y="1236195"/>
                </a:cubicBezTo>
                <a:cubicBezTo>
                  <a:pt x="302884" y="1118519"/>
                  <a:pt x="322175" y="198332"/>
                  <a:pt x="335679" y="55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B657FD03-1590-40BE-0751-8CA3A6F316BA}"/>
              </a:ext>
            </a:extLst>
          </p:cNvPr>
          <p:cNvSpPr/>
          <p:nvPr/>
        </p:nvSpPr>
        <p:spPr>
          <a:xfrm>
            <a:off x="3999689" y="7636124"/>
            <a:ext cx="1035262" cy="864215"/>
          </a:xfrm>
          <a:custGeom>
            <a:avLst/>
            <a:gdLst>
              <a:gd name="connsiteX0" fmla="*/ 977425 w 1035262"/>
              <a:gd name="connsiteY0" fmla="*/ 813395 h 864215"/>
              <a:gd name="connsiteX1" fmla="*/ 63025 w 1035262"/>
              <a:gd name="connsiteY1" fmla="*/ 61041 h 864215"/>
              <a:gd name="connsiteX2" fmla="*/ 167197 w 1035262"/>
              <a:gd name="connsiteY2" fmla="*/ 118914 h 864215"/>
              <a:gd name="connsiteX3" fmla="*/ 873253 w 1035262"/>
              <a:gd name="connsiteY3" fmla="*/ 709223 h 864215"/>
              <a:gd name="connsiteX4" fmla="*/ 931126 w 1035262"/>
              <a:gd name="connsiteY4" fmla="*/ 790246 h 864215"/>
              <a:gd name="connsiteX5" fmla="*/ 977425 w 1035262"/>
              <a:gd name="connsiteY5" fmla="*/ 813395 h 86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262" h="864215">
                <a:moveTo>
                  <a:pt x="977425" y="813395"/>
                </a:moveTo>
                <a:cubicBezTo>
                  <a:pt x="832742" y="691861"/>
                  <a:pt x="198063" y="176788"/>
                  <a:pt x="63025" y="61041"/>
                </a:cubicBezTo>
                <a:cubicBezTo>
                  <a:pt x="-72013" y="-54706"/>
                  <a:pt x="32159" y="10884"/>
                  <a:pt x="167197" y="118914"/>
                </a:cubicBezTo>
                <a:cubicBezTo>
                  <a:pt x="302235" y="226944"/>
                  <a:pt x="745932" y="597334"/>
                  <a:pt x="873253" y="709223"/>
                </a:cubicBezTo>
                <a:cubicBezTo>
                  <a:pt x="1000574" y="821112"/>
                  <a:pt x="909906" y="778671"/>
                  <a:pt x="931126" y="790246"/>
                </a:cubicBezTo>
                <a:cubicBezTo>
                  <a:pt x="952346" y="801821"/>
                  <a:pt x="1122108" y="934929"/>
                  <a:pt x="977425" y="813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4C20421B-89E1-BFC0-5B5B-8EB01B6B1BC4}"/>
              </a:ext>
            </a:extLst>
          </p:cNvPr>
          <p:cNvSpPr/>
          <p:nvPr/>
        </p:nvSpPr>
        <p:spPr>
          <a:xfrm>
            <a:off x="3168785" y="8133647"/>
            <a:ext cx="1354121" cy="1141424"/>
          </a:xfrm>
          <a:custGeom>
            <a:avLst/>
            <a:gdLst>
              <a:gd name="connsiteX0" fmla="*/ 1299043 w 1354121"/>
              <a:gd name="connsiteY0" fmla="*/ 385320 h 1141424"/>
              <a:gd name="connsiteX1" fmla="*/ 1229595 w 1354121"/>
              <a:gd name="connsiteY1" fmla="*/ 396895 h 1141424"/>
              <a:gd name="connsiteX2" fmla="*/ 361493 w 1354121"/>
              <a:gd name="connsiteY2" fmla="*/ 165401 h 1141424"/>
              <a:gd name="connsiteX3" fmla="*/ 2678 w 1354121"/>
              <a:gd name="connsiteY3" fmla="*/ 3356 h 1141424"/>
              <a:gd name="connsiteX4" fmla="*/ 523539 w 1354121"/>
              <a:gd name="connsiteY4" fmla="*/ 315872 h 1141424"/>
              <a:gd name="connsiteX5" fmla="*/ 917078 w 1354121"/>
              <a:gd name="connsiteY5" fmla="*/ 1137675 h 1141424"/>
              <a:gd name="connsiteX6" fmla="*/ 674010 w 1354121"/>
              <a:gd name="connsiteY6" fmla="*/ 605239 h 1141424"/>
              <a:gd name="connsiteX7" fmla="*/ 755033 w 1354121"/>
              <a:gd name="connsiteY7" fmla="*/ 234849 h 1141424"/>
              <a:gd name="connsiteX8" fmla="*/ 1299043 w 1354121"/>
              <a:gd name="connsiteY8" fmla="*/ 385320 h 114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121" h="1141424">
                <a:moveTo>
                  <a:pt x="1299043" y="385320"/>
                </a:moveTo>
                <a:cubicBezTo>
                  <a:pt x="1378137" y="412328"/>
                  <a:pt x="1385853" y="433548"/>
                  <a:pt x="1229595" y="396895"/>
                </a:cubicBezTo>
                <a:cubicBezTo>
                  <a:pt x="1073337" y="360242"/>
                  <a:pt x="565979" y="230991"/>
                  <a:pt x="361493" y="165401"/>
                </a:cubicBezTo>
                <a:cubicBezTo>
                  <a:pt x="157007" y="99811"/>
                  <a:pt x="-24330" y="-21723"/>
                  <a:pt x="2678" y="3356"/>
                </a:cubicBezTo>
                <a:cubicBezTo>
                  <a:pt x="29686" y="28434"/>
                  <a:pt x="371139" y="126819"/>
                  <a:pt x="523539" y="315872"/>
                </a:cubicBezTo>
                <a:cubicBezTo>
                  <a:pt x="675939" y="504925"/>
                  <a:pt x="892000" y="1089447"/>
                  <a:pt x="917078" y="1137675"/>
                </a:cubicBezTo>
                <a:cubicBezTo>
                  <a:pt x="942156" y="1185903"/>
                  <a:pt x="701017" y="755710"/>
                  <a:pt x="674010" y="605239"/>
                </a:cubicBezTo>
                <a:cubicBezTo>
                  <a:pt x="647002" y="454768"/>
                  <a:pt x="650861" y="267644"/>
                  <a:pt x="755033" y="234849"/>
                </a:cubicBezTo>
                <a:cubicBezTo>
                  <a:pt x="859205" y="202054"/>
                  <a:pt x="1219949" y="358312"/>
                  <a:pt x="1299043" y="385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CE24C586-1AA0-292E-D1F4-CF47DDB2162E}"/>
              </a:ext>
            </a:extLst>
          </p:cNvPr>
          <p:cNvSpPr/>
          <p:nvPr/>
        </p:nvSpPr>
        <p:spPr>
          <a:xfrm>
            <a:off x="2869463" y="8924081"/>
            <a:ext cx="1474046" cy="756140"/>
          </a:xfrm>
          <a:custGeom>
            <a:avLst/>
            <a:gdLst>
              <a:gd name="connsiteX0" fmla="*/ 1436319 w 1474046"/>
              <a:gd name="connsiteY0" fmla="*/ 23149 h 756140"/>
              <a:gd name="connsiteX1" fmla="*/ 1262699 w 1474046"/>
              <a:gd name="connsiteY1" fmla="*/ 46299 h 756140"/>
              <a:gd name="connsiteX2" fmla="*/ 35783 w 1474046"/>
              <a:gd name="connsiteY2" fmla="*/ 81023 h 756140"/>
              <a:gd name="connsiteX3" fmla="*/ 383023 w 1474046"/>
              <a:gd name="connsiteY3" fmla="*/ 127322 h 756140"/>
              <a:gd name="connsiteX4" fmla="*/ 950183 w 1474046"/>
              <a:gd name="connsiteY4" fmla="*/ 752354 h 756140"/>
              <a:gd name="connsiteX5" fmla="*/ 637666 w 1474046"/>
              <a:gd name="connsiteY5" fmla="*/ 405114 h 756140"/>
              <a:gd name="connsiteX6" fmla="*/ 348299 w 1474046"/>
              <a:gd name="connsiteY6" fmla="*/ 81023 h 756140"/>
              <a:gd name="connsiteX7" fmla="*/ 880734 w 1474046"/>
              <a:gd name="connsiteY7" fmla="*/ 46299 h 756140"/>
              <a:gd name="connsiteX8" fmla="*/ 846010 w 1474046"/>
              <a:gd name="connsiteY8" fmla="*/ 0 h 756140"/>
              <a:gd name="connsiteX9" fmla="*/ 1436319 w 1474046"/>
              <a:gd name="connsiteY9" fmla="*/ 23149 h 75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4046" h="756140">
                <a:moveTo>
                  <a:pt x="1436319" y="23149"/>
                </a:moveTo>
                <a:cubicBezTo>
                  <a:pt x="1505767" y="30865"/>
                  <a:pt x="1496122" y="36653"/>
                  <a:pt x="1262699" y="46299"/>
                </a:cubicBezTo>
                <a:cubicBezTo>
                  <a:pt x="1029276" y="55945"/>
                  <a:pt x="182395" y="67519"/>
                  <a:pt x="35783" y="81023"/>
                </a:cubicBezTo>
                <a:cubicBezTo>
                  <a:pt x="-110829" y="94527"/>
                  <a:pt x="230623" y="15433"/>
                  <a:pt x="383023" y="127322"/>
                </a:cubicBezTo>
                <a:cubicBezTo>
                  <a:pt x="535423" y="239211"/>
                  <a:pt x="907743" y="706055"/>
                  <a:pt x="950183" y="752354"/>
                </a:cubicBezTo>
                <a:cubicBezTo>
                  <a:pt x="992623" y="798653"/>
                  <a:pt x="637666" y="405114"/>
                  <a:pt x="637666" y="405114"/>
                </a:cubicBezTo>
                <a:cubicBezTo>
                  <a:pt x="537352" y="293226"/>
                  <a:pt x="307788" y="140825"/>
                  <a:pt x="348299" y="81023"/>
                </a:cubicBezTo>
                <a:cubicBezTo>
                  <a:pt x="388810" y="21221"/>
                  <a:pt x="797782" y="59803"/>
                  <a:pt x="880734" y="46299"/>
                </a:cubicBezTo>
                <a:cubicBezTo>
                  <a:pt x="963686" y="32795"/>
                  <a:pt x="761129" y="3858"/>
                  <a:pt x="846010" y="0"/>
                </a:cubicBezTo>
                <a:lnTo>
                  <a:pt x="1436319" y="231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19672D47-5035-2B33-2B46-E49DC9A9FDBB}"/>
              </a:ext>
            </a:extLst>
          </p:cNvPr>
          <p:cNvSpPr/>
          <p:nvPr/>
        </p:nvSpPr>
        <p:spPr>
          <a:xfrm>
            <a:off x="2671870" y="9513005"/>
            <a:ext cx="1320778" cy="953578"/>
          </a:xfrm>
          <a:custGeom>
            <a:avLst/>
            <a:gdLst>
              <a:gd name="connsiteX0" fmla="*/ 1286672 w 1320778"/>
              <a:gd name="connsiteY0" fmla="*/ 1385 h 953578"/>
              <a:gd name="connsiteX1" fmla="*/ 36606 w 1320778"/>
              <a:gd name="connsiteY1" fmla="*/ 151856 h 953578"/>
              <a:gd name="connsiteX2" fmla="*/ 349122 w 1320778"/>
              <a:gd name="connsiteY2" fmla="*/ 186580 h 953578"/>
              <a:gd name="connsiteX3" fmla="*/ 511168 w 1320778"/>
              <a:gd name="connsiteY3" fmla="*/ 325476 h 953578"/>
              <a:gd name="connsiteX4" fmla="*/ 1309821 w 1320778"/>
              <a:gd name="connsiteY4" fmla="*/ 950509 h 953578"/>
              <a:gd name="connsiteX5" fmla="*/ 939431 w 1320778"/>
              <a:gd name="connsiteY5" fmla="*/ 545395 h 953578"/>
              <a:gd name="connsiteX6" fmla="*/ 430145 w 1320778"/>
              <a:gd name="connsiteY6" fmla="*/ 105557 h 953578"/>
              <a:gd name="connsiteX7" fmla="*/ 1286672 w 1320778"/>
              <a:gd name="connsiteY7" fmla="*/ 1385 h 95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778" h="953578">
                <a:moveTo>
                  <a:pt x="1286672" y="1385"/>
                </a:moveTo>
                <a:cubicBezTo>
                  <a:pt x="1221082" y="9102"/>
                  <a:pt x="192864" y="120990"/>
                  <a:pt x="36606" y="151856"/>
                </a:cubicBezTo>
                <a:cubicBezTo>
                  <a:pt x="-119652" y="182722"/>
                  <a:pt x="270028" y="157643"/>
                  <a:pt x="349122" y="186580"/>
                </a:cubicBezTo>
                <a:cubicBezTo>
                  <a:pt x="428216" y="215517"/>
                  <a:pt x="351052" y="198155"/>
                  <a:pt x="511168" y="325476"/>
                </a:cubicBezTo>
                <a:cubicBezTo>
                  <a:pt x="671284" y="452797"/>
                  <a:pt x="1238444" y="913856"/>
                  <a:pt x="1309821" y="950509"/>
                </a:cubicBezTo>
                <a:cubicBezTo>
                  <a:pt x="1381198" y="987162"/>
                  <a:pt x="1086044" y="686220"/>
                  <a:pt x="939431" y="545395"/>
                </a:cubicBezTo>
                <a:cubicBezTo>
                  <a:pt x="792818" y="404570"/>
                  <a:pt x="379988" y="194296"/>
                  <a:pt x="430145" y="105557"/>
                </a:cubicBezTo>
                <a:cubicBezTo>
                  <a:pt x="480302" y="16818"/>
                  <a:pt x="1352262" y="-6332"/>
                  <a:pt x="1286672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54EA8914-C6EF-51AC-B428-6633548FA5AF}"/>
              </a:ext>
            </a:extLst>
          </p:cNvPr>
          <p:cNvSpPr/>
          <p:nvPr/>
        </p:nvSpPr>
        <p:spPr>
          <a:xfrm>
            <a:off x="2931497" y="9975107"/>
            <a:ext cx="1039110" cy="896347"/>
          </a:xfrm>
          <a:custGeom>
            <a:avLst/>
            <a:gdLst>
              <a:gd name="connsiteX0" fmla="*/ 1038619 w 1039110"/>
              <a:gd name="connsiteY0" fmla="*/ 2270 h 896347"/>
              <a:gd name="connsiteX1" fmla="*/ 20047 w 1039110"/>
              <a:gd name="connsiteY1" fmla="*/ 499982 h 896347"/>
              <a:gd name="connsiteX2" fmla="*/ 344138 w 1039110"/>
              <a:gd name="connsiteY2" fmla="*/ 453683 h 896347"/>
              <a:gd name="connsiteX3" fmla="*/ 124219 w 1039110"/>
              <a:gd name="connsiteY3" fmla="*/ 511556 h 896347"/>
              <a:gd name="connsiteX4" fmla="*/ 888149 w 1039110"/>
              <a:gd name="connsiteY4" fmla="*/ 893521 h 896347"/>
              <a:gd name="connsiteX5" fmla="*/ 459885 w 1039110"/>
              <a:gd name="connsiteY5" fmla="*/ 673602 h 896347"/>
              <a:gd name="connsiteX6" fmla="*/ 54771 w 1039110"/>
              <a:gd name="connsiteY6" fmla="*/ 453683 h 896347"/>
              <a:gd name="connsiteX7" fmla="*/ 425161 w 1039110"/>
              <a:gd name="connsiteY7" fmla="*/ 314787 h 896347"/>
              <a:gd name="connsiteX8" fmla="*/ 158944 w 1039110"/>
              <a:gd name="connsiteY8" fmla="*/ 314787 h 896347"/>
              <a:gd name="connsiteX9" fmla="*/ 1038619 w 1039110"/>
              <a:gd name="connsiteY9" fmla="*/ 2270 h 8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9110" h="896347">
                <a:moveTo>
                  <a:pt x="1038619" y="2270"/>
                </a:moveTo>
                <a:cubicBezTo>
                  <a:pt x="1015470" y="33136"/>
                  <a:pt x="135794" y="424747"/>
                  <a:pt x="20047" y="499982"/>
                </a:cubicBezTo>
                <a:cubicBezTo>
                  <a:pt x="-95700" y="575217"/>
                  <a:pt x="326776" y="451754"/>
                  <a:pt x="344138" y="453683"/>
                </a:cubicBezTo>
                <a:cubicBezTo>
                  <a:pt x="361500" y="455612"/>
                  <a:pt x="33551" y="438250"/>
                  <a:pt x="124219" y="511556"/>
                </a:cubicBezTo>
                <a:cubicBezTo>
                  <a:pt x="214887" y="584862"/>
                  <a:pt x="832205" y="866513"/>
                  <a:pt x="888149" y="893521"/>
                </a:cubicBezTo>
                <a:cubicBezTo>
                  <a:pt x="944093" y="920529"/>
                  <a:pt x="598781" y="746908"/>
                  <a:pt x="459885" y="673602"/>
                </a:cubicBezTo>
                <a:cubicBezTo>
                  <a:pt x="320989" y="600296"/>
                  <a:pt x="60558" y="513486"/>
                  <a:pt x="54771" y="453683"/>
                </a:cubicBezTo>
                <a:cubicBezTo>
                  <a:pt x="48984" y="393881"/>
                  <a:pt x="407799" y="337936"/>
                  <a:pt x="425161" y="314787"/>
                </a:cubicBezTo>
                <a:cubicBezTo>
                  <a:pt x="442523" y="291638"/>
                  <a:pt x="58630" y="364944"/>
                  <a:pt x="158944" y="314787"/>
                </a:cubicBezTo>
                <a:cubicBezTo>
                  <a:pt x="259258" y="264630"/>
                  <a:pt x="1061768" y="-28596"/>
                  <a:pt x="1038619" y="2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9F5A249D-2D69-A771-DA43-36576C9B4039}"/>
              </a:ext>
            </a:extLst>
          </p:cNvPr>
          <p:cNvSpPr/>
          <p:nvPr/>
        </p:nvSpPr>
        <p:spPr>
          <a:xfrm>
            <a:off x="3056073" y="11470360"/>
            <a:ext cx="1053502" cy="1238785"/>
          </a:xfrm>
          <a:custGeom>
            <a:avLst/>
            <a:gdLst>
              <a:gd name="connsiteX0" fmla="*/ 717274 w 1053502"/>
              <a:gd name="connsiteY0" fmla="*/ 151 h 1238785"/>
              <a:gd name="connsiteX1" fmla="*/ 103816 w 1053502"/>
              <a:gd name="connsiteY1" fmla="*/ 590460 h 1238785"/>
              <a:gd name="connsiteX2" fmla="*/ 22793 w 1053502"/>
              <a:gd name="connsiteY2" fmla="*/ 602035 h 1238785"/>
              <a:gd name="connsiteX3" fmla="*/ 346884 w 1053502"/>
              <a:gd name="connsiteY3" fmla="*/ 659908 h 1238785"/>
              <a:gd name="connsiteX4" fmla="*/ 1052940 w 1053502"/>
              <a:gd name="connsiteY4" fmla="*/ 960850 h 1238785"/>
              <a:gd name="connsiteX5" fmla="*/ 474205 w 1053502"/>
              <a:gd name="connsiteY5" fmla="*/ 1238643 h 1238785"/>
              <a:gd name="connsiteX6" fmla="*/ 971917 w 1053502"/>
              <a:gd name="connsiteY6" fmla="*/ 995574 h 1238785"/>
              <a:gd name="connsiteX7" fmla="*/ 659400 w 1053502"/>
              <a:gd name="connsiteY7" fmla="*/ 775655 h 1238785"/>
              <a:gd name="connsiteX8" fmla="*/ 219562 w 1053502"/>
              <a:gd name="connsiteY8" fmla="*/ 683058 h 1238785"/>
              <a:gd name="connsiteX9" fmla="*/ 323735 w 1053502"/>
              <a:gd name="connsiteY9" fmla="*/ 521012 h 1238785"/>
              <a:gd name="connsiteX10" fmla="*/ 69092 w 1053502"/>
              <a:gd name="connsiteY10" fmla="*/ 532587 h 1238785"/>
              <a:gd name="connsiteX11" fmla="*/ 717274 w 1053502"/>
              <a:gd name="connsiteY11" fmla="*/ 151 h 123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3502" h="1238785">
                <a:moveTo>
                  <a:pt x="717274" y="151"/>
                </a:moveTo>
                <a:cubicBezTo>
                  <a:pt x="723061" y="9796"/>
                  <a:pt x="219563" y="490146"/>
                  <a:pt x="103816" y="590460"/>
                </a:cubicBezTo>
                <a:cubicBezTo>
                  <a:pt x="-11931" y="690774"/>
                  <a:pt x="-17718" y="590460"/>
                  <a:pt x="22793" y="602035"/>
                </a:cubicBezTo>
                <a:cubicBezTo>
                  <a:pt x="63304" y="613610"/>
                  <a:pt x="175193" y="600106"/>
                  <a:pt x="346884" y="659908"/>
                </a:cubicBezTo>
                <a:cubicBezTo>
                  <a:pt x="518575" y="719711"/>
                  <a:pt x="1031720" y="864394"/>
                  <a:pt x="1052940" y="960850"/>
                </a:cubicBezTo>
                <a:cubicBezTo>
                  <a:pt x="1074160" y="1057306"/>
                  <a:pt x="487709" y="1232856"/>
                  <a:pt x="474205" y="1238643"/>
                </a:cubicBezTo>
                <a:cubicBezTo>
                  <a:pt x="460701" y="1244430"/>
                  <a:pt x="941051" y="1072739"/>
                  <a:pt x="971917" y="995574"/>
                </a:cubicBezTo>
                <a:cubicBezTo>
                  <a:pt x="1002783" y="918409"/>
                  <a:pt x="784792" y="827741"/>
                  <a:pt x="659400" y="775655"/>
                </a:cubicBezTo>
                <a:cubicBezTo>
                  <a:pt x="534008" y="723569"/>
                  <a:pt x="275506" y="725499"/>
                  <a:pt x="219562" y="683058"/>
                </a:cubicBezTo>
                <a:cubicBezTo>
                  <a:pt x="163618" y="640618"/>
                  <a:pt x="348813" y="546091"/>
                  <a:pt x="323735" y="521012"/>
                </a:cubicBezTo>
                <a:cubicBezTo>
                  <a:pt x="298657" y="495934"/>
                  <a:pt x="-2285" y="619397"/>
                  <a:pt x="69092" y="532587"/>
                </a:cubicBezTo>
                <a:cubicBezTo>
                  <a:pt x="140469" y="445777"/>
                  <a:pt x="711487" y="-9494"/>
                  <a:pt x="717274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C4DB6727-CBC7-EBAC-F9BE-8DD7F4DFA33F}"/>
              </a:ext>
            </a:extLst>
          </p:cNvPr>
          <p:cNvSpPr/>
          <p:nvPr/>
        </p:nvSpPr>
        <p:spPr>
          <a:xfrm>
            <a:off x="994814" y="8044664"/>
            <a:ext cx="831450" cy="2798270"/>
          </a:xfrm>
          <a:custGeom>
            <a:avLst/>
            <a:gdLst>
              <a:gd name="connsiteX0" fmla="*/ 822411 w 831450"/>
              <a:gd name="connsiteY0" fmla="*/ 11316 h 2798270"/>
              <a:gd name="connsiteX1" fmla="*/ 151080 w 831450"/>
              <a:gd name="connsiteY1" fmla="*/ 1770668 h 2798270"/>
              <a:gd name="connsiteX2" fmla="*/ 139505 w 831450"/>
              <a:gd name="connsiteY2" fmla="*/ 2766090 h 2798270"/>
              <a:gd name="connsiteX3" fmla="*/ 220528 w 831450"/>
              <a:gd name="connsiteY3" fmla="*/ 2372551 h 2798270"/>
              <a:gd name="connsiteX4" fmla="*/ 197378 w 831450"/>
              <a:gd name="connsiteY4" fmla="*/ 613199 h 2798270"/>
              <a:gd name="connsiteX5" fmla="*/ 93206 w 831450"/>
              <a:gd name="connsiteY5" fmla="*/ 2175782 h 2798270"/>
              <a:gd name="connsiteX6" fmla="*/ 609 w 831450"/>
              <a:gd name="connsiteY6" fmla="*/ 335407 h 2798270"/>
              <a:gd name="connsiteX7" fmla="*/ 139505 w 831450"/>
              <a:gd name="connsiteY7" fmla="*/ 1851690 h 2798270"/>
              <a:gd name="connsiteX8" fmla="*/ 255252 w 831450"/>
              <a:gd name="connsiteY8" fmla="*/ 1215083 h 2798270"/>
              <a:gd name="connsiteX9" fmla="*/ 324700 w 831450"/>
              <a:gd name="connsiteY9" fmla="*/ 1296106 h 2798270"/>
              <a:gd name="connsiteX10" fmla="*/ 452021 w 831450"/>
              <a:gd name="connsiteY10" fmla="*/ 578475 h 2798270"/>
              <a:gd name="connsiteX11" fmla="*/ 533044 w 831450"/>
              <a:gd name="connsiteY11" fmla="*/ 995164 h 2798270"/>
              <a:gd name="connsiteX12" fmla="*/ 822411 w 831450"/>
              <a:gd name="connsiteY12" fmla="*/ 11316 h 279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1450" h="2798270">
                <a:moveTo>
                  <a:pt x="822411" y="11316"/>
                </a:moveTo>
                <a:cubicBezTo>
                  <a:pt x="758750" y="140567"/>
                  <a:pt x="264898" y="1311539"/>
                  <a:pt x="151080" y="1770668"/>
                </a:cubicBezTo>
                <a:cubicBezTo>
                  <a:pt x="37262" y="2229797"/>
                  <a:pt x="127930" y="2665776"/>
                  <a:pt x="139505" y="2766090"/>
                </a:cubicBezTo>
                <a:cubicBezTo>
                  <a:pt x="151080" y="2866404"/>
                  <a:pt x="210883" y="2731366"/>
                  <a:pt x="220528" y="2372551"/>
                </a:cubicBezTo>
                <a:cubicBezTo>
                  <a:pt x="230173" y="2013736"/>
                  <a:pt x="218598" y="645994"/>
                  <a:pt x="197378" y="613199"/>
                </a:cubicBezTo>
                <a:cubicBezTo>
                  <a:pt x="176158" y="580404"/>
                  <a:pt x="126001" y="2222080"/>
                  <a:pt x="93206" y="2175782"/>
                </a:cubicBezTo>
                <a:cubicBezTo>
                  <a:pt x="60411" y="2129484"/>
                  <a:pt x="-7107" y="389422"/>
                  <a:pt x="609" y="335407"/>
                </a:cubicBezTo>
                <a:cubicBezTo>
                  <a:pt x="8325" y="281392"/>
                  <a:pt x="97064" y="1705077"/>
                  <a:pt x="139505" y="1851690"/>
                </a:cubicBezTo>
                <a:cubicBezTo>
                  <a:pt x="181945" y="1998303"/>
                  <a:pt x="224386" y="1307680"/>
                  <a:pt x="255252" y="1215083"/>
                </a:cubicBezTo>
                <a:cubicBezTo>
                  <a:pt x="286118" y="1122486"/>
                  <a:pt x="291905" y="1402207"/>
                  <a:pt x="324700" y="1296106"/>
                </a:cubicBezTo>
                <a:cubicBezTo>
                  <a:pt x="357495" y="1190005"/>
                  <a:pt x="417297" y="628632"/>
                  <a:pt x="452021" y="578475"/>
                </a:cubicBezTo>
                <a:cubicBezTo>
                  <a:pt x="486745" y="528318"/>
                  <a:pt x="471312" y="1089690"/>
                  <a:pt x="533044" y="995164"/>
                </a:cubicBezTo>
                <a:cubicBezTo>
                  <a:pt x="594776" y="900638"/>
                  <a:pt x="886072" y="-117935"/>
                  <a:pt x="822411" y="1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D290056D-91EE-6570-A5AF-0C39AD6B0EB1}"/>
              </a:ext>
            </a:extLst>
          </p:cNvPr>
          <p:cNvSpPr/>
          <p:nvPr/>
        </p:nvSpPr>
        <p:spPr>
          <a:xfrm>
            <a:off x="497658" y="7514640"/>
            <a:ext cx="530817" cy="2841796"/>
          </a:xfrm>
          <a:custGeom>
            <a:avLst/>
            <a:gdLst>
              <a:gd name="connsiteX0" fmla="*/ 335719 w 530817"/>
              <a:gd name="connsiteY0" fmla="*/ 89927 h 2841796"/>
              <a:gd name="connsiteX1" fmla="*/ 370443 w 530817"/>
              <a:gd name="connsiteY1" fmla="*/ 483466 h 2841796"/>
              <a:gd name="connsiteX2" fmla="*/ 358869 w 530817"/>
              <a:gd name="connsiteY2" fmla="*/ 1895578 h 2841796"/>
              <a:gd name="connsiteX3" fmla="*/ 463041 w 530817"/>
              <a:gd name="connsiteY3" fmla="*/ 2381714 h 2841796"/>
              <a:gd name="connsiteX4" fmla="*/ 335719 w 530817"/>
              <a:gd name="connsiteY4" fmla="*/ 2184945 h 2841796"/>
              <a:gd name="connsiteX5" fmla="*/ 104226 w 530817"/>
              <a:gd name="connsiteY5" fmla="*/ 1999750 h 2841796"/>
              <a:gd name="connsiteX6" fmla="*/ 324145 w 530817"/>
              <a:gd name="connsiteY6" fmla="*/ 2312266 h 2841796"/>
              <a:gd name="connsiteX7" fmla="*/ 520914 w 530817"/>
              <a:gd name="connsiteY7" fmla="*/ 2671082 h 2841796"/>
              <a:gd name="connsiteX8" fmla="*/ 53 w 530817"/>
              <a:gd name="connsiteY8" fmla="*/ 2775254 h 2841796"/>
              <a:gd name="connsiteX9" fmla="*/ 486190 w 530817"/>
              <a:gd name="connsiteY9" fmla="*/ 2763679 h 2841796"/>
              <a:gd name="connsiteX10" fmla="*/ 162099 w 530817"/>
              <a:gd name="connsiteY10" fmla="*/ 1814555 h 2841796"/>
              <a:gd name="connsiteX11" fmla="*/ 208398 w 530817"/>
              <a:gd name="connsiteY11" fmla="*/ 1339993 h 2841796"/>
              <a:gd name="connsiteX12" fmla="*/ 405167 w 530817"/>
              <a:gd name="connsiteY12" fmla="*/ 2034474 h 2841796"/>
              <a:gd name="connsiteX13" fmla="*/ 335719 w 530817"/>
              <a:gd name="connsiteY13" fmla="*/ 89927 h 284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0817" h="2841796">
                <a:moveTo>
                  <a:pt x="335719" y="89927"/>
                </a:moveTo>
                <a:cubicBezTo>
                  <a:pt x="329932" y="-168574"/>
                  <a:pt x="366585" y="182524"/>
                  <a:pt x="370443" y="483466"/>
                </a:cubicBezTo>
                <a:cubicBezTo>
                  <a:pt x="374301" y="784408"/>
                  <a:pt x="343436" y="1579203"/>
                  <a:pt x="358869" y="1895578"/>
                </a:cubicBezTo>
                <a:cubicBezTo>
                  <a:pt x="374302" y="2211953"/>
                  <a:pt x="466899" y="2333486"/>
                  <a:pt x="463041" y="2381714"/>
                </a:cubicBezTo>
                <a:cubicBezTo>
                  <a:pt x="459183" y="2429942"/>
                  <a:pt x="395522" y="2248606"/>
                  <a:pt x="335719" y="2184945"/>
                </a:cubicBezTo>
                <a:cubicBezTo>
                  <a:pt x="275916" y="2121284"/>
                  <a:pt x="106155" y="1978530"/>
                  <a:pt x="104226" y="1999750"/>
                </a:cubicBezTo>
                <a:cubicBezTo>
                  <a:pt x="102297" y="2020970"/>
                  <a:pt x="254697" y="2200377"/>
                  <a:pt x="324145" y="2312266"/>
                </a:cubicBezTo>
                <a:cubicBezTo>
                  <a:pt x="393593" y="2424155"/>
                  <a:pt x="574929" y="2593917"/>
                  <a:pt x="520914" y="2671082"/>
                </a:cubicBezTo>
                <a:cubicBezTo>
                  <a:pt x="466899" y="2748247"/>
                  <a:pt x="5840" y="2759821"/>
                  <a:pt x="53" y="2775254"/>
                </a:cubicBezTo>
                <a:cubicBezTo>
                  <a:pt x="-5734" y="2790687"/>
                  <a:pt x="459182" y="2923796"/>
                  <a:pt x="486190" y="2763679"/>
                </a:cubicBezTo>
                <a:cubicBezTo>
                  <a:pt x="513198" y="2603562"/>
                  <a:pt x="208398" y="2051836"/>
                  <a:pt x="162099" y="1814555"/>
                </a:cubicBezTo>
                <a:cubicBezTo>
                  <a:pt x="115800" y="1577274"/>
                  <a:pt x="167887" y="1303340"/>
                  <a:pt x="208398" y="1339993"/>
                </a:cubicBezTo>
                <a:cubicBezTo>
                  <a:pt x="248909" y="1376646"/>
                  <a:pt x="380089" y="2244747"/>
                  <a:pt x="405167" y="2034474"/>
                </a:cubicBezTo>
                <a:cubicBezTo>
                  <a:pt x="430245" y="1824201"/>
                  <a:pt x="341506" y="348428"/>
                  <a:pt x="335719" y="89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1DDAB3A2-74D8-2C60-8374-C110131F4D89}"/>
              </a:ext>
            </a:extLst>
          </p:cNvPr>
          <p:cNvSpPr/>
          <p:nvPr/>
        </p:nvSpPr>
        <p:spPr>
          <a:xfrm>
            <a:off x="7522917" y="7479455"/>
            <a:ext cx="1647086" cy="1818603"/>
          </a:xfrm>
          <a:custGeom>
            <a:avLst/>
            <a:gdLst>
              <a:gd name="connsiteX0" fmla="*/ 1632658 w 1647086"/>
              <a:gd name="connsiteY0" fmla="*/ 229284 h 1818603"/>
              <a:gd name="connsiteX1" fmla="*/ 556212 w 1647086"/>
              <a:gd name="connsiteY1" fmla="*/ 20940 h 1818603"/>
              <a:gd name="connsiteX2" fmla="*/ 1111797 w 1647086"/>
              <a:gd name="connsiteY2" fmla="*/ 298732 h 1818603"/>
              <a:gd name="connsiteX3" fmla="*/ 1354865 w 1647086"/>
              <a:gd name="connsiteY3" fmla="*/ 715421 h 1818603"/>
              <a:gd name="connsiteX4" fmla="*/ 845579 w 1647086"/>
              <a:gd name="connsiteY4" fmla="*/ 553375 h 1818603"/>
              <a:gd name="connsiteX5" fmla="*/ 1007625 w 1647086"/>
              <a:gd name="connsiteY5" fmla="*/ 946915 h 1818603"/>
              <a:gd name="connsiteX6" fmla="*/ 498339 w 1647086"/>
              <a:gd name="connsiteY6" fmla="*/ 1062661 h 1818603"/>
              <a:gd name="connsiteX7" fmla="*/ 627 w 1647086"/>
              <a:gd name="connsiteY7" fmla="*/ 1039512 h 1818603"/>
              <a:gd name="connsiteX8" fmla="*/ 602511 w 1647086"/>
              <a:gd name="connsiteY8" fmla="*/ 1317304 h 1818603"/>
              <a:gd name="connsiteX9" fmla="*/ 648810 w 1647086"/>
              <a:gd name="connsiteY9" fmla="*/ 1815016 h 1818603"/>
              <a:gd name="connsiteX10" fmla="*/ 637235 w 1647086"/>
              <a:gd name="connsiteY10" fmla="*/ 1039512 h 1818603"/>
              <a:gd name="connsiteX11" fmla="*/ 834005 w 1647086"/>
              <a:gd name="connsiteY11" fmla="*/ 923765 h 1818603"/>
              <a:gd name="connsiteX12" fmla="*/ 1042349 w 1647086"/>
              <a:gd name="connsiteY12" fmla="*/ 645973 h 1818603"/>
              <a:gd name="connsiteX13" fmla="*/ 1262268 w 1647086"/>
              <a:gd name="connsiteY13" fmla="*/ 634398 h 1818603"/>
              <a:gd name="connsiteX14" fmla="*/ 1181245 w 1647086"/>
              <a:gd name="connsiteY14" fmla="*/ 9365 h 1818603"/>
              <a:gd name="connsiteX15" fmla="*/ 1632658 w 1647086"/>
              <a:gd name="connsiteY15" fmla="*/ 229284 h 181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47086" h="1818603">
                <a:moveTo>
                  <a:pt x="1632658" y="229284"/>
                </a:moveTo>
                <a:cubicBezTo>
                  <a:pt x="1528486" y="231213"/>
                  <a:pt x="643022" y="9365"/>
                  <a:pt x="556212" y="20940"/>
                </a:cubicBezTo>
                <a:cubicBezTo>
                  <a:pt x="469402" y="32515"/>
                  <a:pt x="978688" y="182985"/>
                  <a:pt x="1111797" y="298732"/>
                </a:cubicBezTo>
                <a:cubicBezTo>
                  <a:pt x="1244906" y="414479"/>
                  <a:pt x="1399235" y="672981"/>
                  <a:pt x="1354865" y="715421"/>
                </a:cubicBezTo>
                <a:cubicBezTo>
                  <a:pt x="1310495" y="757861"/>
                  <a:pt x="903452" y="514793"/>
                  <a:pt x="845579" y="553375"/>
                </a:cubicBezTo>
                <a:cubicBezTo>
                  <a:pt x="787706" y="591957"/>
                  <a:pt x="1065498" y="862034"/>
                  <a:pt x="1007625" y="946915"/>
                </a:cubicBezTo>
                <a:cubicBezTo>
                  <a:pt x="949752" y="1031796"/>
                  <a:pt x="666172" y="1047228"/>
                  <a:pt x="498339" y="1062661"/>
                </a:cubicBezTo>
                <a:cubicBezTo>
                  <a:pt x="330506" y="1078094"/>
                  <a:pt x="-16735" y="997072"/>
                  <a:pt x="627" y="1039512"/>
                </a:cubicBezTo>
                <a:cubicBezTo>
                  <a:pt x="17989" y="1081952"/>
                  <a:pt x="494480" y="1188053"/>
                  <a:pt x="602511" y="1317304"/>
                </a:cubicBezTo>
                <a:cubicBezTo>
                  <a:pt x="710541" y="1446555"/>
                  <a:pt x="643023" y="1861315"/>
                  <a:pt x="648810" y="1815016"/>
                </a:cubicBezTo>
                <a:cubicBezTo>
                  <a:pt x="654597" y="1768717"/>
                  <a:pt x="606369" y="1188054"/>
                  <a:pt x="637235" y="1039512"/>
                </a:cubicBezTo>
                <a:cubicBezTo>
                  <a:pt x="668101" y="890970"/>
                  <a:pt x="766486" y="989355"/>
                  <a:pt x="834005" y="923765"/>
                </a:cubicBezTo>
                <a:cubicBezTo>
                  <a:pt x="901524" y="858175"/>
                  <a:pt x="970972" y="694201"/>
                  <a:pt x="1042349" y="645973"/>
                </a:cubicBezTo>
                <a:cubicBezTo>
                  <a:pt x="1113726" y="597745"/>
                  <a:pt x="1239119" y="740499"/>
                  <a:pt x="1262268" y="634398"/>
                </a:cubicBezTo>
                <a:cubicBezTo>
                  <a:pt x="1285417" y="528297"/>
                  <a:pt x="1117584" y="73026"/>
                  <a:pt x="1181245" y="9365"/>
                </a:cubicBezTo>
                <a:cubicBezTo>
                  <a:pt x="1244906" y="-54296"/>
                  <a:pt x="1736830" y="227355"/>
                  <a:pt x="1632658" y="229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4BED025F-99DE-DDF2-3D31-C70D713AD747}"/>
              </a:ext>
            </a:extLst>
          </p:cNvPr>
          <p:cNvSpPr/>
          <p:nvPr/>
        </p:nvSpPr>
        <p:spPr>
          <a:xfrm>
            <a:off x="7962539" y="8633834"/>
            <a:ext cx="975553" cy="4259336"/>
          </a:xfrm>
          <a:custGeom>
            <a:avLst/>
            <a:gdLst>
              <a:gd name="connsiteX0" fmla="*/ 463831 w 975553"/>
              <a:gd name="connsiteY0" fmla="*/ 660637 h 4259336"/>
              <a:gd name="connsiteX1" fmla="*/ 602727 w 975553"/>
              <a:gd name="connsiteY1" fmla="*/ 1378267 h 4259336"/>
              <a:gd name="connsiteX2" fmla="*/ 463831 w 975553"/>
              <a:gd name="connsiteY2" fmla="*/ 2790379 h 4259336"/>
              <a:gd name="connsiteX3" fmla="*/ 463831 w 975553"/>
              <a:gd name="connsiteY3" fmla="*/ 2419989 h 4259336"/>
              <a:gd name="connsiteX4" fmla="*/ 12418 w 975553"/>
              <a:gd name="connsiteY4" fmla="*/ 4225639 h 4259336"/>
              <a:gd name="connsiteX5" fmla="*/ 186038 w 975553"/>
              <a:gd name="connsiteY5" fmla="*/ 3450136 h 4259336"/>
              <a:gd name="connsiteX6" fmla="*/ 799496 w 975553"/>
              <a:gd name="connsiteY6" fmla="*/ 1656060 h 4259336"/>
              <a:gd name="connsiteX7" fmla="*/ 973117 w 975553"/>
              <a:gd name="connsiteY7" fmla="*/ 880 h 4259336"/>
              <a:gd name="connsiteX8" fmla="*/ 706899 w 975553"/>
              <a:gd name="connsiteY8" fmla="*/ 1875979 h 4259336"/>
              <a:gd name="connsiteX9" fmla="*/ 637451 w 975553"/>
              <a:gd name="connsiteY9" fmla="*/ 1169923 h 4259336"/>
              <a:gd name="connsiteX10" fmla="*/ 463831 w 975553"/>
              <a:gd name="connsiteY10" fmla="*/ 660637 h 425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5553" h="4259336">
                <a:moveTo>
                  <a:pt x="463831" y="660637"/>
                </a:moveTo>
                <a:cubicBezTo>
                  <a:pt x="458044" y="695361"/>
                  <a:pt x="602727" y="1023310"/>
                  <a:pt x="602727" y="1378267"/>
                </a:cubicBezTo>
                <a:cubicBezTo>
                  <a:pt x="602727" y="1733224"/>
                  <a:pt x="486980" y="2616759"/>
                  <a:pt x="463831" y="2790379"/>
                </a:cubicBezTo>
                <a:cubicBezTo>
                  <a:pt x="440682" y="2963999"/>
                  <a:pt x="539067" y="2180779"/>
                  <a:pt x="463831" y="2419989"/>
                </a:cubicBezTo>
                <a:cubicBezTo>
                  <a:pt x="388595" y="2659199"/>
                  <a:pt x="58717" y="4053948"/>
                  <a:pt x="12418" y="4225639"/>
                </a:cubicBezTo>
                <a:cubicBezTo>
                  <a:pt x="-33881" y="4397330"/>
                  <a:pt x="54858" y="3878399"/>
                  <a:pt x="186038" y="3450136"/>
                </a:cubicBezTo>
                <a:cubicBezTo>
                  <a:pt x="317218" y="3021873"/>
                  <a:pt x="668316" y="2230936"/>
                  <a:pt x="799496" y="1656060"/>
                </a:cubicBezTo>
                <a:cubicBezTo>
                  <a:pt x="930676" y="1081184"/>
                  <a:pt x="988550" y="-35773"/>
                  <a:pt x="973117" y="880"/>
                </a:cubicBezTo>
                <a:cubicBezTo>
                  <a:pt x="957684" y="37533"/>
                  <a:pt x="762843" y="1681139"/>
                  <a:pt x="706899" y="1875979"/>
                </a:cubicBezTo>
                <a:cubicBezTo>
                  <a:pt x="650955" y="2070819"/>
                  <a:pt x="676033" y="1372480"/>
                  <a:pt x="637451" y="1169923"/>
                </a:cubicBezTo>
                <a:cubicBezTo>
                  <a:pt x="598869" y="967366"/>
                  <a:pt x="469618" y="625913"/>
                  <a:pt x="463831" y="66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D1AA2E69-B7B4-F0DF-6C98-8E3E606DC52B}"/>
              </a:ext>
            </a:extLst>
          </p:cNvPr>
          <p:cNvSpPr/>
          <p:nvPr/>
        </p:nvSpPr>
        <p:spPr>
          <a:xfrm>
            <a:off x="5759564" y="5933310"/>
            <a:ext cx="250983" cy="799459"/>
          </a:xfrm>
          <a:custGeom>
            <a:avLst/>
            <a:gdLst>
              <a:gd name="connsiteX0" fmla="*/ 231661 w 250983"/>
              <a:gd name="connsiteY0" fmla="*/ 7115 h 799459"/>
              <a:gd name="connsiteX1" fmla="*/ 234836 w 250983"/>
              <a:gd name="connsiteY1" fmla="*/ 76965 h 799459"/>
              <a:gd name="connsiteX2" fmla="*/ 9411 w 250983"/>
              <a:gd name="connsiteY2" fmla="*/ 648465 h 799459"/>
              <a:gd name="connsiteX3" fmla="*/ 41161 w 250983"/>
              <a:gd name="connsiteY3" fmla="*/ 797690 h 799459"/>
              <a:gd name="connsiteX4" fmla="*/ 28461 w 250983"/>
              <a:gd name="connsiteY4" fmla="*/ 581790 h 799459"/>
              <a:gd name="connsiteX5" fmla="*/ 234836 w 250983"/>
              <a:gd name="connsiteY5" fmla="*/ 89665 h 799459"/>
              <a:gd name="connsiteX6" fmla="*/ 231661 w 250983"/>
              <a:gd name="connsiteY6" fmla="*/ 7115 h 79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3" h="799459">
                <a:moveTo>
                  <a:pt x="231661" y="7115"/>
                </a:moveTo>
                <a:cubicBezTo>
                  <a:pt x="231661" y="4998"/>
                  <a:pt x="271878" y="-29927"/>
                  <a:pt x="234836" y="76965"/>
                </a:cubicBezTo>
                <a:cubicBezTo>
                  <a:pt x="197794" y="183857"/>
                  <a:pt x="41690" y="528344"/>
                  <a:pt x="9411" y="648465"/>
                </a:cubicBezTo>
                <a:cubicBezTo>
                  <a:pt x="-22868" y="768586"/>
                  <a:pt x="37986" y="808803"/>
                  <a:pt x="41161" y="797690"/>
                </a:cubicBezTo>
                <a:cubicBezTo>
                  <a:pt x="44336" y="786577"/>
                  <a:pt x="-3818" y="699794"/>
                  <a:pt x="28461" y="581790"/>
                </a:cubicBezTo>
                <a:cubicBezTo>
                  <a:pt x="60740" y="463786"/>
                  <a:pt x="196736" y="183857"/>
                  <a:pt x="234836" y="89665"/>
                </a:cubicBezTo>
                <a:cubicBezTo>
                  <a:pt x="272936" y="-4527"/>
                  <a:pt x="231661" y="9232"/>
                  <a:pt x="231661" y="7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F5A9D434-ADB0-DC01-AA91-BACD610DAC6B}"/>
              </a:ext>
            </a:extLst>
          </p:cNvPr>
          <p:cNvSpPr/>
          <p:nvPr/>
        </p:nvSpPr>
        <p:spPr>
          <a:xfrm>
            <a:off x="4218469" y="6011218"/>
            <a:ext cx="1705297" cy="370440"/>
          </a:xfrm>
          <a:custGeom>
            <a:avLst/>
            <a:gdLst>
              <a:gd name="connsiteX0" fmla="*/ 20156 w 1705297"/>
              <a:gd name="connsiteY0" fmla="*/ 21282 h 370440"/>
              <a:gd name="connsiteX1" fmla="*/ 96356 w 1705297"/>
              <a:gd name="connsiteY1" fmla="*/ 84782 h 370440"/>
              <a:gd name="connsiteX2" fmla="*/ 940906 w 1705297"/>
              <a:gd name="connsiteY2" fmla="*/ 265757 h 370440"/>
              <a:gd name="connsiteX3" fmla="*/ 369406 w 1705297"/>
              <a:gd name="connsiteY3" fmla="*/ 367357 h 370440"/>
              <a:gd name="connsiteX4" fmla="*/ 1385406 w 1705297"/>
              <a:gd name="connsiteY4" fmla="*/ 151457 h 370440"/>
              <a:gd name="connsiteX5" fmla="*/ 1667981 w 1705297"/>
              <a:gd name="connsiteY5" fmla="*/ 2232 h 370440"/>
              <a:gd name="connsiteX6" fmla="*/ 671031 w 1705297"/>
              <a:gd name="connsiteY6" fmla="*/ 265757 h 370440"/>
              <a:gd name="connsiteX7" fmla="*/ 67781 w 1705297"/>
              <a:gd name="connsiteY7" fmla="*/ 107007 h 370440"/>
              <a:gd name="connsiteX8" fmla="*/ 20156 w 1705297"/>
              <a:gd name="connsiteY8" fmla="*/ 21282 h 37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5297" h="370440">
                <a:moveTo>
                  <a:pt x="20156" y="21282"/>
                </a:moveTo>
                <a:cubicBezTo>
                  <a:pt x="24918" y="17578"/>
                  <a:pt x="-57102" y="44036"/>
                  <a:pt x="96356" y="84782"/>
                </a:cubicBezTo>
                <a:cubicBezTo>
                  <a:pt x="249814" y="125528"/>
                  <a:pt x="895398" y="218661"/>
                  <a:pt x="940906" y="265757"/>
                </a:cubicBezTo>
                <a:cubicBezTo>
                  <a:pt x="986414" y="312853"/>
                  <a:pt x="295323" y="386407"/>
                  <a:pt x="369406" y="367357"/>
                </a:cubicBezTo>
                <a:cubicBezTo>
                  <a:pt x="443489" y="348307"/>
                  <a:pt x="1168977" y="212311"/>
                  <a:pt x="1385406" y="151457"/>
                </a:cubicBezTo>
                <a:cubicBezTo>
                  <a:pt x="1601835" y="90603"/>
                  <a:pt x="1787044" y="-16818"/>
                  <a:pt x="1667981" y="2232"/>
                </a:cubicBezTo>
                <a:cubicBezTo>
                  <a:pt x="1548919" y="21282"/>
                  <a:pt x="937731" y="248295"/>
                  <a:pt x="671031" y="265757"/>
                </a:cubicBezTo>
                <a:cubicBezTo>
                  <a:pt x="404331" y="283220"/>
                  <a:pt x="179964" y="145107"/>
                  <a:pt x="67781" y="107007"/>
                </a:cubicBezTo>
                <a:cubicBezTo>
                  <a:pt x="-44402" y="68907"/>
                  <a:pt x="15394" y="24986"/>
                  <a:pt x="20156" y="2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736ED921-A9AC-E4B4-88D8-9F028BFF4A14}"/>
              </a:ext>
            </a:extLst>
          </p:cNvPr>
          <p:cNvSpPr/>
          <p:nvPr/>
        </p:nvSpPr>
        <p:spPr>
          <a:xfrm>
            <a:off x="4134669" y="6226437"/>
            <a:ext cx="958111" cy="1198179"/>
          </a:xfrm>
          <a:custGeom>
            <a:avLst/>
            <a:gdLst>
              <a:gd name="connsiteX0" fmla="*/ 8706 w 958111"/>
              <a:gd name="connsiteY0" fmla="*/ 18788 h 1198179"/>
              <a:gd name="connsiteX1" fmla="*/ 46806 w 958111"/>
              <a:gd name="connsiteY1" fmla="*/ 63238 h 1198179"/>
              <a:gd name="connsiteX2" fmla="*/ 196031 w 958111"/>
              <a:gd name="connsiteY2" fmla="*/ 326763 h 1198179"/>
              <a:gd name="connsiteX3" fmla="*/ 97606 w 958111"/>
              <a:gd name="connsiteY3" fmla="*/ 529963 h 1198179"/>
              <a:gd name="connsiteX4" fmla="*/ 208731 w 958111"/>
              <a:gd name="connsiteY4" fmla="*/ 463288 h 1198179"/>
              <a:gd name="connsiteX5" fmla="*/ 573856 w 958111"/>
              <a:gd name="connsiteY5" fmla="*/ 587113 h 1198179"/>
              <a:gd name="connsiteX6" fmla="*/ 958031 w 958111"/>
              <a:gd name="connsiteY6" fmla="*/ 529963 h 1198179"/>
              <a:gd name="connsiteX7" fmla="*/ 608781 w 958111"/>
              <a:gd name="connsiteY7" fmla="*/ 628388 h 1198179"/>
              <a:gd name="connsiteX8" fmla="*/ 700856 w 958111"/>
              <a:gd name="connsiteY8" fmla="*/ 828413 h 1198179"/>
              <a:gd name="connsiteX9" fmla="*/ 605606 w 958111"/>
              <a:gd name="connsiteY9" fmla="*/ 1196713 h 1198179"/>
              <a:gd name="connsiteX10" fmla="*/ 688156 w 958111"/>
              <a:gd name="connsiteY10" fmla="*/ 679188 h 1198179"/>
              <a:gd name="connsiteX11" fmla="*/ 291281 w 958111"/>
              <a:gd name="connsiteY11" fmla="*/ 555363 h 1198179"/>
              <a:gd name="connsiteX12" fmla="*/ 135706 w 958111"/>
              <a:gd name="connsiteY12" fmla="*/ 447413 h 1198179"/>
              <a:gd name="connsiteX13" fmla="*/ 192856 w 958111"/>
              <a:gd name="connsiteY13" fmla="*/ 317238 h 1198179"/>
              <a:gd name="connsiteX14" fmla="*/ 8706 w 958111"/>
              <a:gd name="connsiteY14" fmla="*/ 18788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8111" h="1198179">
                <a:moveTo>
                  <a:pt x="8706" y="18788"/>
                </a:moveTo>
                <a:cubicBezTo>
                  <a:pt x="-15636" y="-23545"/>
                  <a:pt x="15585" y="11909"/>
                  <a:pt x="46806" y="63238"/>
                </a:cubicBezTo>
                <a:cubicBezTo>
                  <a:pt x="78027" y="114567"/>
                  <a:pt x="187564" y="248976"/>
                  <a:pt x="196031" y="326763"/>
                </a:cubicBezTo>
                <a:cubicBezTo>
                  <a:pt x="204498" y="404551"/>
                  <a:pt x="95489" y="507209"/>
                  <a:pt x="97606" y="529963"/>
                </a:cubicBezTo>
                <a:cubicBezTo>
                  <a:pt x="99723" y="552717"/>
                  <a:pt x="129356" y="453763"/>
                  <a:pt x="208731" y="463288"/>
                </a:cubicBezTo>
                <a:cubicBezTo>
                  <a:pt x="288106" y="472813"/>
                  <a:pt x="448973" y="576000"/>
                  <a:pt x="573856" y="587113"/>
                </a:cubicBezTo>
                <a:cubicBezTo>
                  <a:pt x="698739" y="598226"/>
                  <a:pt x="952210" y="523084"/>
                  <a:pt x="958031" y="529963"/>
                </a:cubicBezTo>
                <a:cubicBezTo>
                  <a:pt x="963852" y="536842"/>
                  <a:pt x="651644" y="578646"/>
                  <a:pt x="608781" y="628388"/>
                </a:cubicBezTo>
                <a:cubicBezTo>
                  <a:pt x="565919" y="678130"/>
                  <a:pt x="701385" y="733692"/>
                  <a:pt x="700856" y="828413"/>
                </a:cubicBezTo>
                <a:cubicBezTo>
                  <a:pt x="700327" y="923134"/>
                  <a:pt x="607723" y="1221584"/>
                  <a:pt x="605606" y="1196713"/>
                </a:cubicBezTo>
                <a:cubicBezTo>
                  <a:pt x="603489" y="1171842"/>
                  <a:pt x="740543" y="786080"/>
                  <a:pt x="688156" y="679188"/>
                </a:cubicBezTo>
                <a:cubicBezTo>
                  <a:pt x="635769" y="572296"/>
                  <a:pt x="383356" y="593992"/>
                  <a:pt x="291281" y="555363"/>
                </a:cubicBezTo>
                <a:cubicBezTo>
                  <a:pt x="199206" y="516734"/>
                  <a:pt x="152110" y="487100"/>
                  <a:pt x="135706" y="447413"/>
                </a:cubicBezTo>
                <a:cubicBezTo>
                  <a:pt x="119302" y="407726"/>
                  <a:pt x="212964" y="387088"/>
                  <a:pt x="192856" y="317238"/>
                </a:cubicBezTo>
                <a:cubicBezTo>
                  <a:pt x="172748" y="247388"/>
                  <a:pt x="33048" y="61121"/>
                  <a:pt x="8706" y="18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1115C615-F601-43CB-271C-35BF037AB95A}"/>
              </a:ext>
            </a:extLst>
          </p:cNvPr>
          <p:cNvSpPr/>
          <p:nvPr/>
        </p:nvSpPr>
        <p:spPr>
          <a:xfrm>
            <a:off x="4836018" y="6325776"/>
            <a:ext cx="1000694" cy="1326893"/>
          </a:xfrm>
          <a:custGeom>
            <a:avLst/>
            <a:gdLst>
              <a:gd name="connsiteX0" fmla="*/ 999632 w 1000694"/>
              <a:gd name="connsiteY0" fmla="*/ 1999 h 1326893"/>
              <a:gd name="connsiteX1" fmla="*/ 434482 w 1000694"/>
              <a:gd name="connsiteY1" fmla="*/ 462374 h 1326893"/>
              <a:gd name="connsiteX2" fmla="*/ 409082 w 1000694"/>
              <a:gd name="connsiteY2" fmla="*/ 817974 h 1326893"/>
              <a:gd name="connsiteX3" fmla="*/ 459882 w 1000694"/>
              <a:gd name="connsiteY3" fmla="*/ 1062449 h 1326893"/>
              <a:gd name="connsiteX4" fmla="*/ 459882 w 1000694"/>
              <a:gd name="connsiteY4" fmla="*/ 1081499 h 1326893"/>
              <a:gd name="connsiteX5" fmla="*/ 304307 w 1000694"/>
              <a:gd name="connsiteY5" fmla="*/ 1316449 h 1326893"/>
              <a:gd name="connsiteX6" fmla="*/ 196357 w 1000694"/>
              <a:gd name="connsiteY6" fmla="*/ 1284699 h 1326893"/>
              <a:gd name="connsiteX7" fmla="*/ 2682 w 1000694"/>
              <a:gd name="connsiteY7" fmla="*/ 1275174 h 1326893"/>
              <a:gd name="connsiteX8" fmla="*/ 351932 w 1000694"/>
              <a:gd name="connsiteY8" fmla="*/ 1284699 h 1326893"/>
              <a:gd name="connsiteX9" fmla="*/ 494807 w 1000694"/>
              <a:gd name="connsiteY9" fmla="*/ 964024 h 1326893"/>
              <a:gd name="connsiteX10" fmla="*/ 374157 w 1000694"/>
              <a:gd name="connsiteY10" fmla="*/ 706849 h 1326893"/>
              <a:gd name="connsiteX11" fmla="*/ 405907 w 1000694"/>
              <a:gd name="connsiteY11" fmla="*/ 563974 h 1326893"/>
              <a:gd name="connsiteX12" fmla="*/ 596407 w 1000694"/>
              <a:gd name="connsiteY12" fmla="*/ 341724 h 1326893"/>
              <a:gd name="connsiteX13" fmla="*/ 577357 w 1000694"/>
              <a:gd name="connsiteY13" fmla="*/ 297274 h 1326893"/>
              <a:gd name="connsiteX14" fmla="*/ 999632 w 1000694"/>
              <a:gd name="connsiteY14" fmla="*/ 1999 h 132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694" h="1326893">
                <a:moveTo>
                  <a:pt x="999632" y="1999"/>
                </a:moveTo>
                <a:cubicBezTo>
                  <a:pt x="975820" y="29516"/>
                  <a:pt x="532907" y="326378"/>
                  <a:pt x="434482" y="462374"/>
                </a:cubicBezTo>
                <a:cubicBezTo>
                  <a:pt x="336057" y="598370"/>
                  <a:pt x="404849" y="717962"/>
                  <a:pt x="409082" y="817974"/>
                </a:cubicBezTo>
                <a:cubicBezTo>
                  <a:pt x="413315" y="917986"/>
                  <a:pt x="451415" y="1018528"/>
                  <a:pt x="459882" y="1062449"/>
                </a:cubicBezTo>
                <a:cubicBezTo>
                  <a:pt x="468349" y="1106370"/>
                  <a:pt x="485811" y="1039166"/>
                  <a:pt x="459882" y="1081499"/>
                </a:cubicBezTo>
                <a:cubicBezTo>
                  <a:pt x="433953" y="1123832"/>
                  <a:pt x="348228" y="1282582"/>
                  <a:pt x="304307" y="1316449"/>
                </a:cubicBezTo>
                <a:cubicBezTo>
                  <a:pt x="260386" y="1350316"/>
                  <a:pt x="246628" y="1291578"/>
                  <a:pt x="196357" y="1284699"/>
                </a:cubicBezTo>
                <a:cubicBezTo>
                  <a:pt x="146086" y="1277820"/>
                  <a:pt x="-23247" y="1275174"/>
                  <a:pt x="2682" y="1275174"/>
                </a:cubicBezTo>
                <a:cubicBezTo>
                  <a:pt x="28611" y="1275174"/>
                  <a:pt x="269911" y="1336557"/>
                  <a:pt x="351932" y="1284699"/>
                </a:cubicBezTo>
                <a:cubicBezTo>
                  <a:pt x="433953" y="1232841"/>
                  <a:pt x="491103" y="1060332"/>
                  <a:pt x="494807" y="964024"/>
                </a:cubicBezTo>
                <a:cubicBezTo>
                  <a:pt x="498511" y="867716"/>
                  <a:pt x="388974" y="773524"/>
                  <a:pt x="374157" y="706849"/>
                </a:cubicBezTo>
                <a:cubicBezTo>
                  <a:pt x="359340" y="640174"/>
                  <a:pt x="368865" y="624828"/>
                  <a:pt x="405907" y="563974"/>
                </a:cubicBezTo>
                <a:cubicBezTo>
                  <a:pt x="442949" y="503120"/>
                  <a:pt x="567832" y="386174"/>
                  <a:pt x="596407" y="341724"/>
                </a:cubicBezTo>
                <a:cubicBezTo>
                  <a:pt x="624982" y="297274"/>
                  <a:pt x="514915" y="355482"/>
                  <a:pt x="577357" y="297274"/>
                </a:cubicBezTo>
                <a:cubicBezTo>
                  <a:pt x="639799" y="239066"/>
                  <a:pt x="1023444" y="-25518"/>
                  <a:pt x="999632" y="1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E3E22B18-6875-A930-9E88-B5EBD011EFB8}"/>
              </a:ext>
            </a:extLst>
          </p:cNvPr>
          <p:cNvSpPr/>
          <p:nvPr/>
        </p:nvSpPr>
        <p:spPr>
          <a:xfrm>
            <a:off x="3504918" y="3447130"/>
            <a:ext cx="167486" cy="391450"/>
          </a:xfrm>
          <a:custGeom>
            <a:avLst/>
            <a:gdLst>
              <a:gd name="connsiteX0" fmla="*/ 282 w 167486"/>
              <a:gd name="connsiteY0" fmla="*/ 920 h 391450"/>
              <a:gd name="connsiteX1" fmla="*/ 133632 w 167486"/>
              <a:gd name="connsiteY1" fmla="*/ 175545 h 391450"/>
              <a:gd name="connsiteX2" fmla="*/ 73307 w 167486"/>
              <a:gd name="connsiteY2" fmla="*/ 391445 h 391450"/>
              <a:gd name="connsiteX3" fmla="*/ 155857 w 167486"/>
              <a:gd name="connsiteY3" fmla="*/ 169195 h 391450"/>
              <a:gd name="connsiteX4" fmla="*/ 162207 w 167486"/>
              <a:gd name="connsiteY4" fmla="*/ 83470 h 391450"/>
              <a:gd name="connsiteX5" fmla="*/ 111407 w 167486"/>
              <a:gd name="connsiteY5" fmla="*/ 175545 h 391450"/>
              <a:gd name="connsiteX6" fmla="*/ 98707 w 167486"/>
              <a:gd name="connsiteY6" fmla="*/ 108870 h 391450"/>
              <a:gd name="connsiteX7" fmla="*/ 282 w 167486"/>
              <a:gd name="connsiteY7" fmla="*/ 920 h 39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486" h="391450">
                <a:moveTo>
                  <a:pt x="282" y="920"/>
                </a:moveTo>
                <a:cubicBezTo>
                  <a:pt x="6103" y="12032"/>
                  <a:pt x="121461" y="110458"/>
                  <a:pt x="133632" y="175545"/>
                </a:cubicBezTo>
                <a:cubicBezTo>
                  <a:pt x="145803" y="240632"/>
                  <a:pt x="69603" y="392503"/>
                  <a:pt x="73307" y="391445"/>
                </a:cubicBezTo>
                <a:cubicBezTo>
                  <a:pt x="77011" y="390387"/>
                  <a:pt x="141040" y="220524"/>
                  <a:pt x="155857" y="169195"/>
                </a:cubicBezTo>
                <a:cubicBezTo>
                  <a:pt x="170674" y="117866"/>
                  <a:pt x="169615" y="82412"/>
                  <a:pt x="162207" y="83470"/>
                </a:cubicBezTo>
                <a:cubicBezTo>
                  <a:pt x="154799" y="84528"/>
                  <a:pt x="121990" y="171312"/>
                  <a:pt x="111407" y="175545"/>
                </a:cubicBezTo>
                <a:cubicBezTo>
                  <a:pt x="100824" y="179778"/>
                  <a:pt x="117228" y="135328"/>
                  <a:pt x="98707" y="108870"/>
                </a:cubicBezTo>
                <a:cubicBezTo>
                  <a:pt x="80186" y="82412"/>
                  <a:pt x="-5539" y="-10192"/>
                  <a:pt x="282" y="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E3579219-0665-C89A-68B2-2619B87BBA6F}"/>
              </a:ext>
            </a:extLst>
          </p:cNvPr>
          <p:cNvSpPr/>
          <p:nvPr/>
        </p:nvSpPr>
        <p:spPr>
          <a:xfrm>
            <a:off x="4773701" y="5187940"/>
            <a:ext cx="913091" cy="353022"/>
          </a:xfrm>
          <a:custGeom>
            <a:avLst/>
            <a:gdLst>
              <a:gd name="connsiteX0" fmla="*/ 1499 w 913091"/>
              <a:gd name="connsiteY0" fmla="*/ 200035 h 353022"/>
              <a:gd name="connsiteX1" fmla="*/ 379324 w 913091"/>
              <a:gd name="connsiteY1" fmla="*/ 298460 h 353022"/>
              <a:gd name="connsiteX2" fmla="*/ 328524 w 913091"/>
              <a:gd name="connsiteY2" fmla="*/ 346085 h 353022"/>
              <a:gd name="connsiteX3" fmla="*/ 630149 w 913091"/>
              <a:gd name="connsiteY3" fmla="*/ 149235 h 353022"/>
              <a:gd name="connsiteX4" fmla="*/ 480924 w 913091"/>
              <a:gd name="connsiteY4" fmla="*/ 238135 h 353022"/>
              <a:gd name="connsiteX5" fmla="*/ 884149 w 913091"/>
              <a:gd name="connsiteY5" fmla="*/ 10 h 353022"/>
              <a:gd name="connsiteX6" fmla="*/ 528549 w 913091"/>
              <a:gd name="connsiteY6" fmla="*/ 228610 h 353022"/>
              <a:gd name="connsiteX7" fmla="*/ 912724 w 913091"/>
              <a:gd name="connsiteY7" fmla="*/ 273060 h 353022"/>
              <a:gd name="connsiteX8" fmla="*/ 604749 w 913091"/>
              <a:gd name="connsiteY8" fmla="*/ 298460 h 353022"/>
              <a:gd name="connsiteX9" fmla="*/ 322174 w 913091"/>
              <a:gd name="connsiteY9" fmla="*/ 320685 h 353022"/>
              <a:gd name="connsiteX10" fmla="*/ 249149 w 913091"/>
              <a:gd name="connsiteY10" fmla="*/ 254010 h 353022"/>
              <a:gd name="connsiteX11" fmla="*/ 1499 w 913091"/>
              <a:gd name="connsiteY11" fmla="*/ 200035 h 35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3091" h="353022">
                <a:moveTo>
                  <a:pt x="1499" y="200035"/>
                </a:moveTo>
                <a:cubicBezTo>
                  <a:pt x="23195" y="207443"/>
                  <a:pt x="324820" y="274118"/>
                  <a:pt x="379324" y="298460"/>
                </a:cubicBezTo>
                <a:cubicBezTo>
                  <a:pt x="433828" y="322802"/>
                  <a:pt x="286720" y="370956"/>
                  <a:pt x="328524" y="346085"/>
                </a:cubicBezTo>
                <a:cubicBezTo>
                  <a:pt x="370328" y="321214"/>
                  <a:pt x="604749" y="167227"/>
                  <a:pt x="630149" y="149235"/>
                </a:cubicBezTo>
                <a:cubicBezTo>
                  <a:pt x="655549" y="131243"/>
                  <a:pt x="480924" y="238135"/>
                  <a:pt x="480924" y="238135"/>
                </a:cubicBezTo>
                <a:lnTo>
                  <a:pt x="884149" y="10"/>
                </a:lnTo>
                <a:cubicBezTo>
                  <a:pt x="892087" y="-1578"/>
                  <a:pt x="523787" y="183102"/>
                  <a:pt x="528549" y="228610"/>
                </a:cubicBezTo>
                <a:cubicBezTo>
                  <a:pt x="533311" y="274118"/>
                  <a:pt x="900024" y="261418"/>
                  <a:pt x="912724" y="273060"/>
                </a:cubicBezTo>
                <a:cubicBezTo>
                  <a:pt x="925424" y="284702"/>
                  <a:pt x="604749" y="298460"/>
                  <a:pt x="604749" y="298460"/>
                </a:cubicBezTo>
                <a:cubicBezTo>
                  <a:pt x="506324" y="306398"/>
                  <a:pt x="381441" y="328093"/>
                  <a:pt x="322174" y="320685"/>
                </a:cubicBezTo>
                <a:cubicBezTo>
                  <a:pt x="262907" y="313277"/>
                  <a:pt x="298361" y="269885"/>
                  <a:pt x="249149" y="254010"/>
                </a:cubicBezTo>
                <a:cubicBezTo>
                  <a:pt x="199937" y="238135"/>
                  <a:pt x="-20197" y="192627"/>
                  <a:pt x="1499" y="2000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C8DBD49A-C307-533D-1965-DAD8F7C166C0}"/>
              </a:ext>
            </a:extLst>
          </p:cNvPr>
          <p:cNvSpPr/>
          <p:nvPr/>
        </p:nvSpPr>
        <p:spPr>
          <a:xfrm>
            <a:off x="4232270" y="5162131"/>
            <a:ext cx="165165" cy="350184"/>
          </a:xfrm>
          <a:custGeom>
            <a:avLst/>
            <a:gdLst>
              <a:gd name="connsiteX0" fmla="*/ 165105 w 165165"/>
              <a:gd name="connsiteY0" fmla="*/ 130594 h 350184"/>
              <a:gd name="connsiteX1" fmla="*/ 63505 w 165165"/>
              <a:gd name="connsiteY1" fmla="*/ 235369 h 350184"/>
              <a:gd name="connsiteX2" fmla="*/ 50805 w 165165"/>
              <a:gd name="connsiteY2" fmla="*/ 349669 h 350184"/>
              <a:gd name="connsiteX3" fmla="*/ 44455 w 165165"/>
              <a:gd name="connsiteY3" fmla="*/ 187744 h 350184"/>
              <a:gd name="connsiteX4" fmla="*/ 5 w 165165"/>
              <a:gd name="connsiteY4" fmla="*/ 419 h 350184"/>
              <a:gd name="connsiteX5" fmla="*/ 47630 w 165165"/>
              <a:gd name="connsiteY5" fmla="*/ 241719 h 350184"/>
              <a:gd name="connsiteX6" fmla="*/ 165105 w 165165"/>
              <a:gd name="connsiteY6" fmla="*/ 130594 h 35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65" h="350184">
                <a:moveTo>
                  <a:pt x="165105" y="130594"/>
                </a:moveTo>
                <a:cubicBezTo>
                  <a:pt x="167751" y="129536"/>
                  <a:pt x="82555" y="198857"/>
                  <a:pt x="63505" y="235369"/>
                </a:cubicBezTo>
                <a:cubicBezTo>
                  <a:pt x="44455" y="271881"/>
                  <a:pt x="53980" y="357607"/>
                  <a:pt x="50805" y="349669"/>
                </a:cubicBezTo>
                <a:cubicBezTo>
                  <a:pt x="47630" y="341731"/>
                  <a:pt x="52922" y="245952"/>
                  <a:pt x="44455" y="187744"/>
                </a:cubicBezTo>
                <a:cubicBezTo>
                  <a:pt x="35988" y="129536"/>
                  <a:pt x="-524" y="-8577"/>
                  <a:pt x="5" y="419"/>
                </a:cubicBezTo>
                <a:cubicBezTo>
                  <a:pt x="534" y="9415"/>
                  <a:pt x="20642" y="220552"/>
                  <a:pt x="47630" y="241719"/>
                </a:cubicBezTo>
                <a:cubicBezTo>
                  <a:pt x="74617" y="262886"/>
                  <a:pt x="162459" y="131652"/>
                  <a:pt x="165105" y="1305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2E3532AD-51A9-D303-65B8-F93E36773A16}"/>
              </a:ext>
            </a:extLst>
          </p:cNvPr>
          <p:cNvSpPr/>
          <p:nvPr/>
        </p:nvSpPr>
        <p:spPr>
          <a:xfrm>
            <a:off x="5079909" y="4784695"/>
            <a:ext cx="579561" cy="111159"/>
          </a:xfrm>
          <a:custGeom>
            <a:avLst/>
            <a:gdLst>
              <a:gd name="connsiteX0" fmla="*/ 91 w 579561"/>
              <a:gd name="connsiteY0" fmla="*/ 30 h 111159"/>
              <a:gd name="connsiteX1" fmla="*/ 257266 w 579561"/>
              <a:gd name="connsiteY1" fmla="*/ 15905 h 111159"/>
              <a:gd name="connsiteX2" fmla="*/ 473166 w 579561"/>
              <a:gd name="connsiteY2" fmla="*/ 60355 h 111159"/>
              <a:gd name="connsiteX3" fmla="*/ 403316 w 579561"/>
              <a:gd name="connsiteY3" fmla="*/ 47655 h 111159"/>
              <a:gd name="connsiteX4" fmla="*/ 533491 w 579561"/>
              <a:gd name="connsiteY4" fmla="*/ 54005 h 111159"/>
              <a:gd name="connsiteX5" fmla="*/ 536666 w 579561"/>
              <a:gd name="connsiteY5" fmla="*/ 50830 h 111159"/>
              <a:gd name="connsiteX6" fmla="*/ 577941 w 579561"/>
              <a:gd name="connsiteY6" fmla="*/ 111155 h 111159"/>
              <a:gd name="connsiteX7" fmla="*/ 473166 w 579561"/>
              <a:gd name="connsiteY7" fmla="*/ 54005 h 111159"/>
              <a:gd name="connsiteX8" fmla="*/ 285841 w 579561"/>
              <a:gd name="connsiteY8" fmla="*/ 19080 h 111159"/>
              <a:gd name="connsiteX9" fmla="*/ 91 w 579561"/>
              <a:gd name="connsiteY9" fmla="*/ 30 h 11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561" h="111159">
                <a:moveTo>
                  <a:pt x="91" y="30"/>
                </a:moveTo>
                <a:cubicBezTo>
                  <a:pt x="-4672" y="-499"/>
                  <a:pt x="178420" y="5851"/>
                  <a:pt x="257266" y="15905"/>
                </a:cubicBezTo>
                <a:cubicBezTo>
                  <a:pt x="336112" y="25959"/>
                  <a:pt x="448824" y="55063"/>
                  <a:pt x="473166" y="60355"/>
                </a:cubicBezTo>
                <a:cubicBezTo>
                  <a:pt x="497508" y="65647"/>
                  <a:pt x="393262" y="48713"/>
                  <a:pt x="403316" y="47655"/>
                </a:cubicBezTo>
                <a:cubicBezTo>
                  <a:pt x="413370" y="46597"/>
                  <a:pt x="511266" y="53476"/>
                  <a:pt x="533491" y="54005"/>
                </a:cubicBezTo>
                <a:cubicBezTo>
                  <a:pt x="555716" y="54534"/>
                  <a:pt x="529258" y="41305"/>
                  <a:pt x="536666" y="50830"/>
                </a:cubicBezTo>
                <a:cubicBezTo>
                  <a:pt x="544074" y="60355"/>
                  <a:pt x="588524" y="110626"/>
                  <a:pt x="577941" y="111155"/>
                </a:cubicBezTo>
                <a:cubicBezTo>
                  <a:pt x="567358" y="111684"/>
                  <a:pt x="521849" y="69351"/>
                  <a:pt x="473166" y="54005"/>
                </a:cubicBezTo>
                <a:cubicBezTo>
                  <a:pt x="424483" y="38659"/>
                  <a:pt x="360453" y="29663"/>
                  <a:pt x="285841" y="19080"/>
                </a:cubicBezTo>
                <a:cubicBezTo>
                  <a:pt x="211229" y="8497"/>
                  <a:pt x="4854" y="559"/>
                  <a:pt x="9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27A64908-76E9-7894-C20D-1B4B12D81501}"/>
              </a:ext>
            </a:extLst>
          </p:cNvPr>
          <p:cNvSpPr/>
          <p:nvPr/>
        </p:nvSpPr>
        <p:spPr>
          <a:xfrm>
            <a:off x="4203126" y="4910603"/>
            <a:ext cx="89760" cy="207595"/>
          </a:xfrm>
          <a:custGeom>
            <a:avLst/>
            <a:gdLst>
              <a:gd name="connsiteX0" fmla="*/ 89474 w 89760"/>
              <a:gd name="connsiteY0" fmla="*/ 1122 h 207595"/>
              <a:gd name="connsiteX1" fmla="*/ 29149 w 89760"/>
              <a:gd name="connsiteY1" fmla="*/ 51922 h 207595"/>
              <a:gd name="connsiteX2" fmla="*/ 35499 w 89760"/>
              <a:gd name="connsiteY2" fmla="*/ 137647 h 207595"/>
              <a:gd name="connsiteX3" fmla="*/ 29149 w 89760"/>
              <a:gd name="connsiteY3" fmla="*/ 124947 h 207595"/>
              <a:gd name="connsiteX4" fmla="*/ 45024 w 89760"/>
              <a:gd name="connsiteY4" fmla="*/ 207497 h 207595"/>
              <a:gd name="connsiteX5" fmla="*/ 35499 w 89760"/>
              <a:gd name="connsiteY5" fmla="*/ 140822 h 207595"/>
              <a:gd name="connsiteX6" fmla="*/ 574 w 89760"/>
              <a:gd name="connsiteY6" fmla="*/ 99547 h 207595"/>
              <a:gd name="connsiteX7" fmla="*/ 89474 w 89760"/>
              <a:gd name="connsiteY7" fmla="*/ 1122 h 20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0" h="207595">
                <a:moveTo>
                  <a:pt x="89474" y="1122"/>
                </a:moveTo>
                <a:cubicBezTo>
                  <a:pt x="94237" y="-6816"/>
                  <a:pt x="38145" y="29168"/>
                  <a:pt x="29149" y="51922"/>
                </a:cubicBezTo>
                <a:cubicBezTo>
                  <a:pt x="20153" y="74676"/>
                  <a:pt x="35499" y="125476"/>
                  <a:pt x="35499" y="137647"/>
                </a:cubicBezTo>
                <a:cubicBezTo>
                  <a:pt x="35499" y="149818"/>
                  <a:pt x="27562" y="113305"/>
                  <a:pt x="29149" y="124947"/>
                </a:cubicBezTo>
                <a:cubicBezTo>
                  <a:pt x="30736" y="136589"/>
                  <a:pt x="43966" y="204851"/>
                  <a:pt x="45024" y="207497"/>
                </a:cubicBezTo>
                <a:cubicBezTo>
                  <a:pt x="46082" y="210143"/>
                  <a:pt x="42907" y="158814"/>
                  <a:pt x="35499" y="140822"/>
                </a:cubicBezTo>
                <a:cubicBezTo>
                  <a:pt x="28091" y="122830"/>
                  <a:pt x="-4718" y="120184"/>
                  <a:pt x="574" y="99547"/>
                </a:cubicBezTo>
                <a:cubicBezTo>
                  <a:pt x="5866" y="78910"/>
                  <a:pt x="84711" y="9060"/>
                  <a:pt x="89474" y="11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3C24C313-7A44-C656-1C8B-7B7B2097AD58}"/>
              </a:ext>
            </a:extLst>
          </p:cNvPr>
          <p:cNvSpPr/>
          <p:nvPr/>
        </p:nvSpPr>
        <p:spPr>
          <a:xfrm>
            <a:off x="5711397" y="4911704"/>
            <a:ext cx="129559" cy="165479"/>
          </a:xfrm>
          <a:custGeom>
            <a:avLst/>
            <a:gdLst>
              <a:gd name="connsiteX0" fmla="*/ 428 w 129559"/>
              <a:gd name="connsiteY0" fmla="*/ 25421 h 165479"/>
              <a:gd name="connsiteX1" fmla="*/ 76628 w 129559"/>
              <a:gd name="connsiteY1" fmla="*/ 41296 h 165479"/>
              <a:gd name="connsiteX2" fmla="*/ 98853 w 129559"/>
              <a:gd name="connsiteY2" fmla="*/ 21 h 165479"/>
              <a:gd name="connsiteX3" fmla="*/ 73453 w 129559"/>
              <a:gd name="connsiteY3" fmla="*/ 47646 h 165479"/>
              <a:gd name="connsiteX4" fmla="*/ 124253 w 129559"/>
              <a:gd name="connsiteY4" fmla="*/ 165121 h 165479"/>
              <a:gd name="connsiteX5" fmla="*/ 114728 w 129559"/>
              <a:gd name="connsiteY5" fmla="*/ 82571 h 165479"/>
              <a:gd name="connsiteX6" fmla="*/ 428 w 129559"/>
              <a:gd name="connsiteY6" fmla="*/ 25421 h 16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59" h="165479">
                <a:moveTo>
                  <a:pt x="428" y="25421"/>
                </a:moveTo>
                <a:cubicBezTo>
                  <a:pt x="-5922" y="18542"/>
                  <a:pt x="60224" y="45529"/>
                  <a:pt x="76628" y="41296"/>
                </a:cubicBezTo>
                <a:cubicBezTo>
                  <a:pt x="93032" y="37063"/>
                  <a:pt x="99382" y="-1037"/>
                  <a:pt x="98853" y="21"/>
                </a:cubicBezTo>
                <a:cubicBezTo>
                  <a:pt x="98324" y="1079"/>
                  <a:pt x="69220" y="20129"/>
                  <a:pt x="73453" y="47646"/>
                </a:cubicBezTo>
                <a:cubicBezTo>
                  <a:pt x="77686" y="75163"/>
                  <a:pt x="117374" y="159300"/>
                  <a:pt x="124253" y="165121"/>
                </a:cubicBezTo>
                <a:cubicBezTo>
                  <a:pt x="131132" y="170942"/>
                  <a:pt x="134307" y="104267"/>
                  <a:pt x="114728" y="82571"/>
                </a:cubicBezTo>
                <a:cubicBezTo>
                  <a:pt x="95149" y="60875"/>
                  <a:pt x="6778" y="32300"/>
                  <a:pt x="428" y="254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A969E71F-A72C-6AB7-F15D-0AB210D393F1}"/>
              </a:ext>
            </a:extLst>
          </p:cNvPr>
          <p:cNvSpPr/>
          <p:nvPr/>
        </p:nvSpPr>
        <p:spPr>
          <a:xfrm>
            <a:off x="4922095" y="5159292"/>
            <a:ext cx="691766" cy="223036"/>
          </a:xfrm>
          <a:custGeom>
            <a:avLst/>
            <a:gdLst>
              <a:gd name="connsiteX0" fmla="*/ 8680 w 691766"/>
              <a:gd name="connsiteY0" fmla="*/ 212808 h 223036"/>
              <a:gd name="connsiteX1" fmla="*/ 62655 w 691766"/>
              <a:gd name="connsiteY1" fmla="*/ 206458 h 223036"/>
              <a:gd name="connsiteX2" fmla="*/ 297605 w 691766"/>
              <a:gd name="connsiteY2" fmla="*/ 168358 h 223036"/>
              <a:gd name="connsiteX3" fmla="*/ 291255 w 691766"/>
              <a:gd name="connsiteY3" fmla="*/ 184233 h 223036"/>
              <a:gd name="connsiteX4" fmla="*/ 351580 w 691766"/>
              <a:gd name="connsiteY4" fmla="*/ 136608 h 223036"/>
              <a:gd name="connsiteX5" fmla="*/ 453180 w 691766"/>
              <a:gd name="connsiteY5" fmla="*/ 108033 h 223036"/>
              <a:gd name="connsiteX6" fmla="*/ 691305 w 691766"/>
              <a:gd name="connsiteY6" fmla="*/ 83 h 223036"/>
              <a:gd name="connsiteX7" fmla="*/ 386505 w 691766"/>
              <a:gd name="connsiteY7" fmla="*/ 127083 h 223036"/>
              <a:gd name="connsiteX8" fmla="*/ 300780 w 691766"/>
              <a:gd name="connsiteY8" fmla="*/ 149308 h 223036"/>
              <a:gd name="connsiteX9" fmla="*/ 348405 w 691766"/>
              <a:gd name="connsiteY9" fmla="*/ 222333 h 223036"/>
              <a:gd name="connsiteX10" fmla="*/ 281730 w 691766"/>
              <a:gd name="connsiteY10" fmla="*/ 187408 h 223036"/>
              <a:gd name="connsiteX11" fmla="*/ 8680 w 691766"/>
              <a:gd name="connsiteY11" fmla="*/ 212808 h 22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1766" h="223036">
                <a:moveTo>
                  <a:pt x="8680" y="212808"/>
                </a:moveTo>
                <a:cubicBezTo>
                  <a:pt x="-27832" y="215983"/>
                  <a:pt x="62655" y="206458"/>
                  <a:pt x="62655" y="206458"/>
                </a:cubicBezTo>
                <a:cubicBezTo>
                  <a:pt x="110809" y="199050"/>
                  <a:pt x="259505" y="172062"/>
                  <a:pt x="297605" y="168358"/>
                </a:cubicBezTo>
                <a:cubicBezTo>
                  <a:pt x="335705" y="164654"/>
                  <a:pt x="282259" y="189525"/>
                  <a:pt x="291255" y="184233"/>
                </a:cubicBezTo>
                <a:cubicBezTo>
                  <a:pt x="300251" y="178941"/>
                  <a:pt x="324593" y="149308"/>
                  <a:pt x="351580" y="136608"/>
                </a:cubicBezTo>
                <a:cubicBezTo>
                  <a:pt x="378567" y="123908"/>
                  <a:pt x="396559" y="130787"/>
                  <a:pt x="453180" y="108033"/>
                </a:cubicBezTo>
                <a:cubicBezTo>
                  <a:pt x="509801" y="85279"/>
                  <a:pt x="702418" y="-3092"/>
                  <a:pt x="691305" y="83"/>
                </a:cubicBezTo>
                <a:cubicBezTo>
                  <a:pt x="680192" y="3258"/>
                  <a:pt x="451593" y="102212"/>
                  <a:pt x="386505" y="127083"/>
                </a:cubicBezTo>
                <a:cubicBezTo>
                  <a:pt x="321417" y="151954"/>
                  <a:pt x="307130" y="133433"/>
                  <a:pt x="300780" y="149308"/>
                </a:cubicBezTo>
                <a:cubicBezTo>
                  <a:pt x="294430" y="165183"/>
                  <a:pt x="351580" y="215983"/>
                  <a:pt x="348405" y="222333"/>
                </a:cubicBezTo>
                <a:cubicBezTo>
                  <a:pt x="345230" y="228683"/>
                  <a:pt x="337822" y="190054"/>
                  <a:pt x="281730" y="187408"/>
                </a:cubicBezTo>
                <a:cubicBezTo>
                  <a:pt x="225638" y="184762"/>
                  <a:pt x="45192" y="209633"/>
                  <a:pt x="8680" y="2128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788A62A8-6745-CD95-7948-7102EB09EB98}"/>
              </a:ext>
            </a:extLst>
          </p:cNvPr>
          <p:cNvSpPr/>
          <p:nvPr/>
        </p:nvSpPr>
        <p:spPr>
          <a:xfrm>
            <a:off x="3391276" y="3876278"/>
            <a:ext cx="311320" cy="1195713"/>
          </a:xfrm>
          <a:custGeom>
            <a:avLst/>
            <a:gdLst>
              <a:gd name="connsiteX0" fmla="*/ 12324 w 311320"/>
              <a:gd name="connsiteY0" fmla="*/ 38497 h 1195713"/>
              <a:gd name="connsiteX1" fmla="*/ 21849 w 311320"/>
              <a:gd name="connsiteY1" fmla="*/ 117872 h 1195713"/>
              <a:gd name="connsiteX2" fmla="*/ 196474 w 311320"/>
              <a:gd name="connsiteY2" fmla="*/ 717947 h 1195713"/>
              <a:gd name="connsiteX3" fmla="*/ 145674 w 311320"/>
              <a:gd name="connsiteY3" fmla="*/ 702072 h 1195713"/>
              <a:gd name="connsiteX4" fmla="*/ 310774 w 311320"/>
              <a:gd name="connsiteY4" fmla="*/ 1194197 h 1195713"/>
              <a:gd name="connsiteX5" fmla="*/ 193299 w 311320"/>
              <a:gd name="connsiteY5" fmla="*/ 838597 h 1195713"/>
              <a:gd name="connsiteX6" fmla="*/ 40899 w 311320"/>
              <a:gd name="connsiteY6" fmla="*/ 355997 h 1195713"/>
              <a:gd name="connsiteX7" fmla="*/ 110749 w 311320"/>
              <a:gd name="connsiteY7" fmla="*/ 575072 h 1195713"/>
              <a:gd name="connsiteX8" fmla="*/ 12324 w 311320"/>
              <a:gd name="connsiteY8" fmla="*/ 38497 h 119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320" h="1195713">
                <a:moveTo>
                  <a:pt x="12324" y="38497"/>
                </a:moveTo>
                <a:cubicBezTo>
                  <a:pt x="-2493" y="-37703"/>
                  <a:pt x="-8843" y="4630"/>
                  <a:pt x="21849" y="117872"/>
                </a:cubicBezTo>
                <a:cubicBezTo>
                  <a:pt x="52541" y="231114"/>
                  <a:pt x="175837" y="620581"/>
                  <a:pt x="196474" y="717947"/>
                </a:cubicBezTo>
                <a:cubicBezTo>
                  <a:pt x="217111" y="815313"/>
                  <a:pt x="126624" y="622697"/>
                  <a:pt x="145674" y="702072"/>
                </a:cubicBezTo>
                <a:cubicBezTo>
                  <a:pt x="164724" y="781447"/>
                  <a:pt x="302837" y="1171443"/>
                  <a:pt x="310774" y="1194197"/>
                </a:cubicBezTo>
                <a:cubicBezTo>
                  <a:pt x="318712" y="1216951"/>
                  <a:pt x="238278" y="978297"/>
                  <a:pt x="193299" y="838597"/>
                </a:cubicBezTo>
                <a:cubicBezTo>
                  <a:pt x="148320" y="698897"/>
                  <a:pt x="54657" y="399918"/>
                  <a:pt x="40899" y="355997"/>
                </a:cubicBezTo>
                <a:cubicBezTo>
                  <a:pt x="27141" y="312076"/>
                  <a:pt x="112866" y="623755"/>
                  <a:pt x="110749" y="575072"/>
                </a:cubicBezTo>
                <a:cubicBezTo>
                  <a:pt x="108632" y="526389"/>
                  <a:pt x="27141" y="114697"/>
                  <a:pt x="12324" y="38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076392F6-3272-FCCD-5F5C-35AC5319C7B7}"/>
              </a:ext>
            </a:extLst>
          </p:cNvPr>
          <p:cNvSpPr/>
          <p:nvPr/>
        </p:nvSpPr>
        <p:spPr>
          <a:xfrm>
            <a:off x="6187770" y="4288834"/>
            <a:ext cx="133876" cy="246008"/>
          </a:xfrm>
          <a:custGeom>
            <a:avLst/>
            <a:gdLst>
              <a:gd name="connsiteX0" fmla="*/ 305 w 133876"/>
              <a:gd name="connsiteY0" fmla="*/ 591 h 246008"/>
              <a:gd name="connsiteX1" fmla="*/ 95555 w 133876"/>
              <a:gd name="connsiteY1" fmla="*/ 162516 h 246008"/>
              <a:gd name="connsiteX2" fmla="*/ 41580 w 133876"/>
              <a:gd name="connsiteY2" fmla="*/ 245066 h 246008"/>
              <a:gd name="connsiteX3" fmla="*/ 133655 w 133876"/>
              <a:gd name="connsiteY3" fmla="*/ 111716 h 246008"/>
              <a:gd name="connsiteX4" fmla="*/ 305 w 133876"/>
              <a:gd name="connsiteY4" fmla="*/ 591 h 24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76" h="246008">
                <a:moveTo>
                  <a:pt x="305" y="591"/>
                </a:moveTo>
                <a:cubicBezTo>
                  <a:pt x="-6045" y="9058"/>
                  <a:pt x="88676" y="121770"/>
                  <a:pt x="95555" y="162516"/>
                </a:cubicBezTo>
                <a:cubicBezTo>
                  <a:pt x="102434" y="203262"/>
                  <a:pt x="35230" y="253533"/>
                  <a:pt x="41580" y="245066"/>
                </a:cubicBezTo>
                <a:cubicBezTo>
                  <a:pt x="47930" y="236599"/>
                  <a:pt x="138947" y="146641"/>
                  <a:pt x="133655" y="111716"/>
                </a:cubicBezTo>
                <a:cubicBezTo>
                  <a:pt x="128363" y="76791"/>
                  <a:pt x="6655" y="-7876"/>
                  <a:pt x="305" y="5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FB536621-69E4-6413-EB90-B4A32E72DE1C}"/>
              </a:ext>
            </a:extLst>
          </p:cNvPr>
          <p:cNvSpPr/>
          <p:nvPr/>
        </p:nvSpPr>
        <p:spPr>
          <a:xfrm>
            <a:off x="6400800" y="3386430"/>
            <a:ext cx="319918" cy="680893"/>
          </a:xfrm>
          <a:custGeom>
            <a:avLst/>
            <a:gdLst>
              <a:gd name="connsiteX0" fmla="*/ 298450 w 319918"/>
              <a:gd name="connsiteY0" fmla="*/ 17170 h 680893"/>
              <a:gd name="connsiteX1" fmla="*/ 288925 w 319918"/>
              <a:gd name="connsiteY1" fmla="*/ 67970 h 680893"/>
              <a:gd name="connsiteX2" fmla="*/ 47625 w 319918"/>
              <a:gd name="connsiteY2" fmla="*/ 417220 h 680893"/>
              <a:gd name="connsiteX3" fmla="*/ 0 w 319918"/>
              <a:gd name="connsiteY3" fmla="*/ 680745 h 680893"/>
              <a:gd name="connsiteX4" fmla="*/ 47625 w 319918"/>
              <a:gd name="connsiteY4" fmla="*/ 452145 h 680893"/>
              <a:gd name="connsiteX5" fmla="*/ 120650 w 319918"/>
              <a:gd name="connsiteY5" fmla="*/ 277520 h 680893"/>
              <a:gd name="connsiteX6" fmla="*/ 298450 w 319918"/>
              <a:gd name="connsiteY6" fmla="*/ 17170 h 680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918" h="680893">
                <a:moveTo>
                  <a:pt x="298450" y="17170"/>
                </a:moveTo>
                <a:cubicBezTo>
                  <a:pt x="326496" y="-17755"/>
                  <a:pt x="330729" y="1295"/>
                  <a:pt x="288925" y="67970"/>
                </a:cubicBezTo>
                <a:cubicBezTo>
                  <a:pt x="247121" y="134645"/>
                  <a:pt x="95779" y="315091"/>
                  <a:pt x="47625" y="417220"/>
                </a:cubicBezTo>
                <a:cubicBezTo>
                  <a:pt x="-529" y="519349"/>
                  <a:pt x="0" y="674924"/>
                  <a:pt x="0" y="680745"/>
                </a:cubicBezTo>
                <a:cubicBezTo>
                  <a:pt x="0" y="686566"/>
                  <a:pt x="27517" y="519349"/>
                  <a:pt x="47625" y="452145"/>
                </a:cubicBezTo>
                <a:cubicBezTo>
                  <a:pt x="67733" y="384941"/>
                  <a:pt x="77788" y="344724"/>
                  <a:pt x="120650" y="277520"/>
                </a:cubicBezTo>
                <a:cubicBezTo>
                  <a:pt x="163512" y="210316"/>
                  <a:pt x="270404" y="52095"/>
                  <a:pt x="298450" y="17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ADCD361C-CA62-9A7E-0B1D-D89E34844526}"/>
              </a:ext>
            </a:extLst>
          </p:cNvPr>
          <p:cNvSpPr/>
          <p:nvPr/>
        </p:nvSpPr>
        <p:spPr>
          <a:xfrm>
            <a:off x="4632763" y="5626100"/>
            <a:ext cx="1292036" cy="378784"/>
          </a:xfrm>
          <a:custGeom>
            <a:avLst/>
            <a:gdLst>
              <a:gd name="connsiteX0" fmla="*/ 24962 w 1292036"/>
              <a:gd name="connsiteY0" fmla="*/ 320675 h 378784"/>
              <a:gd name="connsiteX1" fmla="*/ 94812 w 1292036"/>
              <a:gd name="connsiteY1" fmla="*/ 333375 h 378784"/>
              <a:gd name="connsiteX2" fmla="*/ 615512 w 1292036"/>
              <a:gd name="connsiteY2" fmla="*/ 365125 h 378784"/>
              <a:gd name="connsiteX3" fmla="*/ 634562 w 1292036"/>
              <a:gd name="connsiteY3" fmla="*/ 371475 h 378784"/>
              <a:gd name="connsiteX4" fmla="*/ 929837 w 1292036"/>
              <a:gd name="connsiteY4" fmla="*/ 263525 h 378784"/>
              <a:gd name="connsiteX5" fmla="*/ 879037 w 1292036"/>
              <a:gd name="connsiteY5" fmla="*/ 279400 h 378784"/>
              <a:gd name="connsiteX6" fmla="*/ 1291787 w 1292036"/>
              <a:gd name="connsiteY6" fmla="*/ 0 h 378784"/>
              <a:gd name="connsiteX7" fmla="*/ 812362 w 1292036"/>
              <a:gd name="connsiteY7" fmla="*/ 279400 h 378784"/>
              <a:gd name="connsiteX8" fmla="*/ 482162 w 1292036"/>
              <a:gd name="connsiteY8" fmla="*/ 358775 h 378784"/>
              <a:gd name="connsiteX9" fmla="*/ 110687 w 1292036"/>
              <a:gd name="connsiteY9" fmla="*/ 301625 h 378784"/>
              <a:gd name="connsiteX10" fmla="*/ 380562 w 1292036"/>
              <a:gd name="connsiteY10" fmla="*/ 349250 h 378784"/>
              <a:gd name="connsiteX11" fmla="*/ 24962 w 1292036"/>
              <a:gd name="connsiteY11" fmla="*/ 320675 h 37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2036" h="378784">
                <a:moveTo>
                  <a:pt x="24962" y="320675"/>
                </a:moveTo>
                <a:cubicBezTo>
                  <a:pt x="-22663" y="318029"/>
                  <a:pt x="-3613" y="325967"/>
                  <a:pt x="94812" y="333375"/>
                </a:cubicBezTo>
                <a:cubicBezTo>
                  <a:pt x="193237" y="340783"/>
                  <a:pt x="525554" y="358775"/>
                  <a:pt x="615512" y="365125"/>
                </a:cubicBezTo>
                <a:cubicBezTo>
                  <a:pt x="705470" y="371475"/>
                  <a:pt x="582175" y="388408"/>
                  <a:pt x="634562" y="371475"/>
                </a:cubicBezTo>
                <a:cubicBezTo>
                  <a:pt x="686949" y="354542"/>
                  <a:pt x="889091" y="278871"/>
                  <a:pt x="929837" y="263525"/>
                </a:cubicBezTo>
                <a:cubicBezTo>
                  <a:pt x="970583" y="248179"/>
                  <a:pt x="818712" y="323321"/>
                  <a:pt x="879037" y="279400"/>
                </a:cubicBezTo>
                <a:cubicBezTo>
                  <a:pt x="939362" y="235479"/>
                  <a:pt x="1302899" y="0"/>
                  <a:pt x="1291787" y="0"/>
                </a:cubicBezTo>
                <a:cubicBezTo>
                  <a:pt x="1280675" y="0"/>
                  <a:pt x="947299" y="219604"/>
                  <a:pt x="812362" y="279400"/>
                </a:cubicBezTo>
                <a:cubicBezTo>
                  <a:pt x="677425" y="339196"/>
                  <a:pt x="599108" y="355071"/>
                  <a:pt x="482162" y="358775"/>
                </a:cubicBezTo>
                <a:cubicBezTo>
                  <a:pt x="365216" y="362479"/>
                  <a:pt x="127620" y="303212"/>
                  <a:pt x="110687" y="301625"/>
                </a:cubicBezTo>
                <a:cubicBezTo>
                  <a:pt x="93754" y="300037"/>
                  <a:pt x="398024" y="341313"/>
                  <a:pt x="380562" y="349250"/>
                </a:cubicBezTo>
                <a:cubicBezTo>
                  <a:pt x="363100" y="357187"/>
                  <a:pt x="72587" y="323321"/>
                  <a:pt x="24962" y="320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CEF61480-4B83-6F06-0D6A-04090A028AE4}"/>
              </a:ext>
            </a:extLst>
          </p:cNvPr>
          <p:cNvSpPr/>
          <p:nvPr/>
        </p:nvSpPr>
        <p:spPr>
          <a:xfrm>
            <a:off x="6291062" y="3258456"/>
            <a:ext cx="309178" cy="469496"/>
          </a:xfrm>
          <a:custGeom>
            <a:avLst/>
            <a:gdLst>
              <a:gd name="connsiteX0" fmla="*/ 300657 w 309178"/>
              <a:gd name="connsiteY0" fmla="*/ 7258 h 469496"/>
              <a:gd name="connsiteX1" fmla="*/ 89641 w 309178"/>
              <a:gd name="connsiteY1" fmla="*/ 248419 h 469496"/>
              <a:gd name="connsiteX2" fmla="*/ 19303 w 309178"/>
              <a:gd name="connsiteY2" fmla="*/ 469482 h 469496"/>
              <a:gd name="connsiteX3" fmla="*/ 19303 w 309178"/>
              <a:gd name="connsiteY3" fmla="*/ 238370 h 469496"/>
              <a:gd name="connsiteX4" fmla="*/ 240367 w 309178"/>
              <a:gd name="connsiteY4" fmla="*/ 77597 h 469496"/>
              <a:gd name="connsiteX5" fmla="*/ 300657 w 309178"/>
              <a:gd name="connsiteY5" fmla="*/ 7258 h 46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178" h="469496">
                <a:moveTo>
                  <a:pt x="300657" y="7258"/>
                </a:moveTo>
                <a:cubicBezTo>
                  <a:pt x="275536" y="35728"/>
                  <a:pt x="136533" y="171382"/>
                  <a:pt x="89641" y="248419"/>
                </a:cubicBezTo>
                <a:cubicBezTo>
                  <a:pt x="42749" y="325456"/>
                  <a:pt x="31026" y="471157"/>
                  <a:pt x="19303" y="469482"/>
                </a:cubicBezTo>
                <a:cubicBezTo>
                  <a:pt x="7580" y="467807"/>
                  <a:pt x="-17541" y="303684"/>
                  <a:pt x="19303" y="238370"/>
                </a:cubicBezTo>
                <a:cubicBezTo>
                  <a:pt x="56147" y="173056"/>
                  <a:pt x="188451" y="114441"/>
                  <a:pt x="240367" y="77597"/>
                </a:cubicBezTo>
                <a:cubicBezTo>
                  <a:pt x="292283" y="40753"/>
                  <a:pt x="325778" y="-21212"/>
                  <a:pt x="300657" y="7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C7E1578D-0881-6320-F44B-34843FC92814}"/>
              </a:ext>
            </a:extLst>
          </p:cNvPr>
          <p:cNvSpPr/>
          <p:nvPr/>
        </p:nvSpPr>
        <p:spPr>
          <a:xfrm>
            <a:off x="5525532" y="3256495"/>
            <a:ext cx="757688" cy="188774"/>
          </a:xfrm>
          <a:custGeom>
            <a:avLst/>
            <a:gdLst>
              <a:gd name="connsiteX0" fmla="*/ 757626 w 757688"/>
              <a:gd name="connsiteY0" fmla="*/ 52 h 188774"/>
              <a:gd name="connsiteX1" fmla="*/ 463521 w 757688"/>
              <a:gd name="connsiteY1" fmla="*/ 69568 h 188774"/>
              <a:gd name="connsiteX2" fmla="*/ 377963 w 757688"/>
              <a:gd name="connsiteY2" fmla="*/ 165821 h 188774"/>
              <a:gd name="connsiteX3" fmla="*/ 463521 w 757688"/>
              <a:gd name="connsiteY3" fmla="*/ 85610 h 188774"/>
              <a:gd name="connsiteX4" fmla="*/ 709500 w 757688"/>
              <a:gd name="connsiteY4" fmla="*/ 117694 h 188774"/>
              <a:gd name="connsiteX5" fmla="*/ 404700 w 757688"/>
              <a:gd name="connsiteY5" fmla="*/ 139084 h 188774"/>
              <a:gd name="connsiteX6" fmla="*/ 180110 w 757688"/>
              <a:gd name="connsiteY6" fmla="*/ 187210 h 188774"/>
              <a:gd name="connsiteX7" fmla="*/ 479563 w 757688"/>
              <a:gd name="connsiteY7" fmla="*/ 74916 h 188774"/>
              <a:gd name="connsiteX8" fmla="*/ 89205 w 757688"/>
              <a:gd name="connsiteY8" fmla="*/ 112347 h 188774"/>
              <a:gd name="connsiteX9" fmla="*/ 14342 w 757688"/>
              <a:gd name="connsiteY9" fmla="*/ 74916 h 188774"/>
              <a:gd name="connsiteX10" fmla="*/ 303100 w 757688"/>
              <a:gd name="connsiteY10" fmla="*/ 85610 h 188774"/>
              <a:gd name="connsiteX11" fmla="*/ 538384 w 757688"/>
              <a:gd name="connsiteY11" fmla="*/ 37484 h 188774"/>
              <a:gd name="connsiteX12" fmla="*/ 436784 w 757688"/>
              <a:gd name="connsiteY12" fmla="*/ 80263 h 188774"/>
              <a:gd name="connsiteX13" fmla="*/ 757626 w 757688"/>
              <a:gd name="connsiteY13" fmla="*/ 52 h 18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7688" h="188774">
                <a:moveTo>
                  <a:pt x="757626" y="52"/>
                </a:moveTo>
                <a:cubicBezTo>
                  <a:pt x="762082" y="-1730"/>
                  <a:pt x="526798" y="41940"/>
                  <a:pt x="463521" y="69568"/>
                </a:cubicBezTo>
                <a:cubicBezTo>
                  <a:pt x="400244" y="97196"/>
                  <a:pt x="377963" y="163147"/>
                  <a:pt x="377963" y="165821"/>
                </a:cubicBezTo>
                <a:cubicBezTo>
                  <a:pt x="377963" y="168495"/>
                  <a:pt x="408265" y="93631"/>
                  <a:pt x="463521" y="85610"/>
                </a:cubicBezTo>
                <a:cubicBezTo>
                  <a:pt x="518777" y="77589"/>
                  <a:pt x="719303" y="108782"/>
                  <a:pt x="709500" y="117694"/>
                </a:cubicBezTo>
                <a:cubicBezTo>
                  <a:pt x="699696" y="126606"/>
                  <a:pt x="492932" y="127498"/>
                  <a:pt x="404700" y="139084"/>
                </a:cubicBezTo>
                <a:cubicBezTo>
                  <a:pt x="316468" y="150670"/>
                  <a:pt x="167633" y="197905"/>
                  <a:pt x="180110" y="187210"/>
                </a:cubicBezTo>
                <a:cubicBezTo>
                  <a:pt x="192587" y="176515"/>
                  <a:pt x="494714" y="87393"/>
                  <a:pt x="479563" y="74916"/>
                </a:cubicBezTo>
                <a:cubicBezTo>
                  <a:pt x="464412" y="62439"/>
                  <a:pt x="166742" y="112347"/>
                  <a:pt x="89205" y="112347"/>
                </a:cubicBezTo>
                <a:cubicBezTo>
                  <a:pt x="11668" y="112347"/>
                  <a:pt x="-21307" y="79372"/>
                  <a:pt x="14342" y="74916"/>
                </a:cubicBezTo>
                <a:cubicBezTo>
                  <a:pt x="49991" y="70460"/>
                  <a:pt x="215760" y="91849"/>
                  <a:pt x="303100" y="85610"/>
                </a:cubicBezTo>
                <a:cubicBezTo>
                  <a:pt x="390440" y="79371"/>
                  <a:pt x="516103" y="38375"/>
                  <a:pt x="538384" y="37484"/>
                </a:cubicBezTo>
                <a:cubicBezTo>
                  <a:pt x="560665" y="36593"/>
                  <a:pt x="402917" y="81154"/>
                  <a:pt x="436784" y="80263"/>
                </a:cubicBezTo>
                <a:cubicBezTo>
                  <a:pt x="470651" y="79372"/>
                  <a:pt x="753170" y="1834"/>
                  <a:pt x="75762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434895F3-6387-F6B8-81F5-7DD03E17AF9F}"/>
              </a:ext>
            </a:extLst>
          </p:cNvPr>
          <p:cNvSpPr/>
          <p:nvPr/>
        </p:nvSpPr>
        <p:spPr>
          <a:xfrm>
            <a:off x="3748505" y="3359393"/>
            <a:ext cx="711469" cy="160303"/>
          </a:xfrm>
          <a:custGeom>
            <a:avLst/>
            <a:gdLst>
              <a:gd name="connsiteX0" fmla="*/ 0 w 711469"/>
              <a:gd name="connsiteY0" fmla="*/ 116396 h 160303"/>
              <a:gd name="connsiteX1" fmla="*/ 481263 w 711469"/>
              <a:gd name="connsiteY1" fmla="*/ 57575 h 160303"/>
              <a:gd name="connsiteX2" fmla="*/ 385011 w 711469"/>
              <a:gd name="connsiteY2" fmla="*/ 89660 h 160303"/>
              <a:gd name="connsiteX3" fmla="*/ 566821 w 711469"/>
              <a:gd name="connsiteY3" fmla="*/ 62923 h 160303"/>
              <a:gd name="connsiteX4" fmla="*/ 636337 w 711469"/>
              <a:gd name="connsiteY4" fmla="*/ 73618 h 160303"/>
              <a:gd name="connsiteX5" fmla="*/ 401053 w 711469"/>
              <a:gd name="connsiteY5" fmla="*/ 159175 h 160303"/>
              <a:gd name="connsiteX6" fmla="*/ 711200 w 711469"/>
              <a:gd name="connsiteY6" fmla="*/ 4102 h 160303"/>
              <a:gd name="connsiteX7" fmla="*/ 459874 w 711469"/>
              <a:gd name="connsiteY7" fmla="*/ 41533 h 160303"/>
              <a:gd name="connsiteX8" fmla="*/ 0 w 711469"/>
              <a:gd name="connsiteY8" fmla="*/ 116396 h 16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1469" h="160303">
                <a:moveTo>
                  <a:pt x="0" y="116396"/>
                </a:moveTo>
                <a:lnTo>
                  <a:pt x="481263" y="57575"/>
                </a:lnTo>
                <a:cubicBezTo>
                  <a:pt x="545432" y="53119"/>
                  <a:pt x="370751" y="88769"/>
                  <a:pt x="385011" y="89660"/>
                </a:cubicBezTo>
                <a:cubicBezTo>
                  <a:pt x="399271" y="90551"/>
                  <a:pt x="524933" y="65597"/>
                  <a:pt x="566821" y="62923"/>
                </a:cubicBezTo>
                <a:cubicBezTo>
                  <a:pt x="608709" y="60249"/>
                  <a:pt x="663965" y="57576"/>
                  <a:pt x="636337" y="73618"/>
                </a:cubicBezTo>
                <a:cubicBezTo>
                  <a:pt x="608709" y="89660"/>
                  <a:pt x="388576" y="170761"/>
                  <a:pt x="401053" y="159175"/>
                </a:cubicBezTo>
                <a:cubicBezTo>
                  <a:pt x="413530" y="147589"/>
                  <a:pt x="701397" y="23709"/>
                  <a:pt x="711200" y="4102"/>
                </a:cubicBezTo>
                <a:cubicBezTo>
                  <a:pt x="721003" y="-15505"/>
                  <a:pt x="459874" y="41533"/>
                  <a:pt x="459874" y="41533"/>
                </a:cubicBezTo>
                <a:lnTo>
                  <a:pt x="0" y="1163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 237">
            <a:extLst>
              <a:ext uri="{FF2B5EF4-FFF2-40B4-BE49-F238E27FC236}">
                <a16:creationId xmlns:a16="http://schemas.microsoft.com/office/drawing/2014/main" id="{95EEE994-8A2F-40F1-AD36-DE1367123F08}"/>
              </a:ext>
            </a:extLst>
          </p:cNvPr>
          <p:cNvSpPr/>
          <p:nvPr/>
        </p:nvSpPr>
        <p:spPr>
          <a:xfrm>
            <a:off x="3170851" y="3221250"/>
            <a:ext cx="746347" cy="1801016"/>
          </a:xfrm>
          <a:custGeom>
            <a:avLst/>
            <a:gdLst>
              <a:gd name="connsiteX0" fmla="*/ 243921 w 746347"/>
              <a:gd name="connsiteY0" fmla="*/ 45548 h 1801016"/>
              <a:gd name="connsiteX1" fmla="*/ 630928 w 746347"/>
              <a:gd name="connsiteY1" fmla="*/ 1191394 h 1801016"/>
              <a:gd name="connsiteX2" fmla="*/ 608163 w 746347"/>
              <a:gd name="connsiteY2" fmla="*/ 1195188 h 1801016"/>
              <a:gd name="connsiteX3" fmla="*/ 744754 w 746347"/>
              <a:gd name="connsiteY3" fmla="*/ 1790876 h 1801016"/>
              <a:gd name="connsiteX4" fmla="*/ 501926 w 746347"/>
              <a:gd name="connsiteY4" fmla="*/ 1578401 h 1801016"/>
              <a:gd name="connsiteX5" fmla="*/ 494337 w 746347"/>
              <a:gd name="connsiteY5" fmla="*/ 1680845 h 1801016"/>
              <a:gd name="connsiteX6" fmla="*/ 141478 w 746347"/>
              <a:gd name="connsiteY6" fmla="*/ 1009273 h 1801016"/>
              <a:gd name="connsiteX7" fmla="*/ 46623 w 746347"/>
              <a:gd name="connsiteY7" fmla="*/ 451527 h 1801016"/>
              <a:gd name="connsiteX8" fmla="*/ 61800 w 746347"/>
              <a:gd name="connsiteY8" fmla="*/ 603294 h 1801016"/>
              <a:gd name="connsiteX9" fmla="*/ 1093 w 746347"/>
              <a:gd name="connsiteY9" fmla="*/ 18 h 1801016"/>
              <a:gd name="connsiteX10" fmla="*/ 122507 w 746347"/>
              <a:gd name="connsiteY10" fmla="*/ 580529 h 1801016"/>
              <a:gd name="connsiteX11" fmla="*/ 243921 w 746347"/>
              <a:gd name="connsiteY11" fmla="*/ 45548 h 180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6347" h="1801016">
                <a:moveTo>
                  <a:pt x="243921" y="45548"/>
                </a:moveTo>
                <a:cubicBezTo>
                  <a:pt x="328658" y="147359"/>
                  <a:pt x="570221" y="999787"/>
                  <a:pt x="630928" y="1191394"/>
                </a:cubicBezTo>
                <a:cubicBezTo>
                  <a:pt x="691635" y="1383001"/>
                  <a:pt x="589192" y="1095274"/>
                  <a:pt x="608163" y="1195188"/>
                </a:cubicBezTo>
                <a:cubicBezTo>
                  <a:pt x="627134" y="1295102"/>
                  <a:pt x="762460" y="1727007"/>
                  <a:pt x="744754" y="1790876"/>
                </a:cubicBezTo>
                <a:cubicBezTo>
                  <a:pt x="727048" y="1854745"/>
                  <a:pt x="543662" y="1596739"/>
                  <a:pt x="501926" y="1578401"/>
                </a:cubicBezTo>
                <a:cubicBezTo>
                  <a:pt x="460190" y="1560063"/>
                  <a:pt x="554412" y="1775700"/>
                  <a:pt x="494337" y="1680845"/>
                </a:cubicBezTo>
                <a:cubicBezTo>
                  <a:pt x="434262" y="1585990"/>
                  <a:pt x="216097" y="1214159"/>
                  <a:pt x="141478" y="1009273"/>
                </a:cubicBezTo>
                <a:cubicBezTo>
                  <a:pt x="66859" y="804387"/>
                  <a:pt x="59903" y="519190"/>
                  <a:pt x="46623" y="451527"/>
                </a:cubicBezTo>
                <a:cubicBezTo>
                  <a:pt x="33343" y="383864"/>
                  <a:pt x="69388" y="678545"/>
                  <a:pt x="61800" y="603294"/>
                </a:cubicBezTo>
                <a:cubicBezTo>
                  <a:pt x="54212" y="528043"/>
                  <a:pt x="-9025" y="3812"/>
                  <a:pt x="1093" y="18"/>
                </a:cubicBezTo>
                <a:cubicBezTo>
                  <a:pt x="11211" y="-3776"/>
                  <a:pt x="82668" y="581161"/>
                  <a:pt x="122507" y="580529"/>
                </a:cubicBezTo>
                <a:cubicBezTo>
                  <a:pt x="162346" y="579897"/>
                  <a:pt x="159184" y="-56263"/>
                  <a:pt x="243921" y="45548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 238">
            <a:extLst>
              <a:ext uri="{FF2B5EF4-FFF2-40B4-BE49-F238E27FC236}">
                <a16:creationId xmlns:a16="http://schemas.microsoft.com/office/drawing/2014/main" id="{E35C6826-6264-2574-FF3A-CF86544ED136}"/>
              </a:ext>
            </a:extLst>
          </p:cNvPr>
          <p:cNvSpPr/>
          <p:nvPr/>
        </p:nvSpPr>
        <p:spPr>
          <a:xfrm>
            <a:off x="3493279" y="4528451"/>
            <a:ext cx="2118426" cy="1527256"/>
          </a:xfrm>
          <a:custGeom>
            <a:avLst/>
            <a:gdLst>
              <a:gd name="connsiteX0" fmla="*/ 293323 w 2118426"/>
              <a:gd name="connsiteY0" fmla="*/ 233259 h 1527256"/>
              <a:gd name="connsiteX1" fmla="*/ 862452 w 2118426"/>
              <a:gd name="connsiteY1" fmla="*/ 1128688 h 1527256"/>
              <a:gd name="connsiteX2" fmla="*/ 870041 w 2118426"/>
              <a:gd name="connsiteY2" fmla="*/ 1037627 h 1527256"/>
              <a:gd name="connsiteX3" fmla="*/ 1298784 w 2118426"/>
              <a:gd name="connsiteY3" fmla="*/ 1318397 h 1527256"/>
              <a:gd name="connsiteX4" fmla="*/ 1294990 w 2118426"/>
              <a:gd name="connsiteY4" fmla="*/ 1360133 h 1527256"/>
              <a:gd name="connsiteX5" fmla="*/ 1856530 w 2118426"/>
              <a:gd name="connsiteY5" fmla="*/ 1379104 h 1527256"/>
              <a:gd name="connsiteX6" fmla="*/ 1848942 w 2118426"/>
              <a:gd name="connsiteY6" fmla="*/ 1428429 h 1527256"/>
              <a:gd name="connsiteX7" fmla="*/ 2103153 w 2118426"/>
              <a:gd name="connsiteY7" fmla="*/ 1470165 h 1527256"/>
              <a:gd name="connsiteX8" fmla="*/ 1336726 w 2118426"/>
              <a:gd name="connsiteY8" fmla="*/ 1508107 h 1527256"/>
              <a:gd name="connsiteX9" fmla="*/ 547534 w 2118426"/>
              <a:gd name="connsiteY9" fmla="*/ 1140070 h 1527256"/>
              <a:gd name="connsiteX10" fmla="*/ 209851 w 2118426"/>
              <a:gd name="connsiteY10" fmla="*/ 654414 h 1527256"/>
              <a:gd name="connsiteX11" fmla="*/ 8759 w 2118426"/>
              <a:gd name="connsiteY11" fmla="*/ 161169 h 1527256"/>
              <a:gd name="connsiteX12" fmla="*/ 160527 w 2118426"/>
              <a:gd name="connsiteY12" fmla="*/ 453322 h 1527256"/>
              <a:gd name="connsiteX13" fmla="*/ 1171 w 2118426"/>
              <a:gd name="connsiteY13" fmla="*/ 1813 h 1527256"/>
              <a:gd name="connsiteX14" fmla="*/ 262970 w 2118426"/>
              <a:gd name="connsiteY14" fmla="*/ 658208 h 1527256"/>
              <a:gd name="connsiteX15" fmla="*/ 293323 w 2118426"/>
              <a:gd name="connsiteY15" fmla="*/ 233259 h 152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8426" h="1527256">
                <a:moveTo>
                  <a:pt x="293323" y="233259"/>
                </a:moveTo>
                <a:cubicBezTo>
                  <a:pt x="393237" y="311672"/>
                  <a:pt x="766332" y="994627"/>
                  <a:pt x="862452" y="1128688"/>
                </a:cubicBezTo>
                <a:cubicBezTo>
                  <a:pt x="958572" y="1262749"/>
                  <a:pt x="797319" y="1006009"/>
                  <a:pt x="870041" y="1037627"/>
                </a:cubicBezTo>
                <a:cubicBezTo>
                  <a:pt x="942763" y="1069245"/>
                  <a:pt x="1227959" y="1264646"/>
                  <a:pt x="1298784" y="1318397"/>
                </a:cubicBezTo>
                <a:cubicBezTo>
                  <a:pt x="1369609" y="1372148"/>
                  <a:pt x="1202032" y="1350015"/>
                  <a:pt x="1294990" y="1360133"/>
                </a:cubicBezTo>
                <a:cubicBezTo>
                  <a:pt x="1387948" y="1370251"/>
                  <a:pt x="1764205" y="1367721"/>
                  <a:pt x="1856530" y="1379104"/>
                </a:cubicBezTo>
                <a:cubicBezTo>
                  <a:pt x="1948855" y="1390487"/>
                  <a:pt x="1807838" y="1413252"/>
                  <a:pt x="1848942" y="1428429"/>
                </a:cubicBezTo>
                <a:cubicBezTo>
                  <a:pt x="1890046" y="1443606"/>
                  <a:pt x="2188522" y="1456885"/>
                  <a:pt x="2103153" y="1470165"/>
                </a:cubicBezTo>
                <a:cubicBezTo>
                  <a:pt x="2017784" y="1483445"/>
                  <a:pt x="1595996" y="1563123"/>
                  <a:pt x="1336726" y="1508107"/>
                </a:cubicBezTo>
                <a:cubicBezTo>
                  <a:pt x="1077456" y="1453091"/>
                  <a:pt x="735347" y="1282352"/>
                  <a:pt x="547534" y="1140070"/>
                </a:cubicBezTo>
                <a:cubicBezTo>
                  <a:pt x="359722" y="997788"/>
                  <a:pt x="299647" y="817564"/>
                  <a:pt x="209851" y="654414"/>
                </a:cubicBezTo>
                <a:cubicBezTo>
                  <a:pt x="120055" y="491264"/>
                  <a:pt x="16980" y="194684"/>
                  <a:pt x="8759" y="161169"/>
                </a:cubicBezTo>
                <a:cubicBezTo>
                  <a:pt x="538" y="127654"/>
                  <a:pt x="161792" y="479881"/>
                  <a:pt x="160527" y="453322"/>
                </a:cubicBezTo>
                <a:cubicBezTo>
                  <a:pt x="159262" y="426763"/>
                  <a:pt x="-15903" y="-32335"/>
                  <a:pt x="1171" y="1813"/>
                </a:cubicBezTo>
                <a:cubicBezTo>
                  <a:pt x="18245" y="35961"/>
                  <a:pt x="219337" y="614575"/>
                  <a:pt x="262970" y="658208"/>
                </a:cubicBezTo>
                <a:cubicBezTo>
                  <a:pt x="306603" y="701841"/>
                  <a:pt x="193409" y="154846"/>
                  <a:pt x="293323" y="233259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0" name="フリーフォーム 239">
            <a:extLst>
              <a:ext uri="{FF2B5EF4-FFF2-40B4-BE49-F238E27FC236}">
                <a16:creationId xmlns:a16="http://schemas.microsoft.com/office/drawing/2014/main" id="{55EFE4E1-6B41-BFD5-F851-FB8E106D9D0E}"/>
              </a:ext>
            </a:extLst>
          </p:cNvPr>
          <p:cNvSpPr/>
          <p:nvPr/>
        </p:nvSpPr>
        <p:spPr>
          <a:xfrm>
            <a:off x="4870701" y="4282277"/>
            <a:ext cx="1894806" cy="1822702"/>
          </a:xfrm>
          <a:custGeom>
            <a:avLst/>
            <a:gdLst>
              <a:gd name="connsiteX0" fmla="*/ 1473186 w 1894806"/>
              <a:gd name="connsiteY0" fmla="*/ 81043 h 1822702"/>
              <a:gd name="connsiteX1" fmla="*/ 1017883 w 1894806"/>
              <a:gd name="connsiteY1" fmla="*/ 741232 h 1822702"/>
              <a:gd name="connsiteX2" fmla="*/ 1234152 w 1894806"/>
              <a:gd name="connsiteY2" fmla="*/ 684319 h 1822702"/>
              <a:gd name="connsiteX3" fmla="*/ 862321 w 1894806"/>
              <a:gd name="connsiteY3" fmla="*/ 1188946 h 1822702"/>
              <a:gd name="connsiteX4" fmla="*/ 877498 w 1894806"/>
              <a:gd name="connsiteY4" fmla="*/ 1272418 h 1822702"/>
              <a:gd name="connsiteX5" fmla="*/ 141425 w 1894806"/>
              <a:gd name="connsiteY5" fmla="*/ 1758075 h 1822702"/>
              <a:gd name="connsiteX6" fmla="*/ 23805 w 1894806"/>
              <a:gd name="connsiteY6" fmla="*/ 1807399 h 1822702"/>
              <a:gd name="connsiteX7" fmla="*/ 444960 w 1894806"/>
              <a:gd name="connsiteY7" fmla="*/ 1663220 h 1822702"/>
              <a:gd name="connsiteX8" fmla="*/ 615699 w 1894806"/>
              <a:gd name="connsiteY8" fmla="*/ 1625278 h 1822702"/>
              <a:gd name="connsiteX9" fmla="*/ 1621160 w 1894806"/>
              <a:gd name="connsiteY9" fmla="*/ 934735 h 1822702"/>
              <a:gd name="connsiteX10" fmla="*/ 1427656 w 1894806"/>
              <a:gd name="connsiteY10" fmla="*/ 1078915 h 1822702"/>
              <a:gd name="connsiteX11" fmla="*/ 1894341 w 1894806"/>
              <a:gd name="connsiteY11" fmla="*/ 115190 h 1822702"/>
              <a:gd name="connsiteX12" fmla="*/ 1518716 w 1894806"/>
              <a:gd name="connsiteY12" fmla="*/ 479433 h 1822702"/>
              <a:gd name="connsiteX13" fmla="*/ 1712220 w 1894806"/>
              <a:gd name="connsiteY13" fmla="*/ 1364 h 1822702"/>
              <a:gd name="connsiteX14" fmla="*/ 1370743 w 1894806"/>
              <a:gd name="connsiteY14" fmla="*/ 327665 h 1822702"/>
              <a:gd name="connsiteX15" fmla="*/ 1473186 w 1894806"/>
              <a:gd name="connsiteY15" fmla="*/ 81043 h 1822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94806" h="1822702">
                <a:moveTo>
                  <a:pt x="1473186" y="81043"/>
                </a:moveTo>
                <a:cubicBezTo>
                  <a:pt x="1414376" y="149971"/>
                  <a:pt x="1057722" y="640686"/>
                  <a:pt x="1017883" y="741232"/>
                </a:cubicBezTo>
                <a:cubicBezTo>
                  <a:pt x="978044" y="841778"/>
                  <a:pt x="1260079" y="609700"/>
                  <a:pt x="1234152" y="684319"/>
                </a:cubicBezTo>
                <a:cubicBezTo>
                  <a:pt x="1208225" y="758938"/>
                  <a:pt x="921763" y="1090930"/>
                  <a:pt x="862321" y="1188946"/>
                </a:cubicBezTo>
                <a:cubicBezTo>
                  <a:pt x="802879" y="1286962"/>
                  <a:pt x="997647" y="1177563"/>
                  <a:pt x="877498" y="1272418"/>
                </a:cubicBezTo>
                <a:cubicBezTo>
                  <a:pt x="757349" y="1367273"/>
                  <a:pt x="283707" y="1668912"/>
                  <a:pt x="141425" y="1758075"/>
                </a:cubicBezTo>
                <a:cubicBezTo>
                  <a:pt x="-857" y="1847238"/>
                  <a:pt x="-26784" y="1823208"/>
                  <a:pt x="23805" y="1807399"/>
                </a:cubicBezTo>
                <a:cubicBezTo>
                  <a:pt x="74394" y="1791590"/>
                  <a:pt x="346311" y="1693574"/>
                  <a:pt x="444960" y="1663220"/>
                </a:cubicBezTo>
                <a:cubicBezTo>
                  <a:pt x="543609" y="1632867"/>
                  <a:pt x="419666" y="1746692"/>
                  <a:pt x="615699" y="1625278"/>
                </a:cubicBezTo>
                <a:cubicBezTo>
                  <a:pt x="811732" y="1503864"/>
                  <a:pt x="1485834" y="1025796"/>
                  <a:pt x="1621160" y="934735"/>
                </a:cubicBezTo>
                <a:cubicBezTo>
                  <a:pt x="1756486" y="843675"/>
                  <a:pt x="1382126" y="1215506"/>
                  <a:pt x="1427656" y="1078915"/>
                </a:cubicBezTo>
                <a:cubicBezTo>
                  <a:pt x="1473186" y="942324"/>
                  <a:pt x="1879164" y="215104"/>
                  <a:pt x="1894341" y="115190"/>
                </a:cubicBezTo>
                <a:cubicBezTo>
                  <a:pt x="1909518" y="15276"/>
                  <a:pt x="1549070" y="498404"/>
                  <a:pt x="1518716" y="479433"/>
                </a:cubicBezTo>
                <a:cubicBezTo>
                  <a:pt x="1488363" y="460462"/>
                  <a:pt x="1736882" y="26659"/>
                  <a:pt x="1712220" y="1364"/>
                </a:cubicBezTo>
                <a:cubicBezTo>
                  <a:pt x="1687558" y="-23931"/>
                  <a:pt x="1412479" y="310591"/>
                  <a:pt x="1370743" y="327665"/>
                </a:cubicBezTo>
                <a:cubicBezTo>
                  <a:pt x="1329007" y="344739"/>
                  <a:pt x="1531996" y="12115"/>
                  <a:pt x="1473186" y="8104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1" name="フリーフォーム 240">
            <a:extLst>
              <a:ext uri="{FF2B5EF4-FFF2-40B4-BE49-F238E27FC236}">
                <a16:creationId xmlns:a16="http://schemas.microsoft.com/office/drawing/2014/main" id="{C488FB8A-B1C3-01E0-2E1D-E302137D6DA5}"/>
              </a:ext>
            </a:extLst>
          </p:cNvPr>
          <p:cNvSpPr/>
          <p:nvPr/>
        </p:nvSpPr>
        <p:spPr>
          <a:xfrm>
            <a:off x="6229897" y="2158508"/>
            <a:ext cx="621939" cy="2049064"/>
          </a:xfrm>
          <a:custGeom>
            <a:avLst/>
            <a:gdLst>
              <a:gd name="connsiteX0" fmla="*/ 375789 w 621939"/>
              <a:gd name="connsiteY0" fmla="*/ 91447 h 2049064"/>
              <a:gd name="connsiteX1" fmla="*/ 383378 w 621939"/>
              <a:gd name="connsiteY1" fmla="*/ 174919 h 2049064"/>
              <a:gd name="connsiteX2" fmla="*/ 595852 w 621939"/>
              <a:gd name="connsiteY2" fmla="*/ 1123467 h 2049064"/>
              <a:gd name="connsiteX3" fmla="*/ 595852 w 621939"/>
              <a:gd name="connsiteY3" fmla="*/ 1301794 h 2049064"/>
              <a:gd name="connsiteX4" fmla="*/ 390966 w 621939"/>
              <a:gd name="connsiteY4" fmla="*/ 2022690 h 2049064"/>
              <a:gd name="connsiteX5" fmla="*/ 273346 w 621939"/>
              <a:gd name="connsiteY5" fmla="*/ 1905070 h 2049064"/>
              <a:gd name="connsiteX6" fmla="*/ 164 w 621939"/>
              <a:gd name="connsiteY6" fmla="*/ 2030279 h 2049064"/>
              <a:gd name="connsiteX7" fmla="*/ 315082 w 621939"/>
              <a:gd name="connsiteY7" fmla="*/ 1677419 h 2049064"/>
              <a:gd name="connsiteX8" fmla="*/ 406143 w 621939"/>
              <a:gd name="connsiteY8" fmla="*/ 1499092 h 2049064"/>
              <a:gd name="connsiteX9" fmla="*/ 345436 w 621939"/>
              <a:gd name="connsiteY9" fmla="*/ 622634 h 2049064"/>
              <a:gd name="connsiteX10" fmla="*/ 436496 w 621939"/>
              <a:gd name="connsiteY10" fmla="*/ 751636 h 2049064"/>
              <a:gd name="connsiteX11" fmla="*/ 371995 w 621939"/>
              <a:gd name="connsiteY11" fmla="*/ 38329 h 2049064"/>
              <a:gd name="connsiteX12" fmla="*/ 375789 w 621939"/>
              <a:gd name="connsiteY12" fmla="*/ 91447 h 2049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1939" h="2049064">
                <a:moveTo>
                  <a:pt x="375789" y="91447"/>
                </a:moveTo>
                <a:cubicBezTo>
                  <a:pt x="377686" y="114212"/>
                  <a:pt x="346701" y="2916"/>
                  <a:pt x="383378" y="174919"/>
                </a:cubicBezTo>
                <a:cubicBezTo>
                  <a:pt x="420055" y="346922"/>
                  <a:pt x="560440" y="935655"/>
                  <a:pt x="595852" y="1123467"/>
                </a:cubicBezTo>
                <a:cubicBezTo>
                  <a:pt x="631264" y="1311279"/>
                  <a:pt x="630000" y="1151924"/>
                  <a:pt x="595852" y="1301794"/>
                </a:cubicBezTo>
                <a:cubicBezTo>
                  <a:pt x="561704" y="1451664"/>
                  <a:pt x="444717" y="1922144"/>
                  <a:pt x="390966" y="2022690"/>
                </a:cubicBezTo>
                <a:cubicBezTo>
                  <a:pt x="337215" y="2123236"/>
                  <a:pt x="338480" y="1903805"/>
                  <a:pt x="273346" y="1905070"/>
                </a:cubicBezTo>
                <a:cubicBezTo>
                  <a:pt x="208212" y="1906335"/>
                  <a:pt x="-6792" y="2068221"/>
                  <a:pt x="164" y="2030279"/>
                </a:cubicBezTo>
                <a:cubicBezTo>
                  <a:pt x="7120" y="1992337"/>
                  <a:pt x="247419" y="1765950"/>
                  <a:pt x="315082" y="1677419"/>
                </a:cubicBezTo>
                <a:cubicBezTo>
                  <a:pt x="382745" y="1588888"/>
                  <a:pt x="401084" y="1674889"/>
                  <a:pt x="406143" y="1499092"/>
                </a:cubicBezTo>
                <a:cubicBezTo>
                  <a:pt x="411202" y="1323295"/>
                  <a:pt x="340377" y="747210"/>
                  <a:pt x="345436" y="622634"/>
                </a:cubicBezTo>
                <a:cubicBezTo>
                  <a:pt x="350495" y="498058"/>
                  <a:pt x="432070" y="849020"/>
                  <a:pt x="436496" y="751636"/>
                </a:cubicBezTo>
                <a:cubicBezTo>
                  <a:pt x="440923" y="654252"/>
                  <a:pt x="382113" y="140772"/>
                  <a:pt x="371995" y="38329"/>
                </a:cubicBezTo>
                <a:cubicBezTo>
                  <a:pt x="361877" y="-64114"/>
                  <a:pt x="373892" y="68682"/>
                  <a:pt x="375789" y="91447"/>
                </a:cubicBezTo>
                <a:close/>
              </a:path>
            </a:pathLst>
          </a:cu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2" name="フリーフォーム 241">
            <a:extLst>
              <a:ext uri="{FF2B5EF4-FFF2-40B4-BE49-F238E27FC236}">
                <a16:creationId xmlns:a16="http://schemas.microsoft.com/office/drawing/2014/main" id="{E1B0A8D1-1776-45FE-9088-AD1C099437B3}"/>
              </a:ext>
            </a:extLst>
          </p:cNvPr>
          <p:cNvSpPr/>
          <p:nvPr/>
        </p:nvSpPr>
        <p:spPr>
          <a:xfrm>
            <a:off x="4078692" y="2691121"/>
            <a:ext cx="740107" cy="1696463"/>
          </a:xfrm>
          <a:custGeom>
            <a:avLst/>
            <a:gdLst>
              <a:gd name="connsiteX0" fmla="*/ 328921 w 740107"/>
              <a:gd name="connsiteY0" fmla="*/ 708 h 1696463"/>
              <a:gd name="connsiteX1" fmla="*/ 698791 w 740107"/>
              <a:gd name="connsiteY1" fmla="*/ 483594 h 1696463"/>
              <a:gd name="connsiteX2" fmla="*/ 698791 w 740107"/>
              <a:gd name="connsiteY2" fmla="*/ 997301 h 1696463"/>
              <a:gd name="connsiteX3" fmla="*/ 739888 w 740107"/>
              <a:gd name="connsiteY3" fmla="*/ 915108 h 1696463"/>
              <a:gd name="connsiteX4" fmla="*/ 678243 w 740107"/>
              <a:gd name="connsiteY4" fmla="*/ 1223333 h 1696463"/>
              <a:gd name="connsiteX5" fmla="*/ 719339 w 740107"/>
              <a:gd name="connsiteY5" fmla="*/ 1624025 h 1696463"/>
              <a:gd name="connsiteX6" fmla="*/ 637146 w 740107"/>
              <a:gd name="connsiteY6" fmla="*/ 1274704 h 1696463"/>
              <a:gd name="connsiteX7" fmla="*/ 390566 w 740107"/>
              <a:gd name="connsiteY7" fmla="*/ 1439090 h 1696463"/>
              <a:gd name="connsiteX8" fmla="*/ 400841 w 740107"/>
              <a:gd name="connsiteY8" fmla="*/ 1695944 h 1696463"/>
              <a:gd name="connsiteX9" fmla="*/ 400841 w 740107"/>
              <a:gd name="connsiteY9" fmla="*/ 1367171 h 1696463"/>
              <a:gd name="connsiteX10" fmla="*/ 544679 w 740107"/>
              <a:gd name="connsiteY10" fmla="*/ 1058946 h 1696463"/>
              <a:gd name="connsiteX11" fmla="*/ 575501 w 740107"/>
              <a:gd name="connsiteY11" fmla="*/ 514416 h 1696463"/>
              <a:gd name="connsiteX12" fmla="*/ 462486 w 740107"/>
              <a:gd name="connsiteY12" fmla="*/ 329481 h 1696463"/>
              <a:gd name="connsiteX13" fmla="*/ 148 w 740107"/>
              <a:gd name="connsiteY13" fmla="*/ 185643 h 1696463"/>
              <a:gd name="connsiteX14" fmla="*/ 411115 w 740107"/>
              <a:gd name="connsiteY14" fmla="*/ 370578 h 1696463"/>
              <a:gd name="connsiteX15" fmla="*/ 328921 w 740107"/>
              <a:gd name="connsiteY15" fmla="*/ 708 h 1696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0107" h="1696463">
                <a:moveTo>
                  <a:pt x="328921" y="708"/>
                </a:moveTo>
                <a:cubicBezTo>
                  <a:pt x="376867" y="19544"/>
                  <a:pt x="637146" y="317495"/>
                  <a:pt x="698791" y="483594"/>
                </a:cubicBezTo>
                <a:cubicBezTo>
                  <a:pt x="760436" y="649693"/>
                  <a:pt x="691942" y="925382"/>
                  <a:pt x="698791" y="997301"/>
                </a:cubicBezTo>
                <a:cubicBezTo>
                  <a:pt x="705640" y="1069220"/>
                  <a:pt x="743313" y="877436"/>
                  <a:pt x="739888" y="915108"/>
                </a:cubicBezTo>
                <a:cubicBezTo>
                  <a:pt x="736463" y="952780"/>
                  <a:pt x="681668" y="1105180"/>
                  <a:pt x="678243" y="1223333"/>
                </a:cubicBezTo>
                <a:cubicBezTo>
                  <a:pt x="674818" y="1341486"/>
                  <a:pt x="726189" y="1615463"/>
                  <a:pt x="719339" y="1624025"/>
                </a:cubicBezTo>
                <a:cubicBezTo>
                  <a:pt x="712490" y="1632587"/>
                  <a:pt x="691941" y="1305526"/>
                  <a:pt x="637146" y="1274704"/>
                </a:cubicBezTo>
                <a:cubicBezTo>
                  <a:pt x="582351" y="1243882"/>
                  <a:pt x="429950" y="1368883"/>
                  <a:pt x="390566" y="1439090"/>
                </a:cubicBezTo>
                <a:cubicBezTo>
                  <a:pt x="351182" y="1509297"/>
                  <a:pt x="399129" y="1707930"/>
                  <a:pt x="400841" y="1695944"/>
                </a:cubicBezTo>
                <a:cubicBezTo>
                  <a:pt x="402553" y="1683958"/>
                  <a:pt x="376868" y="1473337"/>
                  <a:pt x="400841" y="1367171"/>
                </a:cubicBezTo>
                <a:cubicBezTo>
                  <a:pt x="424814" y="1261005"/>
                  <a:pt x="515569" y="1201072"/>
                  <a:pt x="544679" y="1058946"/>
                </a:cubicBezTo>
                <a:cubicBezTo>
                  <a:pt x="573789" y="916820"/>
                  <a:pt x="589200" y="635994"/>
                  <a:pt x="575501" y="514416"/>
                </a:cubicBezTo>
                <a:cubicBezTo>
                  <a:pt x="561802" y="392839"/>
                  <a:pt x="558378" y="384276"/>
                  <a:pt x="462486" y="329481"/>
                </a:cubicBezTo>
                <a:cubicBezTo>
                  <a:pt x="366594" y="274686"/>
                  <a:pt x="8710" y="178794"/>
                  <a:pt x="148" y="185643"/>
                </a:cubicBezTo>
                <a:cubicBezTo>
                  <a:pt x="-8414" y="192493"/>
                  <a:pt x="356320" y="396263"/>
                  <a:pt x="411115" y="370578"/>
                </a:cubicBezTo>
                <a:cubicBezTo>
                  <a:pt x="465910" y="344893"/>
                  <a:pt x="280975" y="-18128"/>
                  <a:pt x="328921" y="7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 243">
            <a:extLst>
              <a:ext uri="{FF2B5EF4-FFF2-40B4-BE49-F238E27FC236}">
                <a16:creationId xmlns:a16="http://schemas.microsoft.com/office/drawing/2014/main" id="{98A75200-0143-95D4-00D3-79C654412450}"/>
              </a:ext>
            </a:extLst>
          </p:cNvPr>
          <p:cNvSpPr/>
          <p:nvPr/>
        </p:nvSpPr>
        <p:spPr>
          <a:xfrm>
            <a:off x="4972671" y="2649345"/>
            <a:ext cx="637026" cy="1820135"/>
          </a:xfrm>
          <a:custGeom>
            <a:avLst/>
            <a:gdLst>
              <a:gd name="connsiteX0" fmla="*/ 637019 w 637026"/>
              <a:gd name="connsiteY0" fmla="*/ 124677 h 1820135"/>
              <a:gd name="connsiteX1" fmla="*/ 318520 w 637026"/>
              <a:gd name="connsiteY1" fmla="*/ 545918 h 1820135"/>
              <a:gd name="connsiteX2" fmla="*/ 174682 w 637026"/>
              <a:gd name="connsiteY2" fmla="*/ 741127 h 1820135"/>
              <a:gd name="connsiteX3" fmla="*/ 390439 w 637026"/>
              <a:gd name="connsiteY3" fmla="*/ 1162367 h 1820135"/>
              <a:gd name="connsiteX4" fmla="*/ 297972 w 637026"/>
              <a:gd name="connsiteY4" fmla="*/ 1110997 h 1820135"/>
              <a:gd name="connsiteX5" fmla="*/ 575374 w 637026"/>
              <a:gd name="connsiteY5" fmla="*/ 1521963 h 1820135"/>
              <a:gd name="connsiteX6" fmla="*/ 339068 w 637026"/>
              <a:gd name="connsiteY6" fmla="*/ 1819913 h 1820135"/>
              <a:gd name="connsiteX7" fmla="*/ 462358 w 637026"/>
              <a:gd name="connsiteY7" fmla="*/ 1563059 h 1820135"/>
              <a:gd name="connsiteX8" fmla="*/ 174682 w 637026"/>
              <a:gd name="connsiteY8" fmla="*/ 1152093 h 1820135"/>
              <a:gd name="connsiteX9" fmla="*/ 21 w 637026"/>
              <a:gd name="connsiteY9" fmla="*/ 926062 h 1820135"/>
              <a:gd name="connsiteX10" fmla="*/ 184956 w 637026"/>
              <a:gd name="connsiteY10" fmla="*/ 843868 h 1820135"/>
              <a:gd name="connsiteX11" fmla="*/ 20569 w 637026"/>
              <a:gd name="connsiteY11" fmla="*/ 145226 h 1820135"/>
              <a:gd name="connsiteX12" fmla="*/ 133585 w 637026"/>
              <a:gd name="connsiteY12" fmla="*/ 473999 h 1820135"/>
              <a:gd name="connsiteX13" fmla="*/ 61666 w 637026"/>
              <a:gd name="connsiteY13" fmla="*/ 1388 h 1820135"/>
              <a:gd name="connsiteX14" fmla="*/ 164408 w 637026"/>
              <a:gd name="connsiteY14" fmla="*/ 319886 h 1820135"/>
              <a:gd name="connsiteX15" fmla="*/ 400713 w 637026"/>
              <a:gd name="connsiteY15" fmla="*/ 32210 h 1820135"/>
              <a:gd name="connsiteX16" fmla="*/ 328794 w 637026"/>
              <a:gd name="connsiteY16" fmla="*/ 309612 h 1820135"/>
              <a:gd name="connsiteX17" fmla="*/ 637019 w 637026"/>
              <a:gd name="connsiteY17" fmla="*/ 124677 h 1820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7026" h="1820135">
                <a:moveTo>
                  <a:pt x="637019" y="124677"/>
                </a:moveTo>
                <a:cubicBezTo>
                  <a:pt x="635307" y="164061"/>
                  <a:pt x="395576" y="443176"/>
                  <a:pt x="318520" y="545918"/>
                </a:cubicBezTo>
                <a:cubicBezTo>
                  <a:pt x="241464" y="648660"/>
                  <a:pt x="162696" y="638386"/>
                  <a:pt x="174682" y="741127"/>
                </a:cubicBezTo>
                <a:cubicBezTo>
                  <a:pt x="186668" y="843868"/>
                  <a:pt x="369891" y="1100722"/>
                  <a:pt x="390439" y="1162367"/>
                </a:cubicBezTo>
                <a:cubicBezTo>
                  <a:pt x="410987" y="1224012"/>
                  <a:pt x="267150" y="1051064"/>
                  <a:pt x="297972" y="1110997"/>
                </a:cubicBezTo>
                <a:cubicBezTo>
                  <a:pt x="328794" y="1170930"/>
                  <a:pt x="568525" y="1403810"/>
                  <a:pt x="575374" y="1521963"/>
                </a:cubicBezTo>
                <a:cubicBezTo>
                  <a:pt x="582223" y="1640116"/>
                  <a:pt x="357904" y="1813064"/>
                  <a:pt x="339068" y="1819913"/>
                </a:cubicBezTo>
                <a:cubicBezTo>
                  <a:pt x="320232" y="1826762"/>
                  <a:pt x="489756" y="1674362"/>
                  <a:pt x="462358" y="1563059"/>
                </a:cubicBezTo>
                <a:cubicBezTo>
                  <a:pt x="434960" y="1451756"/>
                  <a:pt x="251738" y="1258259"/>
                  <a:pt x="174682" y="1152093"/>
                </a:cubicBezTo>
                <a:cubicBezTo>
                  <a:pt x="97626" y="1045927"/>
                  <a:pt x="-1691" y="977433"/>
                  <a:pt x="21" y="926062"/>
                </a:cubicBezTo>
                <a:cubicBezTo>
                  <a:pt x="1733" y="874691"/>
                  <a:pt x="181531" y="974007"/>
                  <a:pt x="184956" y="843868"/>
                </a:cubicBezTo>
                <a:cubicBezTo>
                  <a:pt x="188381" y="713729"/>
                  <a:pt x="29131" y="206871"/>
                  <a:pt x="20569" y="145226"/>
                </a:cubicBezTo>
                <a:cubicBezTo>
                  <a:pt x="12007" y="83581"/>
                  <a:pt x="126736" y="497972"/>
                  <a:pt x="133585" y="473999"/>
                </a:cubicBezTo>
                <a:cubicBezTo>
                  <a:pt x="140434" y="450026"/>
                  <a:pt x="56529" y="27073"/>
                  <a:pt x="61666" y="1388"/>
                </a:cubicBezTo>
                <a:cubicBezTo>
                  <a:pt x="66803" y="-24298"/>
                  <a:pt x="107900" y="314749"/>
                  <a:pt x="164408" y="319886"/>
                </a:cubicBezTo>
                <a:cubicBezTo>
                  <a:pt x="220916" y="325023"/>
                  <a:pt x="373315" y="33922"/>
                  <a:pt x="400713" y="32210"/>
                </a:cubicBezTo>
                <a:cubicBezTo>
                  <a:pt x="428111" y="30498"/>
                  <a:pt x="292834" y="292488"/>
                  <a:pt x="328794" y="309612"/>
                </a:cubicBezTo>
                <a:cubicBezTo>
                  <a:pt x="364754" y="326736"/>
                  <a:pt x="638731" y="85293"/>
                  <a:pt x="637019" y="124677"/>
                </a:cubicBezTo>
                <a:close/>
              </a:path>
            </a:pathLst>
          </a:custGeom>
          <a:solidFill>
            <a:schemeClr val="accent1"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 244">
            <a:extLst>
              <a:ext uri="{FF2B5EF4-FFF2-40B4-BE49-F238E27FC236}">
                <a16:creationId xmlns:a16="http://schemas.microsoft.com/office/drawing/2014/main" id="{E06B1774-99E0-F79D-01DE-6FC24B8A978E}"/>
              </a:ext>
            </a:extLst>
          </p:cNvPr>
          <p:cNvSpPr/>
          <p:nvPr/>
        </p:nvSpPr>
        <p:spPr>
          <a:xfrm>
            <a:off x="4301865" y="2863650"/>
            <a:ext cx="491350" cy="1677540"/>
          </a:xfrm>
          <a:custGeom>
            <a:avLst/>
            <a:gdLst>
              <a:gd name="connsiteX0" fmla="*/ 372877 w 491350"/>
              <a:gd name="connsiteY0" fmla="*/ 23388 h 1677540"/>
              <a:gd name="connsiteX1" fmla="*/ 126297 w 491350"/>
              <a:gd name="connsiteY1" fmla="*/ 1184368 h 1677540"/>
              <a:gd name="connsiteX2" fmla="*/ 208490 w 491350"/>
              <a:gd name="connsiteY2" fmla="*/ 917240 h 1677540"/>
              <a:gd name="connsiteX3" fmla="*/ 3007 w 491350"/>
              <a:gd name="connsiteY3" fmla="*/ 1677528 h 1677540"/>
              <a:gd name="connsiteX4" fmla="*/ 393425 w 491350"/>
              <a:gd name="connsiteY4" fmla="*/ 896692 h 1677540"/>
              <a:gd name="connsiteX5" fmla="*/ 465344 w 491350"/>
              <a:gd name="connsiteY5" fmla="*/ 660386 h 1677540"/>
              <a:gd name="connsiteX6" fmla="*/ 485892 w 491350"/>
              <a:gd name="connsiteY6" fmla="*/ 424080 h 1677540"/>
              <a:gd name="connsiteX7" fmla="*/ 372877 w 491350"/>
              <a:gd name="connsiteY7" fmla="*/ 23388 h 1677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350" h="1677540">
                <a:moveTo>
                  <a:pt x="372877" y="23388"/>
                </a:moveTo>
                <a:cubicBezTo>
                  <a:pt x="312945" y="150103"/>
                  <a:pt x="153695" y="1035393"/>
                  <a:pt x="126297" y="1184368"/>
                </a:cubicBezTo>
                <a:cubicBezTo>
                  <a:pt x="98899" y="1333343"/>
                  <a:pt x="229038" y="835047"/>
                  <a:pt x="208490" y="917240"/>
                </a:cubicBezTo>
                <a:cubicBezTo>
                  <a:pt x="187942" y="999433"/>
                  <a:pt x="-27815" y="1680953"/>
                  <a:pt x="3007" y="1677528"/>
                </a:cubicBezTo>
                <a:cubicBezTo>
                  <a:pt x="33829" y="1674103"/>
                  <a:pt x="316369" y="1066216"/>
                  <a:pt x="393425" y="896692"/>
                </a:cubicBezTo>
                <a:cubicBezTo>
                  <a:pt x="470481" y="727168"/>
                  <a:pt x="449933" y="739155"/>
                  <a:pt x="465344" y="660386"/>
                </a:cubicBezTo>
                <a:cubicBezTo>
                  <a:pt x="480755" y="581617"/>
                  <a:pt x="501303" y="526822"/>
                  <a:pt x="485892" y="424080"/>
                </a:cubicBezTo>
                <a:cubicBezTo>
                  <a:pt x="470481" y="321339"/>
                  <a:pt x="432809" y="-103327"/>
                  <a:pt x="372877" y="23388"/>
                </a:cubicBezTo>
                <a:close/>
              </a:path>
            </a:pathLst>
          </a:cu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 245">
            <a:extLst>
              <a:ext uri="{FF2B5EF4-FFF2-40B4-BE49-F238E27FC236}">
                <a16:creationId xmlns:a16="http://schemas.microsoft.com/office/drawing/2014/main" id="{8D1A85DF-8417-E69C-F1C5-E38DF6BF4AEC}"/>
              </a:ext>
            </a:extLst>
          </p:cNvPr>
          <p:cNvSpPr/>
          <p:nvPr/>
        </p:nvSpPr>
        <p:spPr>
          <a:xfrm>
            <a:off x="4094055" y="4417745"/>
            <a:ext cx="1205193" cy="1297587"/>
          </a:xfrm>
          <a:custGeom>
            <a:avLst/>
            <a:gdLst>
              <a:gd name="connsiteX0" fmla="*/ 632057 w 1205193"/>
              <a:gd name="connsiteY0" fmla="*/ 143 h 1297587"/>
              <a:gd name="connsiteX1" fmla="*/ 25882 w 1205193"/>
              <a:gd name="connsiteY1" fmla="*/ 287819 h 1297587"/>
              <a:gd name="connsiteX2" fmla="*/ 108075 w 1205193"/>
              <a:gd name="connsiteY2" fmla="*/ 462480 h 1297587"/>
              <a:gd name="connsiteX3" fmla="*/ 77253 w 1205193"/>
              <a:gd name="connsiteY3" fmla="*/ 709059 h 1297587"/>
              <a:gd name="connsiteX4" fmla="*/ 210817 w 1205193"/>
              <a:gd name="connsiteY4" fmla="*/ 1140574 h 1297587"/>
              <a:gd name="connsiteX5" fmla="*/ 210817 w 1205193"/>
              <a:gd name="connsiteY5" fmla="*/ 1294686 h 1297587"/>
              <a:gd name="connsiteX6" fmla="*/ 375203 w 1205193"/>
              <a:gd name="connsiteY6" fmla="*/ 1027558 h 1297587"/>
              <a:gd name="connsiteX7" fmla="*/ 1197136 w 1205193"/>
              <a:gd name="connsiteY7" fmla="*/ 1068655 h 1297587"/>
              <a:gd name="connsiteX8" fmla="*/ 765621 w 1205193"/>
              <a:gd name="connsiteY8" fmla="*/ 924817 h 1297587"/>
              <a:gd name="connsiteX9" fmla="*/ 293010 w 1205193"/>
              <a:gd name="connsiteY9" fmla="*/ 719334 h 1297587"/>
              <a:gd name="connsiteX10" fmla="*/ 611509 w 1205193"/>
              <a:gd name="connsiteY10" fmla="*/ 328916 h 1297587"/>
              <a:gd name="connsiteX11" fmla="*/ 539590 w 1205193"/>
              <a:gd name="connsiteY11" fmla="*/ 318642 h 1297587"/>
              <a:gd name="connsiteX12" fmla="*/ 673154 w 1205193"/>
              <a:gd name="connsiteY12" fmla="*/ 113158 h 1297587"/>
              <a:gd name="connsiteX13" fmla="*/ 508767 w 1205193"/>
              <a:gd name="connsiteY13" fmla="*/ 246722 h 1297587"/>
              <a:gd name="connsiteX14" fmla="*/ 632057 w 1205193"/>
              <a:gd name="connsiteY14" fmla="*/ 143 h 129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5193" h="1297587">
                <a:moveTo>
                  <a:pt x="632057" y="143"/>
                </a:moveTo>
                <a:cubicBezTo>
                  <a:pt x="551576" y="6992"/>
                  <a:pt x="113212" y="210763"/>
                  <a:pt x="25882" y="287819"/>
                </a:cubicBezTo>
                <a:cubicBezTo>
                  <a:pt x="-61448" y="364875"/>
                  <a:pt x="99513" y="392273"/>
                  <a:pt x="108075" y="462480"/>
                </a:cubicBezTo>
                <a:cubicBezTo>
                  <a:pt x="116637" y="532687"/>
                  <a:pt x="60129" y="596043"/>
                  <a:pt x="77253" y="709059"/>
                </a:cubicBezTo>
                <a:cubicBezTo>
                  <a:pt x="94377" y="822075"/>
                  <a:pt x="188556" y="1042970"/>
                  <a:pt x="210817" y="1140574"/>
                </a:cubicBezTo>
                <a:cubicBezTo>
                  <a:pt x="233078" y="1238178"/>
                  <a:pt x="183419" y="1313522"/>
                  <a:pt x="210817" y="1294686"/>
                </a:cubicBezTo>
                <a:cubicBezTo>
                  <a:pt x="238215" y="1275850"/>
                  <a:pt x="210817" y="1065230"/>
                  <a:pt x="375203" y="1027558"/>
                </a:cubicBezTo>
                <a:cubicBezTo>
                  <a:pt x="539589" y="989886"/>
                  <a:pt x="1132066" y="1085779"/>
                  <a:pt x="1197136" y="1068655"/>
                </a:cubicBezTo>
                <a:cubicBezTo>
                  <a:pt x="1262206" y="1051532"/>
                  <a:pt x="916309" y="983037"/>
                  <a:pt x="765621" y="924817"/>
                </a:cubicBezTo>
                <a:cubicBezTo>
                  <a:pt x="614933" y="866597"/>
                  <a:pt x="318695" y="818651"/>
                  <a:pt x="293010" y="719334"/>
                </a:cubicBezTo>
                <a:cubicBezTo>
                  <a:pt x="267325" y="620017"/>
                  <a:pt x="570412" y="395698"/>
                  <a:pt x="611509" y="328916"/>
                </a:cubicBezTo>
                <a:cubicBezTo>
                  <a:pt x="652606" y="262134"/>
                  <a:pt x="529316" y="354602"/>
                  <a:pt x="539590" y="318642"/>
                </a:cubicBezTo>
                <a:cubicBezTo>
                  <a:pt x="549864" y="282682"/>
                  <a:pt x="678291" y="125145"/>
                  <a:pt x="673154" y="113158"/>
                </a:cubicBezTo>
                <a:cubicBezTo>
                  <a:pt x="668017" y="101171"/>
                  <a:pt x="519041" y="260421"/>
                  <a:pt x="508767" y="246722"/>
                </a:cubicBezTo>
                <a:cubicBezTo>
                  <a:pt x="498493" y="233023"/>
                  <a:pt x="712538" y="-6706"/>
                  <a:pt x="632057" y="143"/>
                </a:cubicBezTo>
                <a:close/>
              </a:path>
            </a:pathLst>
          </a:custGeom>
          <a:solidFill>
            <a:schemeClr val="accent1">
              <a:alpha val="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 246">
            <a:extLst>
              <a:ext uri="{FF2B5EF4-FFF2-40B4-BE49-F238E27FC236}">
                <a16:creationId xmlns:a16="http://schemas.microsoft.com/office/drawing/2014/main" id="{F7DA3985-DC77-4F13-B822-F66301AF507E}"/>
              </a:ext>
            </a:extLst>
          </p:cNvPr>
          <p:cNvSpPr/>
          <p:nvPr/>
        </p:nvSpPr>
        <p:spPr>
          <a:xfrm>
            <a:off x="4302342" y="4775418"/>
            <a:ext cx="1500515" cy="306294"/>
          </a:xfrm>
          <a:custGeom>
            <a:avLst/>
            <a:gdLst>
              <a:gd name="connsiteX0" fmla="*/ 18332 w 1500515"/>
              <a:gd name="connsiteY0" fmla="*/ 181593 h 306294"/>
              <a:gd name="connsiteX1" fmla="*/ 601195 w 1500515"/>
              <a:gd name="connsiteY1" fmla="*/ 5129 h 306294"/>
              <a:gd name="connsiteX2" fmla="*/ 558416 w 1500515"/>
              <a:gd name="connsiteY2" fmla="*/ 47908 h 306294"/>
              <a:gd name="connsiteX3" fmla="*/ 713490 w 1500515"/>
              <a:gd name="connsiteY3" fmla="*/ 53256 h 306294"/>
              <a:gd name="connsiteX4" fmla="*/ 547721 w 1500515"/>
              <a:gd name="connsiteY4" fmla="*/ 69298 h 306294"/>
              <a:gd name="connsiteX5" fmla="*/ 825784 w 1500515"/>
              <a:gd name="connsiteY5" fmla="*/ 5129 h 306294"/>
              <a:gd name="connsiteX6" fmla="*/ 1301700 w 1500515"/>
              <a:gd name="connsiteY6" fmla="*/ 133466 h 306294"/>
              <a:gd name="connsiteX7" fmla="*/ 1200100 w 1500515"/>
              <a:gd name="connsiteY7" fmla="*/ 144161 h 306294"/>
              <a:gd name="connsiteX8" fmla="*/ 1499553 w 1500515"/>
              <a:gd name="connsiteY8" fmla="*/ 224371 h 306294"/>
              <a:gd name="connsiteX9" fmla="*/ 1082458 w 1500515"/>
              <a:gd name="connsiteY9" fmla="*/ 181593 h 306294"/>
              <a:gd name="connsiteX10" fmla="*/ 205490 w 1500515"/>
              <a:gd name="connsiteY10" fmla="*/ 267150 h 306294"/>
              <a:gd name="connsiteX11" fmla="*/ 873911 w 1500515"/>
              <a:gd name="connsiteY11" fmla="*/ 256456 h 306294"/>
              <a:gd name="connsiteX12" fmla="*/ 87847 w 1500515"/>
              <a:gd name="connsiteY12" fmla="*/ 304582 h 306294"/>
              <a:gd name="connsiteX13" fmla="*/ 45069 w 1500515"/>
              <a:gd name="connsiteY13" fmla="*/ 293887 h 306294"/>
              <a:gd name="connsiteX14" fmla="*/ 135974 w 1500515"/>
              <a:gd name="connsiteY14" fmla="*/ 277845 h 306294"/>
              <a:gd name="connsiteX15" fmla="*/ 18332 w 1500515"/>
              <a:gd name="connsiteY15" fmla="*/ 181593 h 306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00515" h="306294">
                <a:moveTo>
                  <a:pt x="18332" y="181593"/>
                </a:moveTo>
                <a:cubicBezTo>
                  <a:pt x="95869" y="136140"/>
                  <a:pt x="511181" y="27410"/>
                  <a:pt x="601195" y="5129"/>
                </a:cubicBezTo>
                <a:cubicBezTo>
                  <a:pt x="691209" y="-17152"/>
                  <a:pt x="539700" y="39887"/>
                  <a:pt x="558416" y="47908"/>
                </a:cubicBezTo>
                <a:cubicBezTo>
                  <a:pt x="577132" y="55929"/>
                  <a:pt x="715272" y="49691"/>
                  <a:pt x="713490" y="53256"/>
                </a:cubicBezTo>
                <a:cubicBezTo>
                  <a:pt x="711708" y="56821"/>
                  <a:pt x="529005" y="77319"/>
                  <a:pt x="547721" y="69298"/>
                </a:cubicBezTo>
                <a:cubicBezTo>
                  <a:pt x="566437" y="61277"/>
                  <a:pt x="700121" y="-5566"/>
                  <a:pt x="825784" y="5129"/>
                </a:cubicBezTo>
                <a:cubicBezTo>
                  <a:pt x="951447" y="15824"/>
                  <a:pt x="1239314" y="110294"/>
                  <a:pt x="1301700" y="133466"/>
                </a:cubicBezTo>
                <a:cubicBezTo>
                  <a:pt x="1364086" y="156638"/>
                  <a:pt x="1167125" y="129010"/>
                  <a:pt x="1200100" y="144161"/>
                </a:cubicBezTo>
                <a:cubicBezTo>
                  <a:pt x="1233076" y="159312"/>
                  <a:pt x="1519160" y="218132"/>
                  <a:pt x="1499553" y="224371"/>
                </a:cubicBezTo>
                <a:cubicBezTo>
                  <a:pt x="1479946" y="230610"/>
                  <a:pt x="1298135" y="174463"/>
                  <a:pt x="1082458" y="181593"/>
                </a:cubicBezTo>
                <a:cubicBezTo>
                  <a:pt x="866781" y="188723"/>
                  <a:pt x="240248" y="254673"/>
                  <a:pt x="205490" y="267150"/>
                </a:cubicBezTo>
                <a:cubicBezTo>
                  <a:pt x="170732" y="279627"/>
                  <a:pt x="893518" y="250217"/>
                  <a:pt x="873911" y="256456"/>
                </a:cubicBezTo>
                <a:cubicBezTo>
                  <a:pt x="854304" y="262695"/>
                  <a:pt x="225987" y="298344"/>
                  <a:pt x="87847" y="304582"/>
                </a:cubicBezTo>
                <a:cubicBezTo>
                  <a:pt x="-50293" y="310820"/>
                  <a:pt x="37048" y="298343"/>
                  <a:pt x="45069" y="293887"/>
                </a:cubicBezTo>
                <a:cubicBezTo>
                  <a:pt x="53090" y="289431"/>
                  <a:pt x="137757" y="295670"/>
                  <a:pt x="135974" y="277845"/>
                </a:cubicBezTo>
                <a:cubicBezTo>
                  <a:pt x="134192" y="260021"/>
                  <a:pt x="-59205" y="227046"/>
                  <a:pt x="18332" y="181593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8" name="フリーフォーム 247">
            <a:extLst>
              <a:ext uri="{FF2B5EF4-FFF2-40B4-BE49-F238E27FC236}">
                <a16:creationId xmlns:a16="http://schemas.microsoft.com/office/drawing/2014/main" id="{C19D0D07-3F5A-A308-5895-E4F40D64528C}"/>
              </a:ext>
            </a:extLst>
          </p:cNvPr>
          <p:cNvSpPr/>
          <p:nvPr/>
        </p:nvSpPr>
        <p:spPr>
          <a:xfrm>
            <a:off x="4273536" y="4951599"/>
            <a:ext cx="1450103" cy="363656"/>
          </a:xfrm>
          <a:custGeom>
            <a:avLst/>
            <a:gdLst>
              <a:gd name="connsiteX0" fmla="*/ 148738 w 1450103"/>
              <a:gd name="connsiteY0" fmla="*/ 5412 h 363656"/>
              <a:gd name="connsiteX1" fmla="*/ 255685 w 1450103"/>
              <a:gd name="connsiteY1" fmla="*/ 42843 h 363656"/>
              <a:gd name="connsiteX2" fmla="*/ 752990 w 1450103"/>
              <a:gd name="connsiteY2" fmla="*/ 101664 h 363656"/>
              <a:gd name="connsiteX3" fmla="*/ 694169 w 1450103"/>
              <a:gd name="connsiteY3" fmla="*/ 74927 h 363656"/>
              <a:gd name="connsiteX4" fmla="*/ 774380 w 1450103"/>
              <a:gd name="connsiteY4" fmla="*/ 149790 h 363656"/>
              <a:gd name="connsiteX5" fmla="*/ 747643 w 1450103"/>
              <a:gd name="connsiteY5" fmla="*/ 58885 h 363656"/>
              <a:gd name="connsiteX6" fmla="*/ 1432106 w 1450103"/>
              <a:gd name="connsiteY6" fmla="*/ 64 h 363656"/>
              <a:gd name="connsiteX7" fmla="*/ 1266338 w 1450103"/>
              <a:gd name="connsiteY7" fmla="*/ 69580 h 363656"/>
              <a:gd name="connsiteX8" fmla="*/ 1437453 w 1450103"/>
              <a:gd name="connsiteY8" fmla="*/ 96317 h 363656"/>
              <a:gd name="connsiteX9" fmla="*/ 1127306 w 1450103"/>
              <a:gd name="connsiteY9" fmla="*/ 240696 h 363656"/>
              <a:gd name="connsiteX10" fmla="*/ 1330506 w 1450103"/>
              <a:gd name="connsiteY10" fmla="*/ 240696 h 363656"/>
              <a:gd name="connsiteX11" fmla="*/ 843896 w 1450103"/>
              <a:gd name="connsiteY11" fmla="*/ 358338 h 363656"/>
              <a:gd name="connsiteX12" fmla="*/ 346590 w 1450103"/>
              <a:gd name="connsiteY12" fmla="*/ 342296 h 363656"/>
              <a:gd name="connsiteX13" fmla="*/ 613959 w 1450103"/>
              <a:gd name="connsiteY13" fmla="*/ 331601 h 363656"/>
              <a:gd name="connsiteX14" fmla="*/ 202211 w 1450103"/>
              <a:gd name="connsiteY14" fmla="*/ 230001 h 363656"/>
              <a:gd name="connsiteX15" fmla="*/ 298464 w 1450103"/>
              <a:gd name="connsiteY15" fmla="*/ 219306 h 363656"/>
              <a:gd name="connsiteX16" fmla="*/ 4359 w 1450103"/>
              <a:gd name="connsiteY16" fmla="*/ 37496 h 363656"/>
              <a:gd name="connsiteX17" fmla="*/ 122001 w 1450103"/>
              <a:gd name="connsiteY17" fmla="*/ 96317 h 363656"/>
              <a:gd name="connsiteX18" fmla="*/ 148738 w 1450103"/>
              <a:gd name="connsiteY18" fmla="*/ 5412 h 36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50103" h="363656">
                <a:moveTo>
                  <a:pt x="148738" y="5412"/>
                </a:moveTo>
                <a:cubicBezTo>
                  <a:pt x="171018" y="-3500"/>
                  <a:pt x="154976" y="26801"/>
                  <a:pt x="255685" y="42843"/>
                </a:cubicBezTo>
                <a:cubicBezTo>
                  <a:pt x="356394" y="58885"/>
                  <a:pt x="679909" y="96317"/>
                  <a:pt x="752990" y="101664"/>
                </a:cubicBezTo>
                <a:cubicBezTo>
                  <a:pt x="826071" y="107011"/>
                  <a:pt x="690604" y="66906"/>
                  <a:pt x="694169" y="74927"/>
                </a:cubicBezTo>
                <a:cubicBezTo>
                  <a:pt x="697734" y="82948"/>
                  <a:pt x="765468" y="152464"/>
                  <a:pt x="774380" y="149790"/>
                </a:cubicBezTo>
                <a:cubicBezTo>
                  <a:pt x="783292" y="147116"/>
                  <a:pt x="638022" y="83839"/>
                  <a:pt x="747643" y="58885"/>
                </a:cubicBezTo>
                <a:cubicBezTo>
                  <a:pt x="857264" y="33931"/>
                  <a:pt x="1345657" y="-1718"/>
                  <a:pt x="1432106" y="64"/>
                </a:cubicBezTo>
                <a:cubicBezTo>
                  <a:pt x="1518555" y="1846"/>
                  <a:pt x="1265447" y="53538"/>
                  <a:pt x="1266338" y="69580"/>
                </a:cubicBezTo>
                <a:cubicBezTo>
                  <a:pt x="1267229" y="85622"/>
                  <a:pt x="1460625" y="67798"/>
                  <a:pt x="1437453" y="96317"/>
                </a:cubicBezTo>
                <a:cubicBezTo>
                  <a:pt x="1414281" y="124836"/>
                  <a:pt x="1145130" y="216633"/>
                  <a:pt x="1127306" y="240696"/>
                </a:cubicBezTo>
                <a:cubicBezTo>
                  <a:pt x="1109482" y="264759"/>
                  <a:pt x="1377741" y="221089"/>
                  <a:pt x="1330506" y="240696"/>
                </a:cubicBezTo>
                <a:cubicBezTo>
                  <a:pt x="1283271" y="260303"/>
                  <a:pt x="1007882" y="341405"/>
                  <a:pt x="843896" y="358338"/>
                </a:cubicBezTo>
                <a:cubicBezTo>
                  <a:pt x="679910" y="375271"/>
                  <a:pt x="384913" y="346752"/>
                  <a:pt x="346590" y="342296"/>
                </a:cubicBezTo>
                <a:cubicBezTo>
                  <a:pt x="308267" y="337840"/>
                  <a:pt x="638022" y="350317"/>
                  <a:pt x="613959" y="331601"/>
                </a:cubicBezTo>
                <a:cubicBezTo>
                  <a:pt x="589896" y="312885"/>
                  <a:pt x="254794" y="248717"/>
                  <a:pt x="202211" y="230001"/>
                </a:cubicBezTo>
                <a:cubicBezTo>
                  <a:pt x="149629" y="211285"/>
                  <a:pt x="331439" y="251390"/>
                  <a:pt x="298464" y="219306"/>
                </a:cubicBezTo>
                <a:cubicBezTo>
                  <a:pt x="265489" y="187222"/>
                  <a:pt x="33769" y="57994"/>
                  <a:pt x="4359" y="37496"/>
                </a:cubicBezTo>
                <a:cubicBezTo>
                  <a:pt x="-25051" y="16998"/>
                  <a:pt x="103285" y="98991"/>
                  <a:pt x="122001" y="96317"/>
                </a:cubicBezTo>
                <a:cubicBezTo>
                  <a:pt x="140717" y="93643"/>
                  <a:pt x="126458" y="14324"/>
                  <a:pt x="148738" y="5412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 248">
            <a:extLst>
              <a:ext uri="{FF2B5EF4-FFF2-40B4-BE49-F238E27FC236}">
                <a16:creationId xmlns:a16="http://schemas.microsoft.com/office/drawing/2014/main" id="{85A872B4-508C-A7ED-0305-9FA16C6E71E8}"/>
              </a:ext>
            </a:extLst>
          </p:cNvPr>
          <p:cNvSpPr/>
          <p:nvPr/>
        </p:nvSpPr>
        <p:spPr>
          <a:xfrm>
            <a:off x="4667250" y="5095875"/>
            <a:ext cx="274159" cy="35098"/>
          </a:xfrm>
          <a:custGeom>
            <a:avLst/>
            <a:gdLst>
              <a:gd name="connsiteX0" fmla="*/ 0 w 274159"/>
              <a:gd name="connsiteY0" fmla="*/ 0 h 35098"/>
              <a:gd name="connsiteX1" fmla="*/ 260350 w 274159"/>
              <a:gd name="connsiteY1" fmla="*/ 6350 h 35098"/>
              <a:gd name="connsiteX2" fmla="*/ 228600 w 274159"/>
              <a:gd name="connsiteY2" fmla="*/ 34925 h 35098"/>
              <a:gd name="connsiteX3" fmla="*/ 146050 w 274159"/>
              <a:gd name="connsiteY3" fmla="*/ 19050 h 35098"/>
              <a:gd name="connsiteX4" fmla="*/ 0 w 274159"/>
              <a:gd name="connsiteY4" fmla="*/ 0 h 3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159" h="35098">
                <a:moveTo>
                  <a:pt x="0" y="0"/>
                </a:moveTo>
                <a:cubicBezTo>
                  <a:pt x="111125" y="264"/>
                  <a:pt x="222250" y="529"/>
                  <a:pt x="260350" y="6350"/>
                </a:cubicBezTo>
                <a:cubicBezTo>
                  <a:pt x="298450" y="12171"/>
                  <a:pt x="247650" y="32808"/>
                  <a:pt x="228600" y="34925"/>
                </a:cubicBezTo>
                <a:cubicBezTo>
                  <a:pt x="209550" y="37042"/>
                  <a:pt x="146050" y="19050"/>
                  <a:pt x="146050" y="1905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 249">
            <a:extLst>
              <a:ext uri="{FF2B5EF4-FFF2-40B4-BE49-F238E27FC236}">
                <a16:creationId xmlns:a16="http://schemas.microsoft.com/office/drawing/2014/main" id="{7020F3BE-131F-837A-18BB-549F0343DBF8}"/>
              </a:ext>
            </a:extLst>
          </p:cNvPr>
          <p:cNvSpPr/>
          <p:nvPr/>
        </p:nvSpPr>
        <p:spPr>
          <a:xfrm>
            <a:off x="5009200" y="5054280"/>
            <a:ext cx="541146" cy="178335"/>
          </a:xfrm>
          <a:custGeom>
            <a:avLst/>
            <a:gdLst>
              <a:gd name="connsiteX0" fmla="*/ 4125 w 541146"/>
              <a:gd name="connsiteY0" fmla="*/ 178120 h 178335"/>
              <a:gd name="connsiteX1" fmla="*/ 324800 w 541146"/>
              <a:gd name="connsiteY1" fmla="*/ 124145 h 178335"/>
              <a:gd name="connsiteX2" fmla="*/ 51750 w 541146"/>
              <a:gd name="connsiteY2" fmla="*/ 127320 h 178335"/>
              <a:gd name="connsiteX3" fmla="*/ 540700 w 541146"/>
              <a:gd name="connsiteY3" fmla="*/ 320 h 178335"/>
              <a:gd name="connsiteX4" fmla="*/ 137475 w 541146"/>
              <a:gd name="connsiteY4" fmla="*/ 92395 h 178335"/>
              <a:gd name="connsiteX5" fmla="*/ 32700 w 541146"/>
              <a:gd name="connsiteY5" fmla="*/ 136845 h 178335"/>
              <a:gd name="connsiteX6" fmla="*/ 134300 w 541146"/>
              <a:gd name="connsiteY6" fmla="*/ 143195 h 178335"/>
              <a:gd name="connsiteX7" fmla="*/ 4125 w 541146"/>
              <a:gd name="connsiteY7" fmla="*/ 178120 h 17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146" h="178335">
                <a:moveTo>
                  <a:pt x="4125" y="178120"/>
                </a:moveTo>
                <a:cubicBezTo>
                  <a:pt x="35875" y="174945"/>
                  <a:pt x="316863" y="132612"/>
                  <a:pt x="324800" y="124145"/>
                </a:cubicBezTo>
                <a:cubicBezTo>
                  <a:pt x="332738" y="115678"/>
                  <a:pt x="15767" y="147957"/>
                  <a:pt x="51750" y="127320"/>
                </a:cubicBezTo>
                <a:cubicBezTo>
                  <a:pt x="87733" y="106683"/>
                  <a:pt x="526413" y="6141"/>
                  <a:pt x="540700" y="320"/>
                </a:cubicBezTo>
                <a:cubicBezTo>
                  <a:pt x="554987" y="-5501"/>
                  <a:pt x="222142" y="69641"/>
                  <a:pt x="137475" y="92395"/>
                </a:cubicBezTo>
                <a:cubicBezTo>
                  <a:pt x="52808" y="115149"/>
                  <a:pt x="33229" y="128378"/>
                  <a:pt x="32700" y="136845"/>
                </a:cubicBezTo>
                <a:cubicBezTo>
                  <a:pt x="32171" y="145312"/>
                  <a:pt x="134300" y="137903"/>
                  <a:pt x="134300" y="143195"/>
                </a:cubicBezTo>
                <a:cubicBezTo>
                  <a:pt x="134300" y="148487"/>
                  <a:pt x="-27625" y="181295"/>
                  <a:pt x="4125" y="1781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 250">
            <a:extLst>
              <a:ext uri="{FF2B5EF4-FFF2-40B4-BE49-F238E27FC236}">
                <a16:creationId xmlns:a16="http://schemas.microsoft.com/office/drawing/2014/main" id="{48D92E71-C3F4-2459-B2A1-4AC43E69BD84}"/>
              </a:ext>
            </a:extLst>
          </p:cNvPr>
          <p:cNvSpPr/>
          <p:nvPr/>
        </p:nvSpPr>
        <p:spPr>
          <a:xfrm>
            <a:off x="4601647" y="4881168"/>
            <a:ext cx="612206" cy="125930"/>
          </a:xfrm>
          <a:custGeom>
            <a:avLst/>
            <a:gdLst>
              <a:gd name="connsiteX0" fmla="*/ 167203 w 612206"/>
              <a:gd name="connsiteY0" fmla="*/ 68657 h 125930"/>
              <a:gd name="connsiteX1" fmla="*/ 322778 w 612206"/>
              <a:gd name="connsiteY1" fmla="*/ 30557 h 125930"/>
              <a:gd name="connsiteX2" fmla="*/ 376753 w 612206"/>
              <a:gd name="connsiteY2" fmla="*/ 125807 h 125930"/>
              <a:gd name="connsiteX3" fmla="*/ 398978 w 612206"/>
              <a:gd name="connsiteY3" fmla="*/ 49607 h 125930"/>
              <a:gd name="connsiteX4" fmla="*/ 611703 w 612206"/>
              <a:gd name="connsiteY4" fmla="*/ 1982 h 125930"/>
              <a:gd name="connsiteX5" fmla="*/ 462478 w 612206"/>
              <a:gd name="connsiteY5" fmla="*/ 8332 h 125930"/>
              <a:gd name="connsiteX6" fmla="*/ 2103 w 612206"/>
              <a:gd name="connsiteY6" fmla="*/ 14682 h 125930"/>
              <a:gd name="connsiteX7" fmla="*/ 287853 w 612206"/>
              <a:gd name="connsiteY7" fmla="*/ 17857 h 125930"/>
              <a:gd name="connsiteX8" fmla="*/ 167203 w 612206"/>
              <a:gd name="connsiteY8" fmla="*/ 68657 h 12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2206" h="125930">
                <a:moveTo>
                  <a:pt x="167203" y="68657"/>
                </a:moveTo>
                <a:cubicBezTo>
                  <a:pt x="173024" y="70774"/>
                  <a:pt x="287853" y="21032"/>
                  <a:pt x="322778" y="30557"/>
                </a:cubicBezTo>
                <a:cubicBezTo>
                  <a:pt x="357703" y="40082"/>
                  <a:pt x="364053" y="122632"/>
                  <a:pt x="376753" y="125807"/>
                </a:cubicBezTo>
                <a:cubicBezTo>
                  <a:pt x="389453" y="128982"/>
                  <a:pt x="359820" y="70244"/>
                  <a:pt x="398978" y="49607"/>
                </a:cubicBezTo>
                <a:cubicBezTo>
                  <a:pt x="438136" y="28970"/>
                  <a:pt x="601120" y="8861"/>
                  <a:pt x="611703" y="1982"/>
                </a:cubicBezTo>
                <a:cubicBezTo>
                  <a:pt x="622286" y="-4897"/>
                  <a:pt x="462478" y="8332"/>
                  <a:pt x="462478" y="8332"/>
                </a:cubicBezTo>
                <a:lnTo>
                  <a:pt x="2103" y="14682"/>
                </a:lnTo>
                <a:cubicBezTo>
                  <a:pt x="-27001" y="16269"/>
                  <a:pt x="255045" y="10449"/>
                  <a:pt x="287853" y="17857"/>
                </a:cubicBezTo>
                <a:cubicBezTo>
                  <a:pt x="320661" y="25265"/>
                  <a:pt x="161382" y="66540"/>
                  <a:pt x="167203" y="686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 251">
            <a:extLst>
              <a:ext uri="{FF2B5EF4-FFF2-40B4-BE49-F238E27FC236}">
                <a16:creationId xmlns:a16="http://schemas.microsoft.com/office/drawing/2014/main" id="{40B91FDA-97BC-BA28-C621-DB4B6C925580}"/>
              </a:ext>
            </a:extLst>
          </p:cNvPr>
          <p:cNvSpPr/>
          <p:nvPr/>
        </p:nvSpPr>
        <p:spPr>
          <a:xfrm>
            <a:off x="4124286" y="5279770"/>
            <a:ext cx="1654237" cy="753730"/>
          </a:xfrm>
          <a:custGeom>
            <a:avLst/>
            <a:gdLst>
              <a:gd name="connsiteX0" fmla="*/ 590589 w 1654237"/>
              <a:gd name="connsiteY0" fmla="*/ 28830 h 753730"/>
              <a:gd name="connsiteX1" fmla="*/ 625514 w 1654237"/>
              <a:gd name="connsiteY1" fmla="*/ 95505 h 753730"/>
              <a:gd name="connsiteX2" fmla="*/ 514389 w 1654237"/>
              <a:gd name="connsiteY2" fmla="*/ 466980 h 753730"/>
              <a:gd name="connsiteX3" fmla="*/ 774739 w 1654237"/>
              <a:gd name="connsiteY3" fmla="*/ 501905 h 753730"/>
              <a:gd name="connsiteX4" fmla="*/ 679489 w 1654237"/>
              <a:gd name="connsiteY4" fmla="*/ 555880 h 753730"/>
              <a:gd name="connsiteX5" fmla="*/ 1298614 w 1654237"/>
              <a:gd name="connsiteY5" fmla="*/ 428880 h 753730"/>
              <a:gd name="connsiteX6" fmla="*/ 1158914 w 1654237"/>
              <a:gd name="connsiteY6" fmla="*/ 559055 h 753730"/>
              <a:gd name="connsiteX7" fmla="*/ 1654214 w 1654237"/>
              <a:gd name="connsiteY7" fmla="*/ 451105 h 753730"/>
              <a:gd name="connsiteX8" fmla="*/ 1136689 w 1654237"/>
              <a:gd name="connsiteY8" fmla="*/ 638430 h 753730"/>
              <a:gd name="connsiteX9" fmla="*/ 1317664 w 1654237"/>
              <a:gd name="connsiteY9" fmla="*/ 743205 h 753730"/>
              <a:gd name="connsiteX10" fmla="*/ 733464 w 1654237"/>
              <a:gd name="connsiteY10" fmla="*/ 701930 h 753730"/>
              <a:gd name="connsiteX11" fmla="*/ 222289 w 1654237"/>
              <a:gd name="connsiteY11" fmla="*/ 317755 h 753730"/>
              <a:gd name="connsiteX12" fmla="*/ 457239 w 1654237"/>
              <a:gd name="connsiteY12" fmla="*/ 403480 h 753730"/>
              <a:gd name="connsiteX13" fmla="*/ 39 w 1654237"/>
              <a:gd name="connsiteY13" fmla="*/ 255 h 753730"/>
              <a:gd name="connsiteX14" fmla="*/ 485814 w 1654237"/>
              <a:gd name="connsiteY14" fmla="*/ 339980 h 753730"/>
              <a:gd name="connsiteX15" fmla="*/ 501689 w 1654237"/>
              <a:gd name="connsiteY15" fmla="*/ 171705 h 753730"/>
              <a:gd name="connsiteX16" fmla="*/ 415964 w 1654237"/>
              <a:gd name="connsiteY16" fmla="*/ 82805 h 753730"/>
              <a:gd name="connsiteX17" fmla="*/ 600114 w 1654237"/>
              <a:gd name="connsiteY17" fmla="*/ 168530 h 753730"/>
              <a:gd name="connsiteX18" fmla="*/ 590589 w 1654237"/>
              <a:gd name="connsiteY18" fmla="*/ 28830 h 753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54237" h="753730">
                <a:moveTo>
                  <a:pt x="590589" y="28830"/>
                </a:moveTo>
                <a:cubicBezTo>
                  <a:pt x="594822" y="16659"/>
                  <a:pt x="638214" y="22480"/>
                  <a:pt x="625514" y="95505"/>
                </a:cubicBezTo>
                <a:cubicBezTo>
                  <a:pt x="612814" y="168530"/>
                  <a:pt x="489518" y="399247"/>
                  <a:pt x="514389" y="466980"/>
                </a:cubicBezTo>
                <a:cubicBezTo>
                  <a:pt x="539260" y="534713"/>
                  <a:pt x="747222" y="487088"/>
                  <a:pt x="774739" y="501905"/>
                </a:cubicBezTo>
                <a:cubicBezTo>
                  <a:pt x="802256" y="516722"/>
                  <a:pt x="592177" y="568051"/>
                  <a:pt x="679489" y="555880"/>
                </a:cubicBezTo>
                <a:cubicBezTo>
                  <a:pt x="766801" y="543709"/>
                  <a:pt x="1218710" y="428351"/>
                  <a:pt x="1298614" y="428880"/>
                </a:cubicBezTo>
                <a:cubicBezTo>
                  <a:pt x="1378518" y="429409"/>
                  <a:pt x="1099647" y="555351"/>
                  <a:pt x="1158914" y="559055"/>
                </a:cubicBezTo>
                <a:cubicBezTo>
                  <a:pt x="1218181" y="562759"/>
                  <a:pt x="1657918" y="437876"/>
                  <a:pt x="1654214" y="451105"/>
                </a:cubicBezTo>
                <a:cubicBezTo>
                  <a:pt x="1650510" y="464334"/>
                  <a:pt x="1192781" y="589747"/>
                  <a:pt x="1136689" y="638430"/>
                </a:cubicBezTo>
                <a:cubicBezTo>
                  <a:pt x="1080597" y="687113"/>
                  <a:pt x="1384868" y="732622"/>
                  <a:pt x="1317664" y="743205"/>
                </a:cubicBezTo>
                <a:cubicBezTo>
                  <a:pt x="1250460" y="753788"/>
                  <a:pt x="916026" y="772838"/>
                  <a:pt x="733464" y="701930"/>
                </a:cubicBezTo>
                <a:cubicBezTo>
                  <a:pt x="550902" y="631022"/>
                  <a:pt x="268326" y="367497"/>
                  <a:pt x="222289" y="317755"/>
                </a:cubicBezTo>
                <a:cubicBezTo>
                  <a:pt x="176252" y="268013"/>
                  <a:pt x="494281" y="456397"/>
                  <a:pt x="457239" y="403480"/>
                </a:cubicBezTo>
                <a:cubicBezTo>
                  <a:pt x="420197" y="350563"/>
                  <a:pt x="-4724" y="10838"/>
                  <a:pt x="39" y="255"/>
                </a:cubicBezTo>
                <a:cubicBezTo>
                  <a:pt x="4801" y="-10328"/>
                  <a:pt x="402206" y="311405"/>
                  <a:pt x="485814" y="339980"/>
                </a:cubicBezTo>
                <a:cubicBezTo>
                  <a:pt x="569422" y="368555"/>
                  <a:pt x="513331" y="214567"/>
                  <a:pt x="501689" y="171705"/>
                </a:cubicBezTo>
                <a:cubicBezTo>
                  <a:pt x="490047" y="128843"/>
                  <a:pt x="399560" y="83334"/>
                  <a:pt x="415964" y="82805"/>
                </a:cubicBezTo>
                <a:cubicBezTo>
                  <a:pt x="432368" y="82276"/>
                  <a:pt x="568893" y="173292"/>
                  <a:pt x="600114" y="168530"/>
                </a:cubicBezTo>
                <a:cubicBezTo>
                  <a:pt x="631335" y="163768"/>
                  <a:pt x="586356" y="41001"/>
                  <a:pt x="590589" y="288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 254">
            <a:extLst>
              <a:ext uri="{FF2B5EF4-FFF2-40B4-BE49-F238E27FC236}">
                <a16:creationId xmlns:a16="http://schemas.microsoft.com/office/drawing/2014/main" id="{F484C8CC-F6C3-8424-35BA-A77D9E531B50}"/>
              </a:ext>
            </a:extLst>
          </p:cNvPr>
          <p:cNvSpPr/>
          <p:nvPr/>
        </p:nvSpPr>
        <p:spPr>
          <a:xfrm>
            <a:off x="3020050" y="6141285"/>
            <a:ext cx="4550389" cy="4803492"/>
          </a:xfrm>
          <a:custGeom>
            <a:avLst/>
            <a:gdLst>
              <a:gd name="connsiteX0" fmla="*/ 4172320 w 4550389"/>
              <a:gd name="connsiteY0" fmla="*/ 208 h 4803492"/>
              <a:gd name="connsiteX1" fmla="*/ 2056917 w 4550389"/>
              <a:gd name="connsiteY1" fmla="*/ 1760769 h 4803492"/>
              <a:gd name="connsiteX2" fmla="*/ 2616475 w 4550389"/>
              <a:gd name="connsiteY2" fmla="*/ 1788064 h 4803492"/>
              <a:gd name="connsiteX3" fmla="*/ 664846 w 4550389"/>
              <a:gd name="connsiteY3" fmla="*/ 1596996 h 4803492"/>
              <a:gd name="connsiteX4" fmla="*/ 1988678 w 4550389"/>
              <a:gd name="connsiteY4" fmla="*/ 2224793 h 4803492"/>
              <a:gd name="connsiteX5" fmla="*/ 883210 w 4550389"/>
              <a:gd name="connsiteY5" fmla="*/ 2620578 h 4803492"/>
              <a:gd name="connsiteX6" fmla="*/ 432834 w 4550389"/>
              <a:gd name="connsiteY6" fmla="*/ 3671455 h 4803492"/>
              <a:gd name="connsiteX7" fmla="*/ 610254 w 4550389"/>
              <a:gd name="connsiteY7" fmla="*/ 4408434 h 4803492"/>
              <a:gd name="connsiteX8" fmla="*/ 310004 w 4550389"/>
              <a:gd name="connsiteY8" fmla="*/ 4544912 h 4803492"/>
              <a:gd name="connsiteX9" fmla="*/ 296356 w 4550389"/>
              <a:gd name="connsiteY9" fmla="*/ 4667742 h 4803492"/>
              <a:gd name="connsiteX10" fmla="*/ 4199616 w 4550389"/>
              <a:gd name="connsiteY10" fmla="*/ 4790572 h 4803492"/>
              <a:gd name="connsiteX11" fmla="*/ 3448989 w 4550389"/>
              <a:gd name="connsiteY11" fmla="*/ 4790572 h 4803492"/>
              <a:gd name="connsiteX12" fmla="*/ 4486219 w 4550389"/>
              <a:gd name="connsiteY12" fmla="*/ 4708685 h 4803492"/>
              <a:gd name="connsiteX13" fmla="*/ 4404332 w 4550389"/>
              <a:gd name="connsiteY13" fmla="*/ 4135479 h 4803492"/>
              <a:gd name="connsiteX14" fmla="*/ 4117729 w 4550389"/>
              <a:gd name="connsiteY14" fmla="*/ 2511396 h 4803492"/>
              <a:gd name="connsiteX15" fmla="*/ 4063138 w 4550389"/>
              <a:gd name="connsiteY15" fmla="*/ 3016363 h 4803492"/>
              <a:gd name="connsiteX16" fmla="*/ 3749240 w 4550389"/>
              <a:gd name="connsiteY16" fmla="*/ 1010142 h 4803492"/>
              <a:gd name="connsiteX17" fmla="*/ 3394398 w 4550389"/>
              <a:gd name="connsiteY17" fmla="*/ 1637939 h 4803492"/>
              <a:gd name="connsiteX18" fmla="*/ 4172320 w 4550389"/>
              <a:gd name="connsiteY18" fmla="*/ 208 h 4803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550389" h="4803492">
                <a:moveTo>
                  <a:pt x="4172320" y="208"/>
                </a:moveTo>
                <a:cubicBezTo>
                  <a:pt x="3949406" y="20680"/>
                  <a:pt x="2316224" y="1462793"/>
                  <a:pt x="2056917" y="1760769"/>
                </a:cubicBezTo>
                <a:cubicBezTo>
                  <a:pt x="1797610" y="2058745"/>
                  <a:pt x="2848487" y="1815359"/>
                  <a:pt x="2616475" y="1788064"/>
                </a:cubicBezTo>
                <a:cubicBezTo>
                  <a:pt x="2384463" y="1760769"/>
                  <a:pt x="769479" y="1524208"/>
                  <a:pt x="664846" y="1596996"/>
                </a:cubicBezTo>
                <a:cubicBezTo>
                  <a:pt x="560213" y="1669784"/>
                  <a:pt x="1952284" y="2054196"/>
                  <a:pt x="1988678" y="2224793"/>
                </a:cubicBezTo>
                <a:cubicBezTo>
                  <a:pt x="2025072" y="2395390"/>
                  <a:pt x="1142517" y="2379468"/>
                  <a:pt x="883210" y="2620578"/>
                </a:cubicBezTo>
                <a:cubicBezTo>
                  <a:pt x="623903" y="2861688"/>
                  <a:pt x="478327" y="3373479"/>
                  <a:pt x="432834" y="3671455"/>
                </a:cubicBezTo>
                <a:cubicBezTo>
                  <a:pt x="387341" y="3969431"/>
                  <a:pt x="630726" y="4262858"/>
                  <a:pt x="610254" y="4408434"/>
                </a:cubicBezTo>
                <a:cubicBezTo>
                  <a:pt x="589782" y="4554010"/>
                  <a:pt x="362320" y="4501694"/>
                  <a:pt x="310004" y="4544912"/>
                </a:cubicBezTo>
                <a:cubicBezTo>
                  <a:pt x="257688" y="4588130"/>
                  <a:pt x="-351913" y="4626799"/>
                  <a:pt x="296356" y="4667742"/>
                </a:cubicBezTo>
                <a:cubicBezTo>
                  <a:pt x="944625" y="4708685"/>
                  <a:pt x="3674177" y="4770100"/>
                  <a:pt x="4199616" y="4790572"/>
                </a:cubicBezTo>
                <a:cubicBezTo>
                  <a:pt x="4725055" y="4811044"/>
                  <a:pt x="3401222" y="4804220"/>
                  <a:pt x="3448989" y="4790572"/>
                </a:cubicBezTo>
                <a:cubicBezTo>
                  <a:pt x="3496756" y="4776924"/>
                  <a:pt x="4326995" y="4817867"/>
                  <a:pt x="4486219" y="4708685"/>
                </a:cubicBezTo>
                <a:cubicBezTo>
                  <a:pt x="4645443" y="4599503"/>
                  <a:pt x="4465747" y="4501694"/>
                  <a:pt x="4404332" y="4135479"/>
                </a:cubicBezTo>
                <a:cubicBezTo>
                  <a:pt x="4342917" y="3769264"/>
                  <a:pt x="4174595" y="2697915"/>
                  <a:pt x="4117729" y="2511396"/>
                </a:cubicBezTo>
                <a:cubicBezTo>
                  <a:pt x="4060863" y="2324877"/>
                  <a:pt x="4124553" y="3266572"/>
                  <a:pt x="4063138" y="3016363"/>
                </a:cubicBezTo>
                <a:cubicBezTo>
                  <a:pt x="4001723" y="2766154"/>
                  <a:pt x="3860697" y="1239879"/>
                  <a:pt x="3749240" y="1010142"/>
                </a:cubicBezTo>
                <a:cubicBezTo>
                  <a:pt x="3637783" y="780405"/>
                  <a:pt x="3330709" y="1803987"/>
                  <a:pt x="3394398" y="1637939"/>
                </a:cubicBezTo>
                <a:cubicBezTo>
                  <a:pt x="3458087" y="1471891"/>
                  <a:pt x="4395234" y="-20264"/>
                  <a:pt x="4172320" y="208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 255">
            <a:extLst>
              <a:ext uri="{FF2B5EF4-FFF2-40B4-BE49-F238E27FC236}">
                <a16:creationId xmlns:a16="http://schemas.microsoft.com/office/drawing/2014/main" id="{42AD99ED-DDCC-6A95-CBCC-A5E83D9A85E3}"/>
              </a:ext>
            </a:extLst>
          </p:cNvPr>
          <p:cNvSpPr/>
          <p:nvPr/>
        </p:nvSpPr>
        <p:spPr>
          <a:xfrm>
            <a:off x="-222383" y="7265523"/>
            <a:ext cx="2640395" cy="3464225"/>
          </a:xfrm>
          <a:custGeom>
            <a:avLst/>
            <a:gdLst>
              <a:gd name="connsiteX0" fmla="*/ 1191374 w 2640395"/>
              <a:gd name="connsiteY0" fmla="*/ 63325 h 3464225"/>
              <a:gd name="connsiteX1" fmla="*/ 58610 w 2640395"/>
              <a:gd name="connsiteY1" fmla="*/ 1714704 h 3464225"/>
              <a:gd name="connsiteX2" fmla="*/ 358861 w 2640395"/>
              <a:gd name="connsiteY2" fmla="*/ 1701056 h 3464225"/>
              <a:gd name="connsiteX3" fmla="*/ 4019 w 2640395"/>
              <a:gd name="connsiteY3" fmla="*/ 2861116 h 3464225"/>
              <a:gd name="connsiteX4" fmla="*/ 645464 w 2640395"/>
              <a:gd name="connsiteY4" fmla="*/ 2915707 h 3464225"/>
              <a:gd name="connsiteX5" fmla="*/ 563577 w 2640395"/>
              <a:gd name="connsiteY5" fmla="*/ 3366083 h 3464225"/>
              <a:gd name="connsiteX6" fmla="*/ 2010240 w 2640395"/>
              <a:gd name="connsiteY6" fmla="*/ 2574513 h 3464225"/>
              <a:gd name="connsiteX7" fmla="*/ 2624389 w 2640395"/>
              <a:gd name="connsiteY7" fmla="*/ 1073259 h 3464225"/>
              <a:gd name="connsiteX8" fmla="*/ 1423386 w 2640395"/>
              <a:gd name="connsiteY8" fmla="*/ 3461617 h 3464225"/>
              <a:gd name="connsiteX9" fmla="*/ 1723637 w 2640395"/>
              <a:gd name="connsiteY9" fmla="*/ 1550931 h 3464225"/>
              <a:gd name="connsiteX10" fmla="*/ 877476 w 2640395"/>
              <a:gd name="connsiteY10" fmla="*/ 2124137 h 3464225"/>
              <a:gd name="connsiteX11" fmla="*/ 1150431 w 2640395"/>
              <a:gd name="connsiteY11" fmla="*/ 581940 h 3464225"/>
              <a:gd name="connsiteX12" fmla="*/ 1109487 w 2640395"/>
              <a:gd name="connsiteY12" fmla="*/ 363576 h 3464225"/>
              <a:gd name="connsiteX13" fmla="*/ 1191374 w 2640395"/>
              <a:gd name="connsiteY13" fmla="*/ 63325 h 346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40395" h="3464225">
                <a:moveTo>
                  <a:pt x="1191374" y="63325"/>
                </a:moveTo>
                <a:cubicBezTo>
                  <a:pt x="1016228" y="288513"/>
                  <a:pt x="197362" y="1441749"/>
                  <a:pt x="58610" y="1714704"/>
                </a:cubicBezTo>
                <a:cubicBezTo>
                  <a:pt x="-80142" y="1987659"/>
                  <a:pt x="367959" y="1509987"/>
                  <a:pt x="358861" y="1701056"/>
                </a:cubicBezTo>
                <a:cubicBezTo>
                  <a:pt x="349763" y="1892125"/>
                  <a:pt x="-43748" y="2658674"/>
                  <a:pt x="4019" y="2861116"/>
                </a:cubicBezTo>
                <a:cubicBezTo>
                  <a:pt x="51786" y="3063558"/>
                  <a:pt x="552204" y="2831546"/>
                  <a:pt x="645464" y="2915707"/>
                </a:cubicBezTo>
                <a:cubicBezTo>
                  <a:pt x="738724" y="2999868"/>
                  <a:pt x="336114" y="3422949"/>
                  <a:pt x="563577" y="3366083"/>
                </a:cubicBezTo>
                <a:cubicBezTo>
                  <a:pt x="791040" y="3309217"/>
                  <a:pt x="1666771" y="2956650"/>
                  <a:pt x="2010240" y="2574513"/>
                </a:cubicBezTo>
                <a:cubicBezTo>
                  <a:pt x="2353709" y="2192376"/>
                  <a:pt x="2722198" y="925408"/>
                  <a:pt x="2624389" y="1073259"/>
                </a:cubicBezTo>
                <a:cubicBezTo>
                  <a:pt x="2526580" y="1221110"/>
                  <a:pt x="1573511" y="3382005"/>
                  <a:pt x="1423386" y="3461617"/>
                </a:cubicBezTo>
                <a:cubicBezTo>
                  <a:pt x="1273261" y="3541229"/>
                  <a:pt x="1814622" y="1773844"/>
                  <a:pt x="1723637" y="1550931"/>
                </a:cubicBezTo>
                <a:cubicBezTo>
                  <a:pt x="1632652" y="1328018"/>
                  <a:pt x="973010" y="2285635"/>
                  <a:pt x="877476" y="2124137"/>
                </a:cubicBezTo>
                <a:cubicBezTo>
                  <a:pt x="781942" y="1962639"/>
                  <a:pt x="1111763" y="875367"/>
                  <a:pt x="1150431" y="581940"/>
                </a:cubicBezTo>
                <a:cubicBezTo>
                  <a:pt x="1189099" y="288513"/>
                  <a:pt x="1109487" y="447737"/>
                  <a:pt x="1109487" y="363576"/>
                </a:cubicBezTo>
                <a:cubicBezTo>
                  <a:pt x="1109487" y="279415"/>
                  <a:pt x="1366520" y="-161863"/>
                  <a:pt x="1191374" y="63325"/>
                </a:cubicBezTo>
                <a:close/>
              </a:path>
            </a:pathLst>
          </a:custGeom>
          <a:solidFill>
            <a:srgbClr val="FF8AD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 256">
            <a:extLst>
              <a:ext uri="{FF2B5EF4-FFF2-40B4-BE49-F238E27FC236}">
                <a16:creationId xmlns:a16="http://schemas.microsoft.com/office/drawing/2014/main" id="{7F0AEC17-F7FD-F1E4-36C2-6490AE3F115B}"/>
              </a:ext>
            </a:extLst>
          </p:cNvPr>
          <p:cNvSpPr/>
          <p:nvPr/>
        </p:nvSpPr>
        <p:spPr>
          <a:xfrm>
            <a:off x="7820167" y="6878472"/>
            <a:ext cx="2248458" cy="4012441"/>
          </a:xfrm>
          <a:custGeom>
            <a:avLst/>
            <a:gdLst>
              <a:gd name="connsiteX0" fmla="*/ 0 w 2248458"/>
              <a:gd name="connsiteY0" fmla="*/ 0 h 4012441"/>
              <a:gd name="connsiteX1" fmla="*/ 450376 w 2248458"/>
              <a:gd name="connsiteY1" fmla="*/ 204716 h 4012441"/>
              <a:gd name="connsiteX2" fmla="*/ 2238233 w 2248458"/>
              <a:gd name="connsiteY2" fmla="*/ 900752 h 4012441"/>
              <a:gd name="connsiteX3" fmla="*/ 1187355 w 2248458"/>
              <a:gd name="connsiteY3" fmla="*/ 1241946 h 4012441"/>
              <a:gd name="connsiteX4" fmla="*/ 1323833 w 2248458"/>
              <a:gd name="connsiteY4" fmla="*/ 2620370 h 4012441"/>
              <a:gd name="connsiteX5" fmla="*/ 982639 w 2248458"/>
              <a:gd name="connsiteY5" fmla="*/ 4012441 h 401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8458" h="4012441">
                <a:moveTo>
                  <a:pt x="0" y="0"/>
                </a:moveTo>
                <a:cubicBezTo>
                  <a:pt x="38668" y="27295"/>
                  <a:pt x="77337" y="54591"/>
                  <a:pt x="450376" y="204716"/>
                </a:cubicBezTo>
                <a:cubicBezTo>
                  <a:pt x="823415" y="354841"/>
                  <a:pt x="2115403" y="727880"/>
                  <a:pt x="2238233" y="900752"/>
                </a:cubicBezTo>
                <a:cubicBezTo>
                  <a:pt x="2361063" y="1073624"/>
                  <a:pt x="1339755" y="955343"/>
                  <a:pt x="1187355" y="1241946"/>
                </a:cubicBezTo>
                <a:cubicBezTo>
                  <a:pt x="1034955" y="1528549"/>
                  <a:pt x="1357952" y="2158621"/>
                  <a:pt x="1323833" y="2620370"/>
                </a:cubicBezTo>
                <a:cubicBezTo>
                  <a:pt x="1289714" y="3082119"/>
                  <a:pt x="1050878" y="3753133"/>
                  <a:pt x="982639" y="4012441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 257">
            <a:extLst>
              <a:ext uri="{FF2B5EF4-FFF2-40B4-BE49-F238E27FC236}">
                <a16:creationId xmlns:a16="http://schemas.microsoft.com/office/drawing/2014/main" id="{0B250F84-2274-7B54-7BB0-E5FA7CE95C03}"/>
              </a:ext>
            </a:extLst>
          </p:cNvPr>
          <p:cNvSpPr/>
          <p:nvPr/>
        </p:nvSpPr>
        <p:spPr>
          <a:xfrm>
            <a:off x="7173799" y="6585731"/>
            <a:ext cx="1676356" cy="4093575"/>
          </a:xfrm>
          <a:custGeom>
            <a:avLst/>
            <a:gdLst>
              <a:gd name="connsiteX0" fmla="*/ 4923 w 1676356"/>
              <a:gd name="connsiteY0" fmla="*/ 101672 h 4093575"/>
              <a:gd name="connsiteX1" fmla="*/ 264231 w 1676356"/>
              <a:gd name="connsiteY1" fmla="*/ 265445 h 4093575"/>
              <a:gd name="connsiteX2" fmla="*/ 1669950 w 1676356"/>
              <a:gd name="connsiteY2" fmla="*/ 947833 h 4093575"/>
              <a:gd name="connsiteX3" fmla="*/ 810141 w 1676356"/>
              <a:gd name="connsiteY3" fmla="*/ 1070663 h 4093575"/>
              <a:gd name="connsiteX4" fmla="*/ 1410643 w 1676356"/>
              <a:gd name="connsiteY4" fmla="*/ 1862233 h 4093575"/>
              <a:gd name="connsiteX5" fmla="*/ 496243 w 1676356"/>
              <a:gd name="connsiteY5" fmla="*/ 1998711 h 4093575"/>
              <a:gd name="connsiteX6" fmla="*/ 1410643 w 1676356"/>
              <a:gd name="connsiteY6" fmla="*/ 3213362 h 4093575"/>
              <a:gd name="connsiteX7" fmla="*/ 1260517 w 1676356"/>
              <a:gd name="connsiteY7" fmla="*/ 3418078 h 4093575"/>
              <a:gd name="connsiteX8" fmla="*/ 823789 w 1676356"/>
              <a:gd name="connsiteY8" fmla="*/ 4059523 h 4093575"/>
              <a:gd name="connsiteX9" fmla="*/ 400708 w 1676356"/>
              <a:gd name="connsiteY9" fmla="*/ 3800215 h 4093575"/>
              <a:gd name="connsiteX10" fmla="*/ 400708 w 1676356"/>
              <a:gd name="connsiteY10" fmla="*/ 2094245 h 4093575"/>
              <a:gd name="connsiteX11" fmla="*/ 182344 w 1676356"/>
              <a:gd name="connsiteY11" fmla="*/ 1275379 h 4093575"/>
              <a:gd name="connsiteX12" fmla="*/ 346117 w 1676356"/>
              <a:gd name="connsiteY12" fmla="*/ 1766699 h 4093575"/>
              <a:gd name="connsiteX13" fmla="*/ 4923 w 1676356"/>
              <a:gd name="connsiteY13" fmla="*/ 101672 h 409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76356" h="4093575">
                <a:moveTo>
                  <a:pt x="4923" y="101672"/>
                </a:moveTo>
                <a:cubicBezTo>
                  <a:pt x="-8725" y="-148537"/>
                  <a:pt x="-13273" y="124418"/>
                  <a:pt x="264231" y="265445"/>
                </a:cubicBezTo>
                <a:cubicBezTo>
                  <a:pt x="541735" y="406472"/>
                  <a:pt x="1578965" y="813630"/>
                  <a:pt x="1669950" y="947833"/>
                </a:cubicBezTo>
                <a:cubicBezTo>
                  <a:pt x="1760935" y="1082036"/>
                  <a:pt x="853359" y="918263"/>
                  <a:pt x="810141" y="1070663"/>
                </a:cubicBezTo>
                <a:cubicBezTo>
                  <a:pt x="766923" y="1223063"/>
                  <a:pt x="1462959" y="1707558"/>
                  <a:pt x="1410643" y="1862233"/>
                </a:cubicBezTo>
                <a:cubicBezTo>
                  <a:pt x="1358327" y="2016908"/>
                  <a:pt x="496243" y="1773523"/>
                  <a:pt x="496243" y="1998711"/>
                </a:cubicBezTo>
                <a:cubicBezTo>
                  <a:pt x="496243" y="2223899"/>
                  <a:pt x="1283264" y="2976801"/>
                  <a:pt x="1410643" y="3213362"/>
                </a:cubicBezTo>
                <a:cubicBezTo>
                  <a:pt x="1538022" y="3449923"/>
                  <a:pt x="1358326" y="3277051"/>
                  <a:pt x="1260517" y="3418078"/>
                </a:cubicBezTo>
                <a:cubicBezTo>
                  <a:pt x="1162708" y="3559105"/>
                  <a:pt x="967090" y="3995834"/>
                  <a:pt x="823789" y="4059523"/>
                </a:cubicBezTo>
                <a:cubicBezTo>
                  <a:pt x="680488" y="4123212"/>
                  <a:pt x="471221" y="4127761"/>
                  <a:pt x="400708" y="3800215"/>
                </a:cubicBezTo>
                <a:cubicBezTo>
                  <a:pt x="330195" y="3472669"/>
                  <a:pt x="437102" y="2515051"/>
                  <a:pt x="400708" y="2094245"/>
                </a:cubicBezTo>
                <a:cubicBezTo>
                  <a:pt x="364314" y="1673439"/>
                  <a:pt x="191442" y="1329970"/>
                  <a:pt x="182344" y="1275379"/>
                </a:cubicBezTo>
                <a:cubicBezTo>
                  <a:pt x="173246" y="1220788"/>
                  <a:pt x="375687" y="1960042"/>
                  <a:pt x="346117" y="1766699"/>
                </a:cubicBezTo>
                <a:cubicBezTo>
                  <a:pt x="316547" y="1573356"/>
                  <a:pt x="18571" y="351881"/>
                  <a:pt x="4923" y="101672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 259">
            <a:extLst>
              <a:ext uri="{FF2B5EF4-FFF2-40B4-BE49-F238E27FC236}">
                <a16:creationId xmlns:a16="http://schemas.microsoft.com/office/drawing/2014/main" id="{6834A8D0-6BAA-D588-A009-A3D26D408FAC}"/>
              </a:ext>
            </a:extLst>
          </p:cNvPr>
          <p:cNvSpPr/>
          <p:nvPr/>
        </p:nvSpPr>
        <p:spPr>
          <a:xfrm>
            <a:off x="1528254" y="2572224"/>
            <a:ext cx="1624408" cy="4061057"/>
          </a:xfrm>
          <a:custGeom>
            <a:avLst/>
            <a:gdLst>
              <a:gd name="connsiteX0" fmla="*/ 1542492 w 1624408"/>
              <a:gd name="connsiteY0" fmla="*/ 116385 h 4061057"/>
              <a:gd name="connsiteX1" fmla="*/ 1542492 w 1624408"/>
              <a:gd name="connsiteY1" fmla="*/ 198272 h 4061057"/>
              <a:gd name="connsiteX2" fmla="*/ 1092116 w 1624408"/>
              <a:gd name="connsiteY2" fmla="*/ 1262797 h 4061057"/>
              <a:gd name="connsiteX3" fmla="*/ 1528845 w 1624408"/>
              <a:gd name="connsiteY3" fmla="*/ 1986128 h 4061057"/>
              <a:gd name="connsiteX4" fmla="*/ 1010230 w 1624408"/>
              <a:gd name="connsiteY4" fmla="*/ 2436504 h 4061057"/>
              <a:gd name="connsiteX5" fmla="*/ 1242242 w 1624408"/>
              <a:gd name="connsiteY5" fmla="*/ 2900528 h 4061057"/>
              <a:gd name="connsiteX6" fmla="*/ 805513 w 1624408"/>
              <a:gd name="connsiteY6" fmla="*/ 3296313 h 4061057"/>
              <a:gd name="connsiteX7" fmla="*/ 887400 w 1624408"/>
              <a:gd name="connsiteY7" fmla="*/ 3555621 h 4061057"/>
              <a:gd name="connsiteX8" fmla="*/ 295 w 1624408"/>
              <a:gd name="connsiteY8" fmla="*/ 4060588 h 4061057"/>
              <a:gd name="connsiteX9" fmla="*/ 791865 w 1624408"/>
              <a:gd name="connsiteY9" fmla="*/ 3460086 h 4061057"/>
              <a:gd name="connsiteX10" fmla="*/ 1051173 w 1624408"/>
              <a:gd name="connsiteY10" fmla="*/ 2750403 h 4061057"/>
              <a:gd name="connsiteX11" fmla="*/ 723627 w 1624408"/>
              <a:gd name="connsiteY11" fmla="*/ 1440218 h 4061057"/>
              <a:gd name="connsiteX12" fmla="*/ 1187650 w 1624408"/>
              <a:gd name="connsiteY12" fmla="*/ 1249149 h 4061057"/>
              <a:gd name="connsiteX13" fmla="*/ 1078468 w 1624408"/>
              <a:gd name="connsiteY13" fmla="*/ 1344683 h 4061057"/>
              <a:gd name="connsiteX14" fmla="*/ 1597083 w 1624408"/>
              <a:gd name="connsiteY14" fmla="*/ 89089 h 4061057"/>
              <a:gd name="connsiteX15" fmla="*/ 1542492 w 1624408"/>
              <a:gd name="connsiteY15" fmla="*/ 116385 h 406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24408" h="4061057">
                <a:moveTo>
                  <a:pt x="1542492" y="116385"/>
                </a:moveTo>
                <a:cubicBezTo>
                  <a:pt x="1533394" y="134582"/>
                  <a:pt x="1617555" y="7203"/>
                  <a:pt x="1542492" y="198272"/>
                </a:cubicBezTo>
                <a:cubicBezTo>
                  <a:pt x="1467429" y="389341"/>
                  <a:pt x="1094390" y="964821"/>
                  <a:pt x="1092116" y="1262797"/>
                </a:cubicBezTo>
                <a:cubicBezTo>
                  <a:pt x="1089841" y="1560773"/>
                  <a:pt x="1542493" y="1790510"/>
                  <a:pt x="1528845" y="1986128"/>
                </a:cubicBezTo>
                <a:cubicBezTo>
                  <a:pt x="1515197" y="2181746"/>
                  <a:pt x="1057997" y="2284104"/>
                  <a:pt x="1010230" y="2436504"/>
                </a:cubicBezTo>
                <a:cubicBezTo>
                  <a:pt x="962463" y="2588904"/>
                  <a:pt x="1276361" y="2757227"/>
                  <a:pt x="1242242" y="2900528"/>
                </a:cubicBezTo>
                <a:cubicBezTo>
                  <a:pt x="1208123" y="3043829"/>
                  <a:pt x="864653" y="3187131"/>
                  <a:pt x="805513" y="3296313"/>
                </a:cubicBezTo>
                <a:cubicBezTo>
                  <a:pt x="746373" y="3405495"/>
                  <a:pt x="1021603" y="3428242"/>
                  <a:pt x="887400" y="3555621"/>
                </a:cubicBezTo>
                <a:cubicBezTo>
                  <a:pt x="753197" y="3683000"/>
                  <a:pt x="16217" y="4076510"/>
                  <a:pt x="295" y="4060588"/>
                </a:cubicBezTo>
                <a:cubicBezTo>
                  <a:pt x="-15627" y="4044666"/>
                  <a:pt x="616719" y="3678450"/>
                  <a:pt x="791865" y="3460086"/>
                </a:cubicBezTo>
                <a:cubicBezTo>
                  <a:pt x="967011" y="3241722"/>
                  <a:pt x="1062546" y="3087048"/>
                  <a:pt x="1051173" y="2750403"/>
                </a:cubicBezTo>
                <a:cubicBezTo>
                  <a:pt x="1039800" y="2413758"/>
                  <a:pt x="700881" y="1690427"/>
                  <a:pt x="723627" y="1440218"/>
                </a:cubicBezTo>
                <a:cubicBezTo>
                  <a:pt x="746373" y="1190009"/>
                  <a:pt x="1128510" y="1265072"/>
                  <a:pt x="1187650" y="1249149"/>
                </a:cubicBezTo>
                <a:cubicBezTo>
                  <a:pt x="1246790" y="1233226"/>
                  <a:pt x="1010229" y="1538026"/>
                  <a:pt x="1078468" y="1344683"/>
                </a:cubicBezTo>
                <a:cubicBezTo>
                  <a:pt x="1146707" y="1151340"/>
                  <a:pt x="1515196" y="296080"/>
                  <a:pt x="1597083" y="89089"/>
                </a:cubicBezTo>
                <a:cubicBezTo>
                  <a:pt x="1678970" y="-117902"/>
                  <a:pt x="1551590" y="98188"/>
                  <a:pt x="1542492" y="116385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 260">
            <a:extLst>
              <a:ext uri="{FF2B5EF4-FFF2-40B4-BE49-F238E27FC236}">
                <a16:creationId xmlns:a16="http://schemas.microsoft.com/office/drawing/2014/main" id="{54DB19B8-3632-7A1D-8636-CBE70F2B39ED}"/>
              </a:ext>
            </a:extLst>
          </p:cNvPr>
          <p:cNvSpPr/>
          <p:nvPr/>
        </p:nvSpPr>
        <p:spPr>
          <a:xfrm>
            <a:off x="6596273" y="1417097"/>
            <a:ext cx="1013234" cy="4782917"/>
          </a:xfrm>
          <a:custGeom>
            <a:avLst/>
            <a:gdLst>
              <a:gd name="connsiteX0" fmla="*/ 9243 w 1013234"/>
              <a:gd name="connsiteY0" fmla="*/ 43213 h 4782917"/>
              <a:gd name="connsiteX1" fmla="*/ 159369 w 1013234"/>
              <a:gd name="connsiteY1" fmla="*/ 234282 h 4782917"/>
              <a:gd name="connsiteX2" fmla="*/ 950939 w 1013234"/>
              <a:gd name="connsiteY2" fmla="*/ 2008491 h 4782917"/>
              <a:gd name="connsiteX3" fmla="*/ 964587 w 1013234"/>
              <a:gd name="connsiteY3" fmla="*/ 1858366 h 4782917"/>
              <a:gd name="connsiteX4" fmla="*/ 978234 w 1013234"/>
              <a:gd name="connsiteY4" fmla="*/ 2718175 h 4782917"/>
              <a:gd name="connsiteX5" fmla="*/ 964587 w 1013234"/>
              <a:gd name="connsiteY5" fmla="*/ 2445219 h 4782917"/>
              <a:gd name="connsiteX6" fmla="*/ 705279 w 1013234"/>
              <a:gd name="connsiteY6" fmla="*/ 3441506 h 4782917"/>
              <a:gd name="connsiteX7" fmla="*/ 841757 w 1013234"/>
              <a:gd name="connsiteY7" fmla="*/ 3236790 h 4782917"/>
              <a:gd name="connsiteX8" fmla="*/ 350437 w 1013234"/>
              <a:gd name="connsiteY8" fmla="*/ 4778987 h 4782917"/>
              <a:gd name="connsiteX9" fmla="*/ 596097 w 1013234"/>
              <a:gd name="connsiteY9" fmla="*/ 3632575 h 4782917"/>
              <a:gd name="connsiteX10" fmla="*/ 896348 w 1013234"/>
              <a:gd name="connsiteY10" fmla="*/ 2185912 h 4782917"/>
              <a:gd name="connsiteX11" fmla="*/ 514211 w 1013234"/>
              <a:gd name="connsiteY11" fmla="*/ 1285160 h 4782917"/>
              <a:gd name="connsiteX12" fmla="*/ 323142 w 1013234"/>
              <a:gd name="connsiteY12" fmla="*/ 1407990 h 4782917"/>
              <a:gd name="connsiteX13" fmla="*/ 323142 w 1013234"/>
              <a:gd name="connsiteY13" fmla="*/ 848431 h 4782917"/>
              <a:gd name="connsiteX14" fmla="*/ 309494 w 1013234"/>
              <a:gd name="connsiteY14" fmla="*/ 452646 h 4782917"/>
              <a:gd name="connsiteX15" fmla="*/ 9243 w 1013234"/>
              <a:gd name="connsiteY15" fmla="*/ 43213 h 478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3234" h="4782917">
                <a:moveTo>
                  <a:pt x="9243" y="43213"/>
                </a:moveTo>
                <a:cubicBezTo>
                  <a:pt x="-15778" y="6819"/>
                  <a:pt x="2420" y="-93264"/>
                  <a:pt x="159369" y="234282"/>
                </a:cubicBezTo>
                <a:cubicBezTo>
                  <a:pt x="316318" y="561828"/>
                  <a:pt x="816736" y="1737810"/>
                  <a:pt x="950939" y="2008491"/>
                </a:cubicBezTo>
                <a:cubicBezTo>
                  <a:pt x="1085142" y="2279172"/>
                  <a:pt x="960038" y="1740086"/>
                  <a:pt x="964587" y="1858366"/>
                </a:cubicBezTo>
                <a:cubicBezTo>
                  <a:pt x="969136" y="1976646"/>
                  <a:pt x="978234" y="2620366"/>
                  <a:pt x="978234" y="2718175"/>
                </a:cubicBezTo>
                <a:cubicBezTo>
                  <a:pt x="978234" y="2815984"/>
                  <a:pt x="1010080" y="2324664"/>
                  <a:pt x="964587" y="2445219"/>
                </a:cubicBezTo>
                <a:cubicBezTo>
                  <a:pt x="919095" y="2565774"/>
                  <a:pt x="725751" y="3309578"/>
                  <a:pt x="705279" y="3441506"/>
                </a:cubicBezTo>
                <a:cubicBezTo>
                  <a:pt x="684807" y="3573434"/>
                  <a:pt x="900897" y="3013877"/>
                  <a:pt x="841757" y="3236790"/>
                </a:cubicBezTo>
                <a:cubicBezTo>
                  <a:pt x="782617" y="3459703"/>
                  <a:pt x="391380" y="4713023"/>
                  <a:pt x="350437" y="4778987"/>
                </a:cubicBezTo>
                <a:cubicBezTo>
                  <a:pt x="309494" y="4844951"/>
                  <a:pt x="505112" y="4064754"/>
                  <a:pt x="596097" y="3632575"/>
                </a:cubicBezTo>
                <a:cubicBezTo>
                  <a:pt x="687082" y="3200396"/>
                  <a:pt x="909996" y="2577148"/>
                  <a:pt x="896348" y="2185912"/>
                </a:cubicBezTo>
                <a:cubicBezTo>
                  <a:pt x="882700" y="1794676"/>
                  <a:pt x="609745" y="1414814"/>
                  <a:pt x="514211" y="1285160"/>
                </a:cubicBezTo>
                <a:cubicBezTo>
                  <a:pt x="418677" y="1155506"/>
                  <a:pt x="354987" y="1480778"/>
                  <a:pt x="323142" y="1407990"/>
                </a:cubicBezTo>
                <a:cubicBezTo>
                  <a:pt x="291297" y="1335202"/>
                  <a:pt x="325417" y="1007655"/>
                  <a:pt x="323142" y="848431"/>
                </a:cubicBezTo>
                <a:cubicBezTo>
                  <a:pt x="320867" y="689207"/>
                  <a:pt x="357261" y="586849"/>
                  <a:pt x="309494" y="452646"/>
                </a:cubicBezTo>
                <a:cubicBezTo>
                  <a:pt x="261727" y="318443"/>
                  <a:pt x="34264" y="79607"/>
                  <a:pt x="9243" y="4321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 261">
            <a:extLst>
              <a:ext uri="{FF2B5EF4-FFF2-40B4-BE49-F238E27FC236}">
                <a16:creationId xmlns:a16="http://schemas.microsoft.com/office/drawing/2014/main" id="{BAB0078E-D467-8777-293D-AA1A30CF46CC}"/>
              </a:ext>
            </a:extLst>
          </p:cNvPr>
          <p:cNvSpPr/>
          <p:nvPr/>
        </p:nvSpPr>
        <p:spPr>
          <a:xfrm>
            <a:off x="4466146" y="4067160"/>
            <a:ext cx="1025606" cy="498186"/>
          </a:xfrm>
          <a:custGeom>
            <a:avLst/>
            <a:gdLst>
              <a:gd name="connsiteX0" fmla="*/ 216566 w 1025606"/>
              <a:gd name="connsiteY0" fmla="*/ 258813 h 498186"/>
              <a:gd name="connsiteX1" fmla="*/ 269872 w 1025606"/>
              <a:gd name="connsiteY1" fmla="*/ 287516 h 498186"/>
              <a:gd name="connsiteX2" fmla="*/ 454392 w 1025606"/>
              <a:gd name="connsiteY2" fmla="*/ 394128 h 498186"/>
              <a:gd name="connsiteX3" fmla="*/ 606109 w 1025606"/>
              <a:gd name="connsiteY3" fmla="*/ 316219 h 498186"/>
              <a:gd name="connsiteX4" fmla="*/ 536401 w 1025606"/>
              <a:gd name="connsiteY4" fmla="*/ 377726 h 498186"/>
              <a:gd name="connsiteX5" fmla="*/ 741424 w 1025606"/>
              <a:gd name="connsiteY5" fmla="*/ 299818 h 498186"/>
              <a:gd name="connsiteX6" fmla="*/ 770127 w 1025606"/>
              <a:gd name="connsiteY6" fmla="*/ 324420 h 498186"/>
              <a:gd name="connsiteX7" fmla="*/ 966948 w 1025606"/>
              <a:gd name="connsiteY7" fmla="*/ 267014 h 498186"/>
              <a:gd name="connsiteX8" fmla="*/ 925944 w 1025606"/>
              <a:gd name="connsiteY8" fmla="*/ 485 h 498186"/>
              <a:gd name="connsiteX9" fmla="*/ 1024354 w 1025606"/>
              <a:gd name="connsiteY9" fmla="*/ 340822 h 498186"/>
              <a:gd name="connsiteX10" fmla="*/ 843935 w 1025606"/>
              <a:gd name="connsiteY10" fmla="*/ 394128 h 498186"/>
              <a:gd name="connsiteX11" fmla="*/ 556903 w 1025606"/>
              <a:gd name="connsiteY11" fmla="*/ 406429 h 498186"/>
              <a:gd name="connsiteX12" fmla="*/ 544602 w 1025606"/>
              <a:gd name="connsiteY12" fmla="*/ 496639 h 498186"/>
              <a:gd name="connsiteX13" fmla="*/ 380584 w 1025606"/>
              <a:gd name="connsiteY13" fmla="*/ 455635 h 498186"/>
              <a:gd name="connsiteX14" fmla="*/ 134557 w 1025606"/>
              <a:gd name="connsiteY14" fmla="*/ 357224 h 498186"/>
              <a:gd name="connsiteX15" fmla="*/ 3343 w 1025606"/>
              <a:gd name="connsiteY15" fmla="*/ 353123 h 498186"/>
              <a:gd name="connsiteX16" fmla="*/ 265771 w 1025606"/>
              <a:gd name="connsiteY16" fmla="*/ 443333 h 498186"/>
              <a:gd name="connsiteX17" fmla="*/ 216566 w 1025606"/>
              <a:gd name="connsiteY17" fmla="*/ 258813 h 49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25606" h="498186">
                <a:moveTo>
                  <a:pt x="216566" y="258813"/>
                </a:moveTo>
                <a:cubicBezTo>
                  <a:pt x="217249" y="232844"/>
                  <a:pt x="269872" y="287516"/>
                  <a:pt x="269872" y="287516"/>
                </a:cubicBezTo>
                <a:cubicBezTo>
                  <a:pt x="309510" y="310069"/>
                  <a:pt x="398353" y="389344"/>
                  <a:pt x="454392" y="394128"/>
                </a:cubicBezTo>
                <a:cubicBezTo>
                  <a:pt x="510431" y="398912"/>
                  <a:pt x="592441" y="318953"/>
                  <a:pt x="606109" y="316219"/>
                </a:cubicBezTo>
                <a:cubicBezTo>
                  <a:pt x="619777" y="313485"/>
                  <a:pt x="513849" y="380459"/>
                  <a:pt x="536401" y="377726"/>
                </a:cubicBezTo>
                <a:cubicBezTo>
                  <a:pt x="558953" y="374993"/>
                  <a:pt x="702470" y="308702"/>
                  <a:pt x="741424" y="299818"/>
                </a:cubicBezTo>
                <a:cubicBezTo>
                  <a:pt x="780378" y="290934"/>
                  <a:pt x="732540" y="329887"/>
                  <a:pt x="770127" y="324420"/>
                </a:cubicBezTo>
                <a:cubicBezTo>
                  <a:pt x="807714" y="318953"/>
                  <a:pt x="940979" y="321003"/>
                  <a:pt x="966948" y="267014"/>
                </a:cubicBezTo>
                <a:cubicBezTo>
                  <a:pt x="992917" y="213025"/>
                  <a:pt x="916376" y="-11816"/>
                  <a:pt x="925944" y="485"/>
                </a:cubicBezTo>
                <a:cubicBezTo>
                  <a:pt x="935512" y="12786"/>
                  <a:pt x="1038022" y="275215"/>
                  <a:pt x="1024354" y="340822"/>
                </a:cubicBezTo>
                <a:cubicBezTo>
                  <a:pt x="1010686" y="406429"/>
                  <a:pt x="921843" y="383194"/>
                  <a:pt x="843935" y="394128"/>
                </a:cubicBezTo>
                <a:cubicBezTo>
                  <a:pt x="766027" y="405062"/>
                  <a:pt x="606792" y="389344"/>
                  <a:pt x="556903" y="406429"/>
                </a:cubicBezTo>
                <a:cubicBezTo>
                  <a:pt x="507014" y="423514"/>
                  <a:pt x="573988" y="488438"/>
                  <a:pt x="544602" y="496639"/>
                </a:cubicBezTo>
                <a:cubicBezTo>
                  <a:pt x="515216" y="504840"/>
                  <a:pt x="448925" y="478871"/>
                  <a:pt x="380584" y="455635"/>
                </a:cubicBezTo>
                <a:cubicBezTo>
                  <a:pt x="312243" y="432399"/>
                  <a:pt x="197430" y="374309"/>
                  <a:pt x="134557" y="357224"/>
                </a:cubicBezTo>
                <a:cubicBezTo>
                  <a:pt x="71683" y="340139"/>
                  <a:pt x="-18526" y="338771"/>
                  <a:pt x="3343" y="353123"/>
                </a:cubicBezTo>
                <a:cubicBezTo>
                  <a:pt x="25212" y="367475"/>
                  <a:pt x="228867" y="458368"/>
                  <a:pt x="265771" y="443333"/>
                </a:cubicBezTo>
                <a:cubicBezTo>
                  <a:pt x="302675" y="428298"/>
                  <a:pt x="215883" y="284782"/>
                  <a:pt x="216566" y="2588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 262">
            <a:extLst>
              <a:ext uri="{FF2B5EF4-FFF2-40B4-BE49-F238E27FC236}">
                <a16:creationId xmlns:a16="http://schemas.microsoft.com/office/drawing/2014/main" id="{5B201AE7-8FE1-5B34-B1F6-E5BCDECB5FFC}"/>
              </a:ext>
            </a:extLst>
          </p:cNvPr>
          <p:cNvSpPr/>
          <p:nvPr/>
        </p:nvSpPr>
        <p:spPr>
          <a:xfrm>
            <a:off x="4940749" y="4493603"/>
            <a:ext cx="894351" cy="702353"/>
          </a:xfrm>
          <a:custGeom>
            <a:avLst/>
            <a:gdLst>
              <a:gd name="connsiteX0" fmla="*/ 102803 w 894351"/>
              <a:gd name="connsiteY0" fmla="*/ 488 h 702353"/>
              <a:gd name="connsiteX1" fmla="*/ 291 w 894351"/>
              <a:gd name="connsiteY1" fmla="*/ 209611 h 702353"/>
              <a:gd name="connsiteX2" fmla="*/ 139707 w 894351"/>
              <a:gd name="connsiteY2" fmla="*/ 258817 h 702353"/>
              <a:gd name="connsiteX3" fmla="*/ 53597 w 894351"/>
              <a:gd name="connsiteY3" fmla="*/ 312123 h 702353"/>
              <a:gd name="connsiteX4" fmla="*/ 295524 w 894351"/>
              <a:gd name="connsiteY4" fmla="*/ 230114 h 702353"/>
              <a:gd name="connsiteX5" fmla="*/ 566153 w 894351"/>
              <a:gd name="connsiteY5" fmla="*/ 316223 h 702353"/>
              <a:gd name="connsiteX6" fmla="*/ 533350 w 894351"/>
              <a:gd name="connsiteY6" fmla="*/ 299821 h 702353"/>
              <a:gd name="connsiteX7" fmla="*/ 746573 w 894351"/>
              <a:gd name="connsiteY7" fmla="*/ 435136 h 702353"/>
              <a:gd name="connsiteX8" fmla="*/ 894189 w 894351"/>
              <a:gd name="connsiteY8" fmla="*/ 701665 h 702353"/>
              <a:gd name="connsiteX9" fmla="*/ 771176 w 894351"/>
              <a:gd name="connsiteY9" fmla="*/ 349027 h 702353"/>
              <a:gd name="connsiteX10" fmla="*/ 578455 w 894351"/>
              <a:gd name="connsiteY10" fmla="*/ 324424 h 702353"/>
              <a:gd name="connsiteX11" fmla="*/ 209414 w 894351"/>
              <a:gd name="connsiteY11" fmla="*/ 242415 h 702353"/>
              <a:gd name="connsiteX12" fmla="*/ 131506 w 894351"/>
              <a:gd name="connsiteY12" fmla="*/ 275219 h 702353"/>
              <a:gd name="connsiteX13" fmla="*/ 135606 w 894351"/>
              <a:gd name="connsiteY13" fmla="*/ 164506 h 702353"/>
              <a:gd name="connsiteX14" fmla="*/ 94602 w 894351"/>
              <a:gd name="connsiteY14" fmla="*/ 152205 h 702353"/>
              <a:gd name="connsiteX15" fmla="*/ 102803 w 894351"/>
              <a:gd name="connsiteY15" fmla="*/ 488 h 70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4351" h="702353">
                <a:moveTo>
                  <a:pt x="102803" y="488"/>
                </a:moveTo>
                <a:cubicBezTo>
                  <a:pt x="87085" y="10056"/>
                  <a:pt x="-5860" y="166556"/>
                  <a:pt x="291" y="209611"/>
                </a:cubicBezTo>
                <a:cubicBezTo>
                  <a:pt x="6442" y="252666"/>
                  <a:pt x="130823" y="241732"/>
                  <a:pt x="139707" y="258817"/>
                </a:cubicBezTo>
                <a:cubicBezTo>
                  <a:pt x="148591" y="275902"/>
                  <a:pt x="27628" y="316907"/>
                  <a:pt x="53597" y="312123"/>
                </a:cubicBezTo>
                <a:cubicBezTo>
                  <a:pt x="79566" y="307339"/>
                  <a:pt x="210098" y="229431"/>
                  <a:pt x="295524" y="230114"/>
                </a:cubicBezTo>
                <a:cubicBezTo>
                  <a:pt x="380950" y="230797"/>
                  <a:pt x="526515" y="304605"/>
                  <a:pt x="566153" y="316223"/>
                </a:cubicBezTo>
                <a:cubicBezTo>
                  <a:pt x="605791" y="327841"/>
                  <a:pt x="503280" y="280002"/>
                  <a:pt x="533350" y="299821"/>
                </a:cubicBezTo>
                <a:cubicBezTo>
                  <a:pt x="563420" y="319640"/>
                  <a:pt x="686433" y="368162"/>
                  <a:pt x="746573" y="435136"/>
                </a:cubicBezTo>
                <a:cubicBezTo>
                  <a:pt x="806713" y="502110"/>
                  <a:pt x="890089" y="716016"/>
                  <a:pt x="894189" y="701665"/>
                </a:cubicBezTo>
                <a:cubicBezTo>
                  <a:pt x="898289" y="687314"/>
                  <a:pt x="823798" y="411900"/>
                  <a:pt x="771176" y="349027"/>
                </a:cubicBezTo>
                <a:cubicBezTo>
                  <a:pt x="718554" y="286154"/>
                  <a:pt x="672082" y="342193"/>
                  <a:pt x="578455" y="324424"/>
                </a:cubicBezTo>
                <a:cubicBezTo>
                  <a:pt x="484828" y="306655"/>
                  <a:pt x="283906" y="250616"/>
                  <a:pt x="209414" y="242415"/>
                </a:cubicBezTo>
                <a:cubicBezTo>
                  <a:pt x="134923" y="234214"/>
                  <a:pt x="143807" y="288204"/>
                  <a:pt x="131506" y="275219"/>
                </a:cubicBezTo>
                <a:cubicBezTo>
                  <a:pt x="119205" y="262234"/>
                  <a:pt x="141757" y="185008"/>
                  <a:pt x="135606" y="164506"/>
                </a:cubicBezTo>
                <a:cubicBezTo>
                  <a:pt x="129455" y="144004"/>
                  <a:pt x="98019" y="179541"/>
                  <a:pt x="94602" y="152205"/>
                </a:cubicBezTo>
                <a:cubicBezTo>
                  <a:pt x="91185" y="124869"/>
                  <a:pt x="118521" y="-9080"/>
                  <a:pt x="102803" y="48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 265">
            <a:extLst>
              <a:ext uri="{FF2B5EF4-FFF2-40B4-BE49-F238E27FC236}">
                <a16:creationId xmlns:a16="http://schemas.microsoft.com/office/drawing/2014/main" id="{86BCE7FB-C621-C38D-222B-52ECA1A06D14}"/>
              </a:ext>
            </a:extLst>
          </p:cNvPr>
          <p:cNvSpPr/>
          <p:nvPr/>
        </p:nvSpPr>
        <p:spPr>
          <a:xfrm>
            <a:off x="254394" y="8127487"/>
            <a:ext cx="8008924" cy="4438867"/>
          </a:xfrm>
          <a:custGeom>
            <a:avLst/>
            <a:gdLst>
              <a:gd name="connsiteX0" fmla="*/ 744089 w 8008924"/>
              <a:gd name="connsiteY0" fmla="*/ 7520 h 4438867"/>
              <a:gd name="connsiteX1" fmla="*/ 29385 w 8008924"/>
              <a:gd name="connsiteY1" fmla="*/ 3349810 h 4438867"/>
              <a:gd name="connsiteX2" fmla="*/ 260613 w 8008924"/>
              <a:gd name="connsiteY2" fmla="*/ 2761230 h 4438867"/>
              <a:gd name="connsiteX3" fmla="*/ 18875 w 8008924"/>
              <a:gd name="connsiteY3" fmla="*/ 4295741 h 4438867"/>
              <a:gd name="connsiteX4" fmla="*/ 870213 w 8008924"/>
              <a:gd name="connsiteY4" fmla="*/ 3423382 h 4438867"/>
              <a:gd name="connsiteX5" fmla="*/ 891234 w 8008924"/>
              <a:gd name="connsiteY5" fmla="*/ 4432375 h 4438867"/>
              <a:gd name="connsiteX6" fmla="*/ 1826654 w 8008924"/>
              <a:gd name="connsiteY6" fmla="*/ 3864816 h 4438867"/>
              <a:gd name="connsiteX7" fmla="*/ 1921247 w 8008924"/>
              <a:gd name="connsiteY7" fmla="*/ 4032982 h 4438867"/>
              <a:gd name="connsiteX8" fmla="*/ 4212503 w 8008924"/>
              <a:gd name="connsiteY8" fmla="*/ 4400844 h 4438867"/>
              <a:gd name="connsiteX9" fmla="*/ 6314572 w 8008924"/>
              <a:gd name="connsiteY9" fmla="*/ 4348292 h 4438867"/>
              <a:gd name="connsiteX10" fmla="*/ 7397137 w 8008924"/>
              <a:gd name="connsiteY10" fmla="*/ 4138085 h 4438867"/>
              <a:gd name="connsiteX11" fmla="*/ 7922654 w 8008924"/>
              <a:gd name="connsiteY11" fmla="*/ 4127575 h 4438867"/>
              <a:gd name="connsiteX12" fmla="*/ 7649385 w 8008924"/>
              <a:gd name="connsiteY12" fmla="*/ 1489479 h 4438867"/>
              <a:gd name="connsiteX13" fmla="*/ 4611896 w 8008924"/>
              <a:gd name="connsiteY13" fmla="*/ 3560016 h 4438867"/>
              <a:gd name="connsiteX14" fmla="*/ 3392696 w 8008924"/>
              <a:gd name="connsiteY14" fmla="*/ 1384375 h 4438867"/>
              <a:gd name="connsiteX15" fmla="*/ 1038378 w 8008924"/>
              <a:gd name="connsiteY15" fmla="*/ 3444403 h 4438867"/>
              <a:gd name="connsiteX16" fmla="*/ 1038378 w 8008924"/>
              <a:gd name="connsiteY16" fmla="*/ 1888872 h 4438867"/>
              <a:gd name="connsiteX17" fmla="*/ 491840 w 8008924"/>
              <a:gd name="connsiteY17" fmla="*/ 2424899 h 4438867"/>
              <a:gd name="connsiteX18" fmla="*/ 744089 w 8008924"/>
              <a:gd name="connsiteY18" fmla="*/ 7520 h 443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008924" h="4438867">
                <a:moveTo>
                  <a:pt x="744089" y="7520"/>
                </a:moveTo>
                <a:cubicBezTo>
                  <a:pt x="667013" y="161672"/>
                  <a:pt x="109964" y="2890858"/>
                  <a:pt x="29385" y="3349810"/>
                </a:cubicBezTo>
                <a:cubicBezTo>
                  <a:pt x="-51194" y="3808762"/>
                  <a:pt x="262365" y="2603575"/>
                  <a:pt x="260613" y="2761230"/>
                </a:cubicBezTo>
                <a:cubicBezTo>
                  <a:pt x="258861" y="2918885"/>
                  <a:pt x="-82725" y="4185382"/>
                  <a:pt x="18875" y="4295741"/>
                </a:cubicBezTo>
                <a:cubicBezTo>
                  <a:pt x="120475" y="4406100"/>
                  <a:pt x="724820" y="3400610"/>
                  <a:pt x="870213" y="3423382"/>
                </a:cubicBezTo>
                <a:cubicBezTo>
                  <a:pt x="1015606" y="3446154"/>
                  <a:pt x="731827" y="4358803"/>
                  <a:pt x="891234" y="4432375"/>
                </a:cubicBezTo>
                <a:cubicBezTo>
                  <a:pt x="1050641" y="4505947"/>
                  <a:pt x="1654985" y="3931381"/>
                  <a:pt x="1826654" y="3864816"/>
                </a:cubicBezTo>
                <a:cubicBezTo>
                  <a:pt x="1998323" y="3798251"/>
                  <a:pt x="1523606" y="3943644"/>
                  <a:pt x="1921247" y="4032982"/>
                </a:cubicBezTo>
                <a:cubicBezTo>
                  <a:pt x="2318889" y="4122320"/>
                  <a:pt x="3480282" y="4348292"/>
                  <a:pt x="4212503" y="4400844"/>
                </a:cubicBezTo>
                <a:cubicBezTo>
                  <a:pt x="4944724" y="4453396"/>
                  <a:pt x="5783800" y="4392085"/>
                  <a:pt x="6314572" y="4348292"/>
                </a:cubicBezTo>
                <a:cubicBezTo>
                  <a:pt x="6845344" y="4304499"/>
                  <a:pt x="7129123" y="4174871"/>
                  <a:pt x="7397137" y="4138085"/>
                </a:cubicBezTo>
                <a:cubicBezTo>
                  <a:pt x="7665151" y="4101299"/>
                  <a:pt x="7880613" y="4569009"/>
                  <a:pt x="7922654" y="4127575"/>
                </a:cubicBezTo>
                <a:cubicBezTo>
                  <a:pt x="7964695" y="3686141"/>
                  <a:pt x="8201178" y="1584072"/>
                  <a:pt x="7649385" y="1489479"/>
                </a:cubicBezTo>
                <a:cubicBezTo>
                  <a:pt x="7097592" y="1394886"/>
                  <a:pt x="5321344" y="3577533"/>
                  <a:pt x="4611896" y="3560016"/>
                </a:cubicBezTo>
                <a:cubicBezTo>
                  <a:pt x="3902448" y="3542499"/>
                  <a:pt x="3988282" y="1403644"/>
                  <a:pt x="3392696" y="1384375"/>
                </a:cubicBezTo>
                <a:cubicBezTo>
                  <a:pt x="2797110" y="1365106"/>
                  <a:pt x="1430764" y="3360320"/>
                  <a:pt x="1038378" y="3444403"/>
                </a:cubicBezTo>
                <a:cubicBezTo>
                  <a:pt x="645992" y="3528486"/>
                  <a:pt x="1129468" y="2058789"/>
                  <a:pt x="1038378" y="1888872"/>
                </a:cubicBezTo>
                <a:cubicBezTo>
                  <a:pt x="947288" y="1718955"/>
                  <a:pt x="537385" y="2733203"/>
                  <a:pt x="491840" y="2424899"/>
                </a:cubicBezTo>
                <a:cubicBezTo>
                  <a:pt x="446295" y="2116595"/>
                  <a:pt x="821165" y="-146632"/>
                  <a:pt x="744089" y="7520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 266">
            <a:extLst>
              <a:ext uri="{FF2B5EF4-FFF2-40B4-BE49-F238E27FC236}">
                <a16:creationId xmlns:a16="http://schemas.microsoft.com/office/drawing/2014/main" id="{205D9E97-D879-509D-F6E0-97534D08ED2D}"/>
              </a:ext>
            </a:extLst>
          </p:cNvPr>
          <p:cNvSpPr/>
          <p:nvPr/>
        </p:nvSpPr>
        <p:spPr>
          <a:xfrm>
            <a:off x="7814872" y="7000665"/>
            <a:ext cx="1998948" cy="5716186"/>
          </a:xfrm>
          <a:custGeom>
            <a:avLst/>
            <a:gdLst>
              <a:gd name="connsiteX0" fmla="*/ 1749542 w 1998948"/>
              <a:gd name="connsiteY0" fmla="*/ 251473 h 5716186"/>
              <a:gd name="connsiteX1" fmla="*/ 1991280 w 1998948"/>
              <a:gd name="connsiteY1" fmla="*/ 3646314 h 5716186"/>
              <a:gd name="connsiteX2" fmla="*/ 1938728 w 1998948"/>
              <a:gd name="connsiteY2" fmla="*/ 3835501 h 5716186"/>
              <a:gd name="connsiteX3" fmla="*/ 1938728 w 1998948"/>
              <a:gd name="connsiteY3" fmla="*/ 5643280 h 5716186"/>
              <a:gd name="connsiteX4" fmla="*/ 1675969 w 1998948"/>
              <a:gd name="connsiteY4" fmla="*/ 5380521 h 5716186"/>
              <a:gd name="connsiteX5" fmla="*/ 1266066 w 1998948"/>
              <a:gd name="connsiteY5" fmla="*/ 5559197 h 5716186"/>
              <a:gd name="connsiteX6" fmla="*/ 898204 w 1998948"/>
              <a:gd name="connsiteY6" fmla="*/ 5138783 h 5716186"/>
              <a:gd name="connsiteX7" fmla="*/ 4825 w 1998948"/>
              <a:gd name="connsiteY7" fmla="*/ 5317459 h 5716186"/>
              <a:gd name="connsiteX8" fmla="*/ 540852 w 1998948"/>
              <a:gd name="connsiteY8" fmla="*/ 3036714 h 5716186"/>
              <a:gd name="connsiteX9" fmla="*/ 519831 w 1998948"/>
              <a:gd name="connsiteY9" fmla="*/ 1313018 h 5716186"/>
              <a:gd name="connsiteX10" fmla="*/ 488300 w 1998948"/>
              <a:gd name="connsiteY10" fmla="*/ 1775473 h 5716186"/>
              <a:gd name="connsiteX11" fmla="*/ 1139942 w 1998948"/>
              <a:gd name="connsiteY11" fmla="*/ 261983 h 5716186"/>
              <a:gd name="connsiteX12" fmla="*/ 467280 w 1998948"/>
              <a:gd name="connsiteY12" fmla="*/ 198921 h 5716186"/>
              <a:gd name="connsiteX13" fmla="*/ 1823114 w 1998948"/>
              <a:gd name="connsiteY13" fmla="*/ 545763 h 5716186"/>
              <a:gd name="connsiteX14" fmla="*/ 1371169 w 1998948"/>
              <a:gd name="connsiteY14" fmla="*/ 283004 h 5716186"/>
              <a:gd name="connsiteX15" fmla="*/ 1749542 w 1998948"/>
              <a:gd name="connsiteY15" fmla="*/ 251473 h 57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98948" h="5716186">
                <a:moveTo>
                  <a:pt x="1749542" y="251473"/>
                </a:moveTo>
                <a:cubicBezTo>
                  <a:pt x="1852894" y="812025"/>
                  <a:pt x="1959749" y="3048976"/>
                  <a:pt x="1991280" y="3646314"/>
                </a:cubicBezTo>
                <a:cubicBezTo>
                  <a:pt x="2022811" y="4243652"/>
                  <a:pt x="1947487" y="3502673"/>
                  <a:pt x="1938728" y="3835501"/>
                </a:cubicBezTo>
                <a:cubicBezTo>
                  <a:pt x="1929969" y="4168329"/>
                  <a:pt x="1982521" y="5385777"/>
                  <a:pt x="1938728" y="5643280"/>
                </a:cubicBezTo>
                <a:cubicBezTo>
                  <a:pt x="1894935" y="5900783"/>
                  <a:pt x="1788079" y="5394535"/>
                  <a:pt x="1675969" y="5380521"/>
                </a:cubicBezTo>
                <a:cubicBezTo>
                  <a:pt x="1563859" y="5366507"/>
                  <a:pt x="1395693" y="5599487"/>
                  <a:pt x="1266066" y="5559197"/>
                </a:cubicBezTo>
                <a:cubicBezTo>
                  <a:pt x="1136439" y="5518907"/>
                  <a:pt x="1108411" y="5179073"/>
                  <a:pt x="898204" y="5138783"/>
                </a:cubicBezTo>
                <a:cubicBezTo>
                  <a:pt x="687997" y="5098493"/>
                  <a:pt x="64384" y="5667804"/>
                  <a:pt x="4825" y="5317459"/>
                </a:cubicBezTo>
                <a:cubicBezTo>
                  <a:pt x="-54734" y="4967114"/>
                  <a:pt x="455018" y="3704121"/>
                  <a:pt x="540852" y="3036714"/>
                </a:cubicBezTo>
                <a:cubicBezTo>
                  <a:pt x="626686" y="2369307"/>
                  <a:pt x="528590" y="1523225"/>
                  <a:pt x="519831" y="1313018"/>
                </a:cubicBezTo>
                <a:cubicBezTo>
                  <a:pt x="511072" y="1102811"/>
                  <a:pt x="384948" y="1950645"/>
                  <a:pt x="488300" y="1775473"/>
                </a:cubicBezTo>
                <a:cubicBezTo>
                  <a:pt x="591652" y="1600301"/>
                  <a:pt x="1143445" y="524742"/>
                  <a:pt x="1139942" y="261983"/>
                </a:cubicBezTo>
                <a:cubicBezTo>
                  <a:pt x="1136439" y="-776"/>
                  <a:pt x="353418" y="151624"/>
                  <a:pt x="467280" y="198921"/>
                </a:cubicBezTo>
                <a:cubicBezTo>
                  <a:pt x="581142" y="246218"/>
                  <a:pt x="1672466" y="531749"/>
                  <a:pt x="1823114" y="545763"/>
                </a:cubicBezTo>
                <a:cubicBezTo>
                  <a:pt x="1973762" y="559777"/>
                  <a:pt x="1383431" y="330301"/>
                  <a:pt x="1371169" y="283004"/>
                </a:cubicBezTo>
                <a:cubicBezTo>
                  <a:pt x="1358907" y="235707"/>
                  <a:pt x="1646190" y="-309079"/>
                  <a:pt x="1749542" y="251473"/>
                </a:cubicBezTo>
                <a:close/>
              </a:path>
            </a:pathLst>
          </a:custGeom>
          <a:solidFill>
            <a:srgbClr val="FF8AD8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 267">
            <a:extLst>
              <a:ext uri="{FF2B5EF4-FFF2-40B4-BE49-F238E27FC236}">
                <a16:creationId xmlns:a16="http://schemas.microsoft.com/office/drawing/2014/main" id="{4373C1B1-8C7F-DE23-2D2F-536FFC135596}"/>
              </a:ext>
            </a:extLst>
          </p:cNvPr>
          <p:cNvSpPr/>
          <p:nvPr/>
        </p:nvSpPr>
        <p:spPr>
          <a:xfrm>
            <a:off x="767676" y="9136801"/>
            <a:ext cx="7638163" cy="3623104"/>
          </a:xfrm>
          <a:custGeom>
            <a:avLst/>
            <a:gdLst>
              <a:gd name="connsiteX0" fmla="*/ 20600 w 7638163"/>
              <a:gd name="connsiteY0" fmla="*/ 2266923 h 3623104"/>
              <a:gd name="connsiteX1" fmla="*/ 94172 w 7638163"/>
              <a:gd name="connsiteY1" fmla="*/ 2172330 h 3623104"/>
              <a:gd name="connsiteX2" fmla="*/ 1481538 w 7638163"/>
              <a:gd name="connsiteY2" fmla="*/ 553737 h 3623104"/>
              <a:gd name="connsiteX3" fmla="*/ 2395938 w 7638163"/>
              <a:gd name="connsiteY3" fmla="*/ 1068744 h 3623104"/>
              <a:gd name="connsiteX4" fmla="*/ 3058090 w 7638163"/>
              <a:gd name="connsiteY4" fmla="*/ 290978 h 3623104"/>
              <a:gd name="connsiteX5" fmla="*/ 5338834 w 7638163"/>
              <a:gd name="connsiteY5" fmla="*/ 3391530 h 3623104"/>
              <a:gd name="connsiteX6" fmla="*/ 7567027 w 7638163"/>
              <a:gd name="connsiteY6" fmla="*/ 1142316 h 3623104"/>
              <a:gd name="connsiteX7" fmla="*/ 6810283 w 7638163"/>
              <a:gd name="connsiteY7" fmla="*/ 17709 h 3623104"/>
              <a:gd name="connsiteX8" fmla="*/ 4088103 w 7638163"/>
              <a:gd name="connsiteY8" fmla="*/ 1972633 h 3623104"/>
              <a:gd name="connsiteX9" fmla="*/ 2963496 w 7638163"/>
              <a:gd name="connsiteY9" fmla="*/ 1783447 h 3623104"/>
              <a:gd name="connsiteX10" fmla="*/ 2847883 w 7638163"/>
              <a:gd name="connsiteY10" fmla="*/ 1552220 h 3623104"/>
              <a:gd name="connsiteX11" fmla="*/ 3173703 w 7638163"/>
              <a:gd name="connsiteY11" fmla="*/ 2971116 h 3623104"/>
              <a:gd name="connsiteX12" fmla="*/ 6705179 w 7638163"/>
              <a:gd name="connsiteY12" fmla="*/ 3622758 h 3623104"/>
              <a:gd name="connsiteX13" fmla="*/ 1292352 w 7638163"/>
              <a:gd name="connsiteY13" fmla="*/ 3044689 h 3623104"/>
              <a:gd name="connsiteX14" fmla="*/ 535607 w 7638163"/>
              <a:gd name="connsiteY14" fmla="*/ 1972633 h 3623104"/>
              <a:gd name="connsiteX15" fmla="*/ 20600 w 7638163"/>
              <a:gd name="connsiteY15" fmla="*/ 2266923 h 3623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638163" h="3623104">
                <a:moveTo>
                  <a:pt x="20600" y="2266923"/>
                </a:moveTo>
                <a:cubicBezTo>
                  <a:pt x="-52973" y="2300206"/>
                  <a:pt x="94172" y="2172330"/>
                  <a:pt x="94172" y="2172330"/>
                </a:cubicBezTo>
                <a:cubicBezTo>
                  <a:pt x="337662" y="1886799"/>
                  <a:pt x="1097910" y="737668"/>
                  <a:pt x="1481538" y="553737"/>
                </a:cubicBezTo>
                <a:cubicBezTo>
                  <a:pt x="1865166" y="369806"/>
                  <a:pt x="2133179" y="1112537"/>
                  <a:pt x="2395938" y="1068744"/>
                </a:cubicBezTo>
                <a:cubicBezTo>
                  <a:pt x="2658697" y="1024951"/>
                  <a:pt x="2567607" y="-96153"/>
                  <a:pt x="3058090" y="290978"/>
                </a:cubicBezTo>
                <a:cubicBezTo>
                  <a:pt x="3548573" y="678109"/>
                  <a:pt x="4587345" y="3249640"/>
                  <a:pt x="5338834" y="3391530"/>
                </a:cubicBezTo>
                <a:cubicBezTo>
                  <a:pt x="6090323" y="3533420"/>
                  <a:pt x="7321786" y="1704619"/>
                  <a:pt x="7567027" y="1142316"/>
                </a:cubicBezTo>
                <a:cubicBezTo>
                  <a:pt x="7812268" y="580013"/>
                  <a:pt x="7390104" y="-120677"/>
                  <a:pt x="6810283" y="17709"/>
                </a:cubicBezTo>
                <a:cubicBezTo>
                  <a:pt x="6230462" y="156095"/>
                  <a:pt x="4729234" y="1678343"/>
                  <a:pt x="4088103" y="1972633"/>
                </a:cubicBezTo>
                <a:cubicBezTo>
                  <a:pt x="3446972" y="2266923"/>
                  <a:pt x="3170199" y="1853516"/>
                  <a:pt x="2963496" y="1783447"/>
                </a:cubicBezTo>
                <a:cubicBezTo>
                  <a:pt x="2756793" y="1713378"/>
                  <a:pt x="2812849" y="1354275"/>
                  <a:pt x="2847883" y="1552220"/>
                </a:cubicBezTo>
                <a:cubicBezTo>
                  <a:pt x="2882917" y="1750165"/>
                  <a:pt x="2530820" y="2626026"/>
                  <a:pt x="3173703" y="2971116"/>
                </a:cubicBezTo>
                <a:cubicBezTo>
                  <a:pt x="3816586" y="3316206"/>
                  <a:pt x="7018737" y="3610496"/>
                  <a:pt x="6705179" y="3622758"/>
                </a:cubicBezTo>
                <a:cubicBezTo>
                  <a:pt x="6391621" y="3635020"/>
                  <a:pt x="2320614" y="3319710"/>
                  <a:pt x="1292352" y="3044689"/>
                </a:cubicBezTo>
                <a:cubicBezTo>
                  <a:pt x="264090" y="2769668"/>
                  <a:pt x="745814" y="2097005"/>
                  <a:pt x="535607" y="1972633"/>
                </a:cubicBezTo>
                <a:cubicBezTo>
                  <a:pt x="325400" y="1848261"/>
                  <a:pt x="94173" y="2233640"/>
                  <a:pt x="20600" y="2266923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 269">
            <a:extLst>
              <a:ext uri="{FF2B5EF4-FFF2-40B4-BE49-F238E27FC236}">
                <a16:creationId xmlns:a16="http://schemas.microsoft.com/office/drawing/2014/main" id="{D424CB0A-E361-0EF6-871C-D5C5FD71CB81}"/>
              </a:ext>
            </a:extLst>
          </p:cNvPr>
          <p:cNvSpPr/>
          <p:nvPr/>
        </p:nvSpPr>
        <p:spPr>
          <a:xfrm>
            <a:off x="4088806" y="99838"/>
            <a:ext cx="3552246" cy="4003942"/>
          </a:xfrm>
          <a:custGeom>
            <a:avLst/>
            <a:gdLst>
              <a:gd name="connsiteX0" fmla="*/ 872077 w 3552246"/>
              <a:gd name="connsiteY0" fmla="*/ 47307 h 4003942"/>
              <a:gd name="connsiteX1" fmla="*/ 935139 w 3552246"/>
              <a:gd name="connsiteY1" fmla="*/ 89348 h 4003942"/>
              <a:gd name="connsiteX2" fmla="*/ 2333015 w 3552246"/>
              <a:gd name="connsiteY2" fmla="*/ 646396 h 4003942"/>
              <a:gd name="connsiteX3" fmla="*/ 3257925 w 3552246"/>
              <a:gd name="connsiteY3" fmla="*/ 2695914 h 4003942"/>
              <a:gd name="connsiteX4" fmla="*/ 3215884 w 3552246"/>
              <a:gd name="connsiteY4" fmla="*/ 2685403 h 4003942"/>
              <a:gd name="connsiteX5" fmla="*/ 3552215 w 3552246"/>
              <a:gd name="connsiteY5" fmla="*/ 3904603 h 4003942"/>
              <a:gd name="connsiteX6" fmla="*/ 3194863 w 3552246"/>
              <a:gd name="connsiteY6" fmla="*/ 3452659 h 4003942"/>
              <a:gd name="connsiteX7" fmla="*/ 3068739 w 3552246"/>
              <a:gd name="connsiteY7" fmla="*/ 3978176 h 4003942"/>
              <a:gd name="connsiteX8" fmla="*/ 2879553 w 3552246"/>
              <a:gd name="connsiteY8" fmla="*/ 2464686 h 4003942"/>
              <a:gd name="connsiteX9" fmla="*/ 2669346 w 3552246"/>
              <a:gd name="connsiteY9" fmla="*/ 3042755 h 4003942"/>
              <a:gd name="connsiteX10" fmla="*/ 2175360 w 3552246"/>
              <a:gd name="connsiteY10" fmla="*/ 2107334 h 4003942"/>
              <a:gd name="connsiteX11" fmla="*/ 1975663 w 3552246"/>
              <a:gd name="connsiteY11" fmla="*/ 2695914 h 4003942"/>
              <a:gd name="connsiteX12" fmla="*/ 1439635 w 3552246"/>
              <a:gd name="connsiteY12" fmla="*/ 2096824 h 4003942"/>
              <a:gd name="connsiteX13" fmla="*/ 1250449 w 3552246"/>
              <a:gd name="connsiteY13" fmla="*/ 2559279 h 4003942"/>
              <a:gd name="connsiteX14" fmla="*/ 798504 w 3552246"/>
              <a:gd name="connsiteY14" fmla="*/ 1203445 h 4003942"/>
              <a:gd name="connsiteX15" fmla="*/ 146863 w 3552246"/>
              <a:gd name="connsiteY15" fmla="*/ 604355 h 4003942"/>
              <a:gd name="connsiteX16" fmla="*/ 819525 w 3552246"/>
              <a:gd name="connsiteY16" fmla="*/ 646396 h 4003942"/>
              <a:gd name="connsiteX17" fmla="*/ 10228 w 3552246"/>
              <a:gd name="connsiteY17" fmla="*/ 225983 h 4003942"/>
              <a:gd name="connsiteX18" fmla="*/ 1513208 w 3552246"/>
              <a:gd name="connsiteY18" fmla="*/ 551803 h 4003942"/>
              <a:gd name="connsiteX19" fmla="*/ 872077 w 3552246"/>
              <a:gd name="connsiteY19" fmla="*/ 47307 h 400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52246" h="4003942">
                <a:moveTo>
                  <a:pt x="872077" y="47307"/>
                </a:moveTo>
                <a:cubicBezTo>
                  <a:pt x="775732" y="-29769"/>
                  <a:pt x="691649" y="-10500"/>
                  <a:pt x="935139" y="89348"/>
                </a:cubicBezTo>
                <a:cubicBezTo>
                  <a:pt x="1178629" y="189196"/>
                  <a:pt x="1945884" y="211968"/>
                  <a:pt x="2333015" y="646396"/>
                </a:cubicBezTo>
                <a:cubicBezTo>
                  <a:pt x="2720146" y="1080824"/>
                  <a:pt x="3110780" y="2356080"/>
                  <a:pt x="3257925" y="2695914"/>
                </a:cubicBezTo>
                <a:cubicBezTo>
                  <a:pt x="3405070" y="3035748"/>
                  <a:pt x="3166836" y="2483955"/>
                  <a:pt x="3215884" y="2685403"/>
                </a:cubicBezTo>
                <a:cubicBezTo>
                  <a:pt x="3264932" y="2886851"/>
                  <a:pt x="3555719" y="3776727"/>
                  <a:pt x="3552215" y="3904603"/>
                </a:cubicBezTo>
                <a:cubicBezTo>
                  <a:pt x="3548711" y="4032479"/>
                  <a:pt x="3275442" y="3440397"/>
                  <a:pt x="3194863" y="3452659"/>
                </a:cubicBezTo>
                <a:cubicBezTo>
                  <a:pt x="3114284" y="3464921"/>
                  <a:pt x="3121291" y="4142838"/>
                  <a:pt x="3068739" y="3978176"/>
                </a:cubicBezTo>
                <a:cubicBezTo>
                  <a:pt x="3016187" y="3813514"/>
                  <a:pt x="2946118" y="2620589"/>
                  <a:pt x="2879553" y="2464686"/>
                </a:cubicBezTo>
                <a:cubicBezTo>
                  <a:pt x="2812988" y="2308783"/>
                  <a:pt x="2786711" y="3102314"/>
                  <a:pt x="2669346" y="3042755"/>
                </a:cubicBezTo>
                <a:cubicBezTo>
                  <a:pt x="2551981" y="2983196"/>
                  <a:pt x="2290974" y="2165141"/>
                  <a:pt x="2175360" y="2107334"/>
                </a:cubicBezTo>
                <a:cubicBezTo>
                  <a:pt x="2059746" y="2049527"/>
                  <a:pt x="2098284" y="2697666"/>
                  <a:pt x="1975663" y="2695914"/>
                </a:cubicBezTo>
                <a:cubicBezTo>
                  <a:pt x="1853042" y="2694162"/>
                  <a:pt x="1560504" y="2119596"/>
                  <a:pt x="1439635" y="2096824"/>
                </a:cubicBezTo>
                <a:cubicBezTo>
                  <a:pt x="1318766" y="2074052"/>
                  <a:pt x="1357304" y="2708175"/>
                  <a:pt x="1250449" y="2559279"/>
                </a:cubicBezTo>
                <a:cubicBezTo>
                  <a:pt x="1143594" y="2410383"/>
                  <a:pt x="982435" y="1529266"/>
                  <a:pt x="798504" y="1203445"/>
                </a:cubicBezTo>
                <a:cubicBezTo>
                  <a:pt x="614573" y="877624"/>
                  <a:pt x="143360" y="697196"/>
                  <a:pt x="146863" y="604355"/>
                </a:cubicBezTo>
                <a:cubicBezTo>
                  <a:pt x="150366" y="511514"/>
                  <a:pt x="842297" y="709458"/>
                  <a:pt x="819525" y="646396"/>
                </a:cubicBezTo>
                <a:cubicBezTo>
                  <a:pt x="796752" y="583334"/>
                  <a:pt x="-105386" y="241748"/>
                  <a:pt x="10228" y="225983"/>
                </a:cubicBezTo>
                <a:cubicBezTo>
                  <a:pt x="125842" y="210218"/>
                  <a:pt x="1374822" y="576327"/>
                  <a:pt x="1513208" y="551803"/>
                </a:cubicBezTo>
                <a:cubicBezTo>
                  <a:pt x="1651594" y="527279"/>
                  <a:pt x="968422" y="124383"/>
                  <a:pt x="872077" y="4730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 270">
            <a:extLst>
              <a:ext uri="{FF2B5EF4-FFF2-40B4-BE49-F238E27FC236}">
                <a16:creationId xmlns:a16="http://schemas.microsoft.com/office/drawing/2014/main" id="{32703BAF-C04B-FEA1-68ED-4BFFCD9B912E}"/>
              </a:ext>
            </a:extLst>
          </p:cNvPr>
          <p:cNvSpPr/>
          <p:nvPr/>
        </p:nvSpPr>
        <p:spPr>
          <a:xfrm>
            <a:off x="3929483" y="2936035"/>
            <a:ext cx="366292" cy="86835"/>
          </a:xfrm>
          <a:custGeom>
            <a:avLst/>
            <a:gdLst>
              <a:gd name="connsiteX0" fmla="*/ 1167 w 366292"/>
              <a:gd name="connsiteY0" fmla="*/ 86565 h 86835"/>
              <a:gd name="connsiteX1" fmla="*/ 229767 w 366292"/>
              <a:gd name="connsiteY1" fmla="*/ 51640 h 86835"/>
              <a:gd name="connsiteX2" fmla="*/ 140867 w 366292"/>
              <a:gd name="connsiteY2" fmla="*/ 67515 h 86835"/>
              <a:gd name="connsiteX3" fmla="*/ 321842 w 366292"/>
              <a:gd name="connsiteY3" fmla="*/ 48465 h 86835"/>
              <a:gd name="connsiteX4" fmla="*/ 366292 w 366292"/>
              <a:gd name="connsiteY4" fmla="*/ 51640 h 86835"/>
              <a:gd name="connsiteX5" fmla="*/ 321842 w 366292"/>
              <a:gd name="connsiteY5" fmla="*/ 32590 h 86835"/>
              <a:gd name="connsiteX6" fmla="*/ 290092 w 366292"/>
              <a:gd name="connsiteY6" fmla="*/ 840 h 86835"/>
              <a:gd name="connsiteX7" fmla="*/ 271042 w 366292"/>
              <a:gd name="connsiteY7" fmla="*/ 10365 h 86835"/>
              <a:gd name="connsiteX8" fmla="*/ 124992 w 366292"/>
              <a:gd name="connsiteY8" fmla="*/ 23065 h 86835"/>
              <a:gd name="connsiteX9" fmla="*/ 204367 w 366292"/>
              <a:gd name="connsiteY9" fmla="*/ 23065 h 86835"/>
              <a:gd name="connsiteX10" fmla="*/ 112292 w 366292"/>
              <a:gd name="connsiteY10" fmla="*/ 32590 h 86835"/>
              <a:gd name="connsiteX11" fmla="*/ 77367 w 366292"/>
              <a:gd name="connsiteY11" fmla="*/ 32590 h 86835"/>
              <a:gd name="connsiteX12" fmla="*/ 137692 w 366292"/>
              <a:gd name="connsiteY12" fmla="*/ 29415 h 86835"/>
              <a:gd name="connsiteX13" fmla="*/ 1167 w 366292"/>
              <a:gd name="connsiteY13" fmla="*/ 86565 h 86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66292" h="86835">
                <a:moveTo>
                  <a:pt x="1167" y="86565"/>
                </a:moveTo>
                <a:cubicBezTo>
                  <a:pt x="16513" y="90269"/>
                  <a:pt x="206484" y="54815"/>
                  <a:pt x="229767" y="51640"/>
                </a:cubicBezTo>
                <a:cubicBezTo>
                  <a:pt x="253050" y="48465"/>
                  <a:pt x="125521" y="68044"/>
                  <a:pt x="140867" y="67515"/>
                </a:cubicBezTo>
                <a:cubicBezTo>
                  <a:pt x="156213" y="66986"/>
                  <a:pt x="284271" y="51111"/>
                  <a:pt x="321842" y="48465"/>
                </a:cubicBezTo>
                <a:cubicBezTo>
                  <a:pt x="359413" y="45819"/>
                  <a:pt x="366292" y="54286"/>
                  <a:pt x="366292" y="51640"/>
                </a:cubicBezTo>
                <a:cubicBezTo>
                  <a:pt x="366292" y="48994"/>
                  <a:pt x="334542" y="41057"/>
                  <a:pt x="321842" y="32590"/>
                </a:cubicBezTo>
                <a:cubicBezTo>
                  <a:pt x="309142" y="24123"/>
                  <a:pt x="290092" y="840"/>
                  <a:pt x="290092" y="840"/>
                </a:cubicBezTo>
                <a:cubicBezTo>
                  <a:pt x="281625" y="-2864"/>
                  <a:pt x="298559" y="6661"/>
                  <a:pt x="271042" y="10365"/>
                </a:cubicBezTo>
                <a:cubicBezTo>
                  <a:pt x="243525" y="14069"/>
                  <a:pt x="136104" y="20948"/>
                  <a:pt x="124992" y="23065"/>
                </a:cubicBezTo>
                <a:cubicBezTo>
                  <a:pt x="113880" y="25182"/>
                  <a:pt x="206484" y="21477"/>
                  <a:pt x="204367" y="23065"/>
                </a:cubicBezTo>
                <a:cubicBezTo>
                  <a:pt x="202250" y="24653"/>
                  <a:pt x="133459" y="31003"/>
                  <a:pt x="112292" y="32590"/>
                </a:cubicBezTo>
                <a:cubicBezTo>
                  <a:pt x="91125" y="34177"/>
                  <a:pt x="73134" y="33119"/>
                  <a:pt x="77367" y="32590"/>
                </a:cubicBezTo>
                <a:cubicBezTo>
                  <a:pt x="81600" y="32061"/>
                  <a:pt x="148805" y="22007"/>
                  <a:pt x="137692" y="29415"/>
                </a:cubicBezTo>
                <a:cubicBezTo>
                  <a:pt x="126580" y="36823"/>
                  <a:pt x="-14179" y="82861"/>
                  <a:pt x="1167" y="865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 271">
            <a:extLst>
              <a:ext uri="{FF2B5EF4-FFF2-40B4-BE49-F238E27FC236}">
                <a16:creationId xmlns:a16="http://schemas.microsoft.com/office/drawing/2014/main" id="{4C3D6110-0A38-930E-8B11-CD52AF6878EA}"/>
              </a:ext>
            </a:extLst>
          </p:cNvPr>
          <p:cNvSpPr/>
          <p:nvPr/>
        </p:nvSpPr>
        <p:spPr>
          <a:xfrm>
            <a:off x="4514724" y="2978106"/>
            <a:ext cx="130317" cy="372335"/>
          </a:xfrm>
          <a:custGeom>
            <a:avLst/>
            <a:gdLst>
              <a:gd name="connsiteX0" fmla="*/ 126 w 130317"/>
              <a:gd name="connsiteY0" fmla="*/ 19094 h 372335"/>
              <a:gd name="connsiteX1" fmla="*/ 25526 w 130317"/>
              <a:gd name="connsiteY1" fmla="*/ 260394 h 372335"/>
              <a:gd name="connsiteX2" fmla="*/ 25526 w 130317"/>
              <a:gd name="connsiteY2" fmla="*/ 92119 h 372335"/>
              <a:gd name="connsiteX3" fmla="*/ 38226 w 130317"/>
              <a:gd name="connsiteY3" fmla="*/ 215944 h 372335"/>
              <a:gd name="connsiteX4" fmla="*/ 73151 w 130317"/>
              <a:gd name="connsiteY4" fmla="*/ 161969 h 372335"/>
              <a:gd name="connsiteX5" fmla="*/ 104901 w 130317"/>
              <a:gd name="connsiteY5" fmla="*/ 371519 h 372335"/>
              <a:gd name="connsiteX6" fmla="*/ 114426 w 130317"/>
              <a:gd name="connsiteY6" fmla="*/ 225469 h 372335"/>
              <a:gd name="connsiteX7" fmla="*/ 130301 w 130317"/>
              <a:gd name="connsiteY7" fmla="*/ 44 h 372335"/>
              <a:gd name="connsiteX8" fmla="*/ 111251 w 130317"/>
              <a:gd name="connsiteY8" fmla="*/ 244519 h 372335"/>
              <a:gd name="connsiteX9" fmla="*/ 69976 w 130317"/>
              <a:gd name="connsiteY9" fmla="*/ 161969 h 372335"/>
              <a:gd name="connsiteX10" fmla="*/ 35051 w 130317"/>
              <a:gd name="connsiteY10" fmla="*/ 225469 h 372335"/>
              <a:gd name="connsiteX11" fmla="*/ 16001 w 130317"/>
              <a:gd name="connsiteY11" fmla="*/ 177844 h 372335"/>
              <a:gd name="connsiteX12" fmla="*/ 126 w 130317"/>
              <a:gd name="connsiteY12" fmla="*/ 19094 h 3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0317" h="372335">
                <a:moveTo>
                  <a:pt x="126" y="19094"/>
                </a:moveTo>
                <a:cubicBezTo>
                  <a:pt x="1713" y="32852"/>
                  <a:pt x="21293" y="248223"/>
                  <a:pt x="25526" y="260394"/>
                </a:cubicBezTo>
                <a:cubicBezTo>
                  <a:pt x="29759" y="272565"/>
                  <a:pt x="23409" y="99527"/>
                  <a:pt x="25526" y="92119"/>
                </a:cubicBezTo>
                <a:cubicBezTo>
                  <a:pt x="27643" y="84711"/>
                  <a:pt x="30289" y="204302"/>
                  <a:pt x="38226" y="215944"/>
                </a:cubicBezTo>
                <a:cubicBezTo>
                  <a:pt x="46164" y="227586"/>
                  <a:pt x="62039" y="136040"/>
                  <a:pt x="73151" y="161969"/>
                </a:cubicBezTo>
                <a:cubicBezTo>
                  <a:pt x="84264" y="187898"/>
                  <a:pt x="98022" y="360936"/>
                  <a:pt x="104901" y="371519"/>
                </a:cubicBezTo>
                <a:cubicBezTo>
                  <a:pt x="111780" y="382102"/>
                  <a:pt x="110193" y="287382"/>
                  <a:pt x="114426" y="225469"/>
                </a:cubicBezTo>
                <a:cubicBezTo>
                  <a:pt x="118659" y="163556"/>
                  <a:pt x="130830" y="-3131"/>
                  <a:pt x="130301" y="44"/>
                </a:cubicBezTo>
                <a:cubicBezTo>
                  <a:pt x="129772" y="3219"/>
                  <a:pt x="121305" y="217532"/>
                  <a:pt x="111251" y="244519"/>
                </a:cubicBezTo>
                <a:cubicBezTo>
                  <a:pt x="101197" y="271507"/>
                  <a:pt x="82676" y="165144"/>
                  <a:pt x="69976" y="161969"/>
                </a:cubicBezTo>
                <a:cubicBezTo>
                  <a:pt x="57276" y="158794"/>
                  <a:pt x="44047" y="222823"/>
                  <a:pt x="35051" y="225469"/>
                </a:cubicBezTo>
                <a:cubicBezTo>
                  <a:pt x="26055" y="228115"/>
                  <a:pt x="19705" y="209065"/>
                  <a:pt x="16001" y="177844"/>
                </a:cubicBezTo>
                <a:cubicBezTo>
                  <a:pt x="12297" y="146623"/>
                  <a:pt x="-1461" y="5336"/>
                  <a:pt x="126" y="190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 274">
            <a:extLst>
              <a:ext uri="{FF2B5EF4-FFF2-40B4-BE49-F238E27FC236}">
                <a16:creationId xmlns:a16="http://schemas.microsoft.com/office/drawing/2014/main" id="{29E974F0-F7D4-1231-9193-8A6139E977EA}"/>
              </a:ext>
            </a:extLst>
          </p:cNvPr>
          <p:cNvSpPr/>
          <p:nvPr/>
        </p:nvSpPr>
        <p:spPr>
          <a:xfrm>
            <a:off x="4320783" y="2951153"/>
            <a:ext cx="460619" cy="1146762"/>
          </a:xfrm>
          <a:custGeom>
            <a:avLst/>
            <a:gdLst>
              <a:gd name="connsiteX0" fmla="*/ 8 w 460619"/>
              <a:gd name="connsiteY0" fmla="*/ 3062 h 1146762"/>
              <a:gd name="connsiteX1" fmla="*/ 150733 w 460619"/>
              <a:gd name="connsiteY1" fmla="*/ 39906 h 1146762"/>
              <a:gd name="connsiteX2" fmla="*/ 291410 w 460619"/>
              <a:gd name="connsiteY2" fmla="*/ 23159 h 1146762"/>
              <a:gd name="connsiteX3" fmla="*/ 375147 w 460619"/>
              <a:gd name="connsiteY3" fmla="*/ 126992 h 1146762"/>
              <a:gd name="connsiteX4" fmla="*/ 432087 w 460619"/>
              <a:gd name="connsiteY4" fmla="*/ 80100 h 1146762"/>
              <a:gd name="connsiteX5" fmla="*/ 458883 w 460619"/>
              <a:gd name="connsiteY5" fmla="*/ 482034 h 1146762"/>
              <a:gd name="connsiteX6" fmla="*/ 452184 w 460619"/>
              <a:gd name="connsiteY6" fmla="*/ 877269 h 1146762"/>
              <a:gd name="connsiteX7" fmla="*/ 405292 w 460619"/>
              <a:gd name="connsiteY7" fmla="*/ 873920 h 1146762"/>
              <a:gd name="connsiteX8" fmla="*/ 355050 w 460619"/>
              <a:gd name="connsiteY8" fmla="*/ 977752 h 1146762"/>
              <a:gd name="connsiteX9" fmla="*/ 288061 w 460619"/>
              <a:gd name="connsiteY9" fmla="*/ 954306 h 1146762"/>
              <a:gd name="connsiteX10" fmla="*/ 144035 w 460619"/>
              <a:gd name="connsiteY10" fmla="*/ 1145225 h 1146762"/>
              <a:gd name="connsiteX11" fmla="*/ 281362 w 460619"/>
              <a:gd name="connsiteY11" fmla="*/ 833726 h 1146762"/>
              <a:gd name="connsiteX12" fmla="*/ 334953 w 460619"/>
              <a:gd name="connsiteY12" fmla="*/ 713146 h 1146762"/>
              <a:gd name="connsiteX13" fmla="*/ 278013 w 460619"/>
              <a:gd name="connsiteY13" fmla="*/ 549023 h 1146762"/>
              <a:gd name="connsiteX14" fmla="*/ 180879 w 460619"/>
              <a:gd name="connsiteY14" fmla="*/ 907414 h 1146762"/>
              <a:gd name="connsiteX15" fmla="*/ 331604 w 460619"/>
              <a:gd name="connsiteY15" fmla="*/ 271018 h 1146762"/>
              <a:gd name="connsiteX16" fmla="*/ 247868 w 460619"/>
              <a:gd name="connsiteY16" fmla="*/ 160487 h 1146762"/>
              <a:gd name="connsiteX17" fmla="*/ 324905 w 460619"/>
              <a:gd name="connsiteY17" fmla="*/ 371502 h 1146762"/>
              <a:gd name="connsiteX18" fmla="*/ 187577 w 460619"/>
              <a:gd name="connsiteY18" fmla="*/ 170535 h 1146762"/>
              <a:gd name="connsiteX19" fmla="*/ 157432 w 460619"/>
              <a:gd name="connsiteY19" fmla="*/ 133691 h 1146762"/>
              <a:gd name="connsiteX20" fmla="*/ 8 w 460619"/>
              <a:gd name="connsiteY20" fmla="*/ 3062 h 114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0619" h="1146762">
                <a:moveTo>
                  <a:pt x="8" y="3062"/>
                </a:moveTo>
                <a:cubicBezTo>
                  <a:pt x="-1108" y="-12569"/>
                  <a:pt x="102166" y="36557"/>
                  <a:pt x="150733" y="39906"/>
                </a:cubicBezTo>
                <a:cubicBezTo>
                  <a:pt x="199300" y="43255"/>
                  <a:pt x="254008" y="8645"/>
                  <a:pt x="291410" y="23159"/>
                </a:cubicBezTo>
                <a:cubicBezTo>
                  <a:pt x="328812" y="37673"/>
                  <a:pt x="351701" y="117502"/>
                  <a:pt x="375147" y="126992"/>
                </a:cubicBezTo>
                <a:cubicBezTo>
                  <a:pt x="398593" y="136482"/>
                  <a:pt x="418131" y="20926"/>
                  <a:pt x="432087" y="80100"/>
                </a:cubicBezTo>
                <a:cubicBezTo>
                  <a:pt x="446043" y="139274"/>
                  <a:pt x="455534" y="349173"/>
                  <a:pt x="458883" y="482034"/>
                </a:cubicBezTo>
                <a:cubicBezTo>
                  <a:pt x="462232" y="614895"/>
                  <a:pt x="461116" y="811955"/>
                  <a:pt x="452184" y="877269"/>
                </a:cubicBezTo>
                <a:cubicBezTo>
                  <a:pt x="443252" y="942583"/>
                  <a:pt x="421481" y="857173"/>
                  <a:pt x="405292" y="873920"/>
                </a:cubicBezTo>
                <a:cubicBezTo>
                  <a:pt x="389103" y="890667"/>
                  <a:pt x="374589" y="964354"/>
                  <a:pt x="355050" y="977752"/>
                </a:cubicBezTo>
                <a:cubicBezTo>
                  <a:pt x="335511" y="991150"/>
                  <a:pt x="323230" y="926394"/>
                  <a:pt x="288061" y="954306"/>
                </a:cubicBezTo>
                <a:cubicBezTo>
                  <a:pt x="252892" y="982218"/>
                  <a:pt x="145152" y="1165322"/>
                  <a:pt x="144035" y="1145225"/>
                </a:cubicBezTo>
                <a:cubicBezTo>
                  <a:pt x="142918" y="1125128"/>
                  <a:pt x="249542" y="905739"/>
                  <a:pt x="281362" y="833726"/>
                </a:cubicBezTo>
                <a:cubicBezTo>
                  <a:pt x="313182" y="761713"/>
                  <a:pt x="335511" y="760596"/>
                  <a:pt x="334953" y="713146"/>
                </a:cubicBezTo>
                <a:cubicBezTo>
                  <a:pt x="334395" y="665696"/>
                  <a:pt x="303692" y="516645"/>
                  <a:pt x="278013" y="549023"/>
                </a:cubicBezTo>
                <a:cubicBezTo>
                  <a:pt x="252334" y="581401"/>
                  <a:pt x="171947" y="953748"/>
                  <a:pt x="180879" y="907414"/>
                </a:cubicBezTo>
                <a:cubicBezTo>
                  <a:pt x="189811" y="861080"/>
                  <a:pt x="320439" y="395506"/>
                  <a:pt x="331604" y="271018"/>
                </a:cubicBezTo>
                <a:cubicBezTo>
                  <a:pt x="342769" y="146530"/>
                  <a:pt x="248984" y="143740"/>
                  <a:pt x="247868" y="160487"/>
                </a:cubicBezTo>
                <a:cubicBezTo>
                  <a:pt x="246752" y="177234"/>
                  <a:pt x="334954" y="369827"/>
                  <a:pt x="324905" y="371502"/>
                </a:cubicBezTo>
                <a:cubicBezTo>
                  <a:pt x="314857" y="373177"/>
                  <a:pt x="215489" y="210170"/>
                  <a:pt x="187577" y="170535"/>
                </a:cubicBezTo>
                <a:cubicBezTo>
                  <a:pt x="159665" y="130900"/>
                  <a:pt x="185344" y="158254"/>
                  <a:pt x="157432" y="133691"/>
                </a:cubicBezTo>
                <a:cubicBezTo>
                  <a:pt x="129520" y="109128"/>
                  <a:pt x="1124" y="18693"/>
                  <a:pt x="8" y="30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 275">
            <a:extLst>
              <a:ext uri="{FF2B5EF4-FFF2-40B4-BE49-F238E27FC236}">
                <a16:creationId xmlns:a16="http://schemas.microsoft.com/office/drawing/2014/main" id="{3F30F3FF-EF15-31DF-97FB-92AA4A33909F}"/>
              </a:ext>
            </a:extLst>
          </p:cNvPr>
          <p:cNvSpPr/>
          <p:nvPr/>
        </p:nvSpPr>
        <p:spPr>
          <a:xfrm>
            <a:off x="4107730" y="2714019"/>
            <a:ext cx="1349982" cy="618899"/>
          </a:xfrm>
          <a:custGeom>
            <a:avLst/>
            <a:gdLst>
              <a:gd name="connsiteX0" fmla="*/ 2257 w 1349982"/>
              <a:gd name="connsiteY0" fmla="*/ 163935 h 618899"/>
              <a:gd name="connsiteX1" fmla="*/ 560523 w 1349982"/>
              <a:gd name="connsiteY1" fmla="*/ 305 h 618899"/>
              <a:gd name="connsiteX2" fmla="*/ 1022535 w 1349982"/>
              <a:gd name="connsiteY2" fmla="*/ 212061 h 618899"/>
              <a:gd name="connsiteX3" fmla="*/ 1051411 w 1349982"/>
              <a:gd name="connsiteY3" fmla="*/ 115808 h 618899"/>
              <a:gd name="connsiteX4" fmla="*/ 1147664 w 1349982"/>
              <a:gd name="connsiteY4" fmla="*/ 327564 h 618899"/>
              <a:gd name="connsiteX5" fmla="*/ 1349794 w 1349982"/>
              <a:gd name="connsiteY5" fmla="*/ 154309 h 618899"/>
              <a:gd name="connsiteX6" fmla="*/ 1109163 w 1349982"/>
              <a:gd name="connsiteY6" fmla="*/ 616322 h 618899"/>
              <a:gd name="connsiteX7" fmla="*/ 964784 w 1349982"/>
              <a:gd name="connsiteY7" fmla="*/ 337189 h 618899"/>
              <a:gd name="connsiteX8" fmla="*/ 714527 w 1349982"/>
              <a:gd name="connsiteY8" fmla="*/ 250562 h 618899"/>
              <a:gd name="connsiteX9" fmla="*/ 387268 w 1349982"/>
              <a:gd name="connsiteY9" fmla="*/ 221686 h 618899"/>
              <a:gd name="connsiteX10" fmla="*/ 781904 w 1349982"/>
              <a:gd name="connsiteY10" fmla="*/ 115808 h 618899"/>
              <a:gd name="connsiteX11" fmla="*/ 2257 w 1349982"/>
              <a:gd name="connsiteY11" fmla="*/ 163935 h 61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49982" h="618899">
                <a:moveTo>
                  <a:pt x="2257" y="163935"/>
                </a:moveTo>
                <a:cubicBezTo>
                  <a:pt x="-34640" y="144685"/>
                  <a:pt x="390477" y="-7716"/>
                  <a:pt x="560523" y="305"/>
                </a:cubicBezTo>
                <a:cubicBezTo>
                  <a:pt x="730569" y="8326"/>
                  <a:pt x="940720" y="192811"/>
                  <a:pt x="1022535" y="212061"/>
                </a:cubicBezTo>
                <a:cubicBezTo>
                  <a:pt x="1104350" y="231312"/>
                  <a:pt x="1030556" y="96557"/>
                  <a:pt x="1051411" y="115808"/>
                </a:cubicBezTo>
                <a:cubicBezTo>
                  <a:pt x="1072266" y="135058"/>
                  <a:pt x="1097934" y="321147"/>
                  <a:pt x="1147664" y="327564"/>
                </a:cubicBezTo>
                <a:cubicBezTo>
                  <a:pt x="1197394" y="333981"/>
                  <a:pt x="1356211" y="106183"/>
                  <a:pt x="1349794" y="154309"/>
                </a:cubicBezTo>
                <a:cubicBezTo>
                  <a:pt x="1343377" y="202435"/>
                  <a:pt x="1173331" y="585842"/>
                  <a:pt x="1109163" y="616322"/>
                </a:cubicBezTo>
                <a:cubicBezTo>
                  <a:pt x="1044995" y="646802"/>
                  <a:pt x="1030557" y="398149"/>
                  <a:pt x="964784" y="337189"/>
                </a:cubicBezTo>
                <a:cubicBezTo>
                  <a:pt x="899011" y="276229"/>
                  <a:pt x="810780" y="269813"/>
                  <a:pt x="714527" y="250562"/>
                </a:cubicBezTo>
                <a:cubicBezTo>
                  <a:pt x="618274" y="231311"/>
                  <a:pt x="376039" y="244145"/>
                  <a:pt x="387268" y="221686"/>
                </a:cubicBezTo>
                <a:cubicBezTo>
                  <a:pt x="398498" y="199227"/>
                  <a:pt x="842864" y="128642"/>
                  <a:pt x="781904" y="115808"/>
                </a:cubicBezTo>
                <a:cubicBezTo>
                  <a:pt x="720944" y="102974"/>
                  <a:pt x="39154" y="183185"/>
                  <a:pt x="2257" y="1639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 276">
            <a:extLst>
              <a:ext uri="{FF2B5EF4-FFF2-40B4-BE49-F238E27FC236}">
                <a16:creationId xmlns:a16="http://schemas.microsoft.com/office/drawing/2014/main" id="{9FEEA3B4-EB9F-0D5F-C566-8C13B46089A5}"/>
              </a:ext>
            </a:extLst>
          </p:cNvPr>
          <p:cNvSpPr/>
          <p:nvPr/>
        </p:nvSpPr>
        <p:spPr>
          <a:xfrm>
            <a:off x="5251115" y="2594119"/>
            <a:ext cx="1569885" cy="1191911"/>
          </a:xfrm>
          <a:custGeom>
            <a:avLst/>
            <a:gdLst>
              <a:gd name="connsiteX0" fmla="*/ 42780 w 1569885"/>
              <a:gd name="connsiteY0" fmla="*/ 216458 h 1191911"/>
              <a:gd name="connsiteX1" fmla="*/ 697298 w 1569885"/>
              <a:gd name="connsiteY1" fmla="*/ 197207 h 1191911"/>
              <a:gd name="connsiteX2" fmla="*/ 1024557 w 1569885"/>
              <a:gd name="connsiteY2" fmla="*/ 226083 h 1191911"/>
              <a:gd name="connsiteX3" fmla="*/ 1043807 w 1569885"/>
              <a:gd name="connsiteY3" fmla="*/ 43203 h 1191911"/>
              <a:gd name="connsiteX4" fmla="*/ 1553946 w 1569885"/>
              <a:gd name="connsiteY4" fmla="*/ 1159734 h 1191911"/>
              <a:gd name="connsiteX5" fmla="*/ 1371066 w 1569885"/>
              <a:gd name="connsiteY5" fmla="*/ 842100 h 1191911"/>
              <a:gd name="connsiteX6" fmla="*/ 678047 w 1569885"/>
              <a:gd name="connsiteY6" fmla="*/ 341586 h 1191911"/>
              <a:gd name="connsiteX7" fmla="*/ 100531 w 1569885"/>
              <a:gd name="connsiteY7" fmla="*/ 611094 h 1191911"/>
              <a:gd name="connsiteX8" fmla="*/ 139032 w 1569885"/>
              <a:gd name="connsiteY8" fmla="*/ 408963 h 1191911"/>
              <a:gd name="connsiteX9" fmla="*/ 71656 w 1569885"/>
              <a:gd name="connsiteY9" fmla="*/ 370462 h 1191911"/>
              <a:gd name="connsiteX10" fmla="*/ 42780 w 1569885"/>
              <a:gd name="connsiteY10" fmla="*/ 216458 h 119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69885" h="1191911">
                <a:moveTo>
                  <a:pt x="42780" y="216458"/>
                </a:moveTo>
                <a:cubicBezTo>
                  <a:pt x="147054" y="187582"/>
                  <a:pt x="533669" y="195603"/>
                  <a:pt x="697298" y="197207"/>
                </a:cubicBezTo>
                <a:cubicBezTo>
                  <a:pt x="860927" y="198811"/>
                  <a:pt x="966806" y="251750"/>
                  <a:pt x="1024557" y="226083"/>
                </a:cubicBezTo>
                <a:cubicBezTo>
                  <a:pt x="1082308" y="200416"/>
                  <a:pt x="955576" y="-112405"/>
                  <a:pt x="1043807" y="43203"/>
                </a:cubicBezTo>
                <a:cubicBezTo>
                  <a:pt x="1132038" y="198811"/>
                  <a:pt x="1499403" y="1026585"/>
                  <a:pt x="1553946" y="1159734"/>
                </a:cubicBezTo>
                <a:cubicBezTo>
                  <a:pt x="1608489" y="1292883"/>
                  <a:pt x="1517049" y="978458"/>
                  <a:pt x="1371066" y="842100"/>
                </a:cubicBezTo>
                <a:cubicBezTo>
                  <a:pt x="1225083" y="705742"/>
                  <a:pt x="889803" y="380087"/>
                  <a:pt x="678047" y="341586"/>
                </a:cubicBezTo>
                <a:cubicBezTo>
                  <a:pt x="466291" y="303085"/>
                  <a:pt x="190367" y="599865"/>
                  <a:pt x="100531" y="611094"/>
                </a:cubicBezTo>
                <a:cubicBezTo>
                  <a:pt x="10695" y="622323"/>
                  <a:pt x="143845" y="449068"/>
                  <a:pt x="139032" y="408963"/>
                </a:cubicBezTo>
                <a:cubicBezTo>
                  <a:pt x="134220" y="368858"/>
                  <a:pt x="87698" y="400942"/>
                  <a:pt x="71656" y="370462"/>
                </a:cubicBezTo>
                <a:cubicBezTo>
                  <a:pt x="55614" y="339982"/>
                  <a:pt x="-61494" y="245334"/>
                  <a:pt x="42780" y="2164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 277">
            <a:extLst>
              <a:ext uri="{FF2B5EF4-FFF2-40B4-BE49-F238E27FC236}">
                <a16:creationId xmlns:a16="http://schemas.microsoft.com/office/drawing/2014/main" id="{9023E32A-DA60-26CA-9F41-38FBFBC9523F}"/>
              </a:ext>
            </a:extLst>
          </p:cNvPr>
          <p:cNvSpPr/>
          <p:nvPr/>
        </p:nvSpPr>
        <p:spPr>
          <a:xfrm>
            <a:off x="3978153" y="5441123"/>
            <a:ext cx="2245243" cy="1019021"/>
          </a:xfrm>
          <a:custGeom>
            <a:avLst/>
            <a:gdLst>
              <a:gd name="connsiteX0" fmla="*/ 35582 w 2245243"/>
              <a:gd name="connsiteY0" fmla="*/ 26026 h 1019021"/>
              <a:gd name="connsiteX1" fmla="*/ 74083 w 2245243"/>
              <a:gd name="connsiteY1" fmla="*/ 83778 h 1019021"/>
              <a:gd name="connsiteX2" fmla="*/ 834479 w 2245243"/>
              <a:gd name="connsiteY2" fmla="*/ 478414 h 1019021"/>
              <a:gd name="connsiteX3" fmla="*/ 1421620 w 2245243"/>
              <a:gd name="connsiteY3" fmla="*/ 459163 h 1019021"/>
              <a:gd name="connsiteX4" fmla="*/ 1431245 w 2245243"/>
              <a:gd name="connsiteY4" fmla="*/ 468789 h 1019021"/>
              <a:gd name="connsiteX5" fmla="*/ 2239767 w 2245243"/>
              <a:gd name="connsiteY5" fmla="*/ 35652 h 1019021"/>
              <a:gd name="connsiteX6" fmla="*/ 1806630 w 2245243"/>
              <a:gd name="connsiteY6" fmla="*/ 276283 h 1019021"/>
              <a:gd name="connsiteX7" fmla="*/ 2230142 w 2245243"/>
              <a:gd name="connsiteY7" fmla="*/ 324410 h 1019021"/>
              <a:gd name="connsiteX8" fmla="*/ 1469746 w 2245243"/>
              <a:gd name="connsiteY8" fmla="*/ 690170 h 1019021"/>
              <a:gd name="connsiteX9" fmla="*/ 651599 w 2245243"/>
              <a:gd name="connsiteY9" fmla="*/ 998178 h 1019021"/>
              <a:gd name="connsiteX10" fmla="*/ 795978 w 2245243"/>
              <a:gd name="connsiteY10" fmla="*/ 863424 h 1019021"/>
              <a:gd name="connsiteX11" fmla="*/ 74083 w 2245243"/>
              <a:gd name="connsiteY11" fmla="*/ 439913 h 1019021"/>
              <a:gd name="connsiteX12" fmla="*/ 189586 w 2245243"/>
              <a:gd name="connsiteY12" fmla="*/ 690170 h 1019021"/>
              <a:gd name="connsiteX13" fmla="*/ 54832 w 2245243"/>
              <a:gd name="connsiteY13" fmla="*/ 1017429 h 1019021"/>
              <a:gd name="connsiteX14" fmla="*/ 218462 w 2245243"/>
              <a:gd name="connsiteY14" fmla="*/ 545791 h 1019021"/>
              <a:gd name="connsiteX15" fmla="*/ 131834 w 2245243"/>
              <a:gd name="connsiteY15" fmla="*/ 411037 h 1019021"/>
              <a:gd name="connsiteX16" fmla="*/ 35582 w 2245243"/>
              <a:gd name="connsiteY16" fmla="*/ 26026 h 101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45243" h="1019021">
                <a:moveTo>
                  <a:pt x="35582" y="26026"/>
                </a:moveTo>
                <a:cubicBezTo>
                  <a:pt x="25957" y="-28517"/>
                  <a:pt x="-59066" y="8380"/>
                  <a:pt x="74083" y="83778"/>
                </a:cubicBezTo>
                <a:cubicBezTo>
                  <a:pt x="207232" y="159176"/>
                  <a:pt x="609889" y="415850"/>
                  <a:pt x="834479" y="478414"/>
                </a:cubicBezTo>
                <a:cubicBezTo>
                  <a:pt x="1059069" y="540978"/>
                  <a:pt x="1322159" y="460767"/>
                  <a:pt x="1421620" y="459163"/>
                </a:cubicBezTo>
                <a:cubicBezTo>
                  <a:pt x="1521081" y="457559"/>
                  <a:pt x="1294887" y="539374"/>
                  <a:pt x="1431245" y="468789"/>
                </a:cubicBezTo>
                <a:cubicBezTo>
                  <a:pt x="1567603" y="398204"/>
                  <a:pt x="2177203" y="67736"/>
                  <a:pt x="2239767" y="35652"/>
                </a:cubicBezTo>
                <a:cubicBezTo>
                  <a:pt x="2302331" y="3568"/>
                  <a:pt x="1808234" y="228157"/>
                  <a:pt x="1806630" y="276283"/>
                </a:cubicBezTo>
                <a:cubicBezTo>
                  <a:pt x="1805026" y="324409"/>
                  <a:pt x="2286289" y="255429"/>
                  <a:pt x="2230142" y="324410"/>
                </a:cubicBezTo>
                <a:cubicBezTo>
                  <a:pt x="2173995" y="393391"/>
                  <a:pt x="1732837" y="577875"/>
                  <a:pt x="1469746" y="690170"/>
                </a:cubicBezTo>
                <a:cubicBezTo>
                  <a:pt x="1206656" y="802465"/>
                  <a:pt x="763894" y="969302"/>
                  <a:pt x="651599" y="998178"/>
                </a:cubicBezTo>
                <a:cubicBezTo>
                  <a:pt x="539304" y="1027054"/>
                  <a:pt x="892231" y="956468"/>
                  <a:pt x="795978" y="863424"/>
                </a:cubicBezTo>
                <a:cubicBezTo>
                  <a:pt x="699725" y="770380"/>
                  <a:pt x="175148" y="468789"/>
                  <a:pt x="74083" y="439913"/>
                </a:cubicBezTo>
                <a:cubicBezTo>
                  <a:pt x="-26982" y="411037"/>
                  <a:pt x="192794" y="593917"/>
                  <a:pt x="189586" y="690170"/>
                </a:cubicBezTo>
                <a:cubicBezTo>
                  <a:pt x="186378" y="786423"/>
                  <a:pt x="50019" y="1041492"/>
                  <a:pt x="54832" y="1017429"/>
                </a:cubicBezTo>
                <a:cubicBezTo>
                  <a:pt x="59645" y="993366"/>
                  <a:pt x="205628" y="646856"/>
                  <a:pt x="218462" y="545791"/>
                </a:cubicBezTo>
                <a:cubicBezTo>
                  <a:pt x="231296" y="444726"/>
                  <a:pt x="167127" y="496060"/>
                  <a:pt x="131834" y="411037"/>
                </a:cubicBezTo>
                <a:cubicBezTo>
                  <a:pt x="96541" y="326014"/>
                  <a:pt x="45207" y="80569"/>
                  <a:pt x="35582" y="2602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フリーフォーム 278">
            <a:extLst>
              <a:ext uri="{FF2B5EF4-FFF2-40B4-BE49-F238E27FC236}">
                <a16:creationId xmlns:a16="http://schemas.microsoft.com/office/drawing/2014/main" id="{5CB2A56D-7B84-0BAD-6256-2743053C673D}"/>
              </a:ext>
            </a:extLst>
          </p:cNvPr>
          <p:cNvSpPr/>
          <p:nvPr/>
        </p:nvSpPr>
        <p:spPr>
          <a:xfrm>
            <a:off x="2836104" y="7602800"/>
            <a:ext cx="3825357" cy="5104160"/>
          </a:xfrm>
          <a:custGeom>
            <a:avLst/>
            <a:gdLst>
              <a:gd name="connsiteX0" fmla="*/ 3824578 w 3825357"/>
              <a:gd name="connsiteY0" fmla="*/ 20408 h 5104160"/>
              <a:gd name="connsiteX1" fmla="*/ 551989 w 3825357"/>
              <a:gd name="connsiteY1" fmla="*/ 3552880 h 5104160"/>
              <a:gd name="connsiteX2" fmla="*/ 1668519 w 3825357"/>
              <a:gd name="connsiteY2" fmla="*/ 2426724 h 5104160"/>
              <a:gd name="connsiteX3" fmla="*/ 821496 w 3825357"/>
              <a:gd name="connsiteY3" fmla="*/ 4525032 h 5104160"/>
              <a:gd name="connsiteX4" fmla="*/ 3112309 w 3825357"/>
              <a:gd name="connsiteY4" fmla="*/ 2378598 h 5104160"/>
              <a:gd name="connsiteX5" fmla="*/ 850372 w 3825357"/>
              <a:gd name="connsiteY5" fmla="*/ 5102547 h 5104160"/>
              <a:gd name="connsiteX6" fmla="*/ 3670574 w 3825357"/>
              <a:gd name="connsiteY6" fmla="*/ 1916585 h 5104160"/>
              <a:gd name="connsiteX7" fmla="*/ 1668519 w 3825357"/>
              <a:gd name="connsiteY7" fmla="*/ 3370000 h 5104160"/>
              <a:gd name="connsiteX8" fmla="*/ 3458818 w 3825357"/>
              <a:gd name="connsiteY8" fmla="*/ 1185065 h 5104160"/>
              <a:gd name="connsiteX9" fmla="*/ 3349 w 3825357"/>
              <a:gd name="connsiteY9" fmla="*/ 3649133 h 5104160"/>
              <a:gd name="connsiteX10" fmla="*/ 2785050 w 3825357"/>
              <a:gd name="connsiteY10" fmla="*/ 501672 h 5104160"/>
              <a:gd name="connsiteX11" fmla="*/ 879248 w 3825357"/>
              <a:gd name="connsiteY11" fmla="*/ 2032088 h 5104160"/>
              <a:gd name="connsiteX12" fmla="*/ 3824578 w 3825357"/>
              <a:gd name="connsiteY12" fmla="*/ 20408 h 510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25357" h="5104160">
                <a:moveTo>
                  <a:pt x="3824578" y="20408"/>
                </a:moveTo>
                <a:cubicBezTo>
                  <a:pt x="3770035" y="273873"/>
                  <a:pt x="911332" y="3151827"/>
                  <a:pt x="551989" y="3552880"/>
                </a:cubicBezTo>
                <a:cubicBezTo>
                  <a:pt x="192646" y="3953933"/>
                  <a:pt x="1623601" y="2264699"/>
                  <a:pt x="1668519" y="2426724"/>
                </a:cubicBezTo>
                <a:cubicBezTo>
                  <a:pt x="1713437" y="2588749"/>
                  <a:pt x="580864" y="4533053"/>
                  <a:pt x="821496" y="4525032"/>
                </a:cubicBezTo>
                <a:cubicBezTo>
                  <a:pt x="1062128" y="4517011"/>
                  <a:pt x="3107496" y="2282346"/>
                  <a:pt x="3112309" y="2378598"/>
                </a:cubicBezTo>
                <a:cubicBezTo>
                  <a:pt x="3117122" y="2474850"/>
                  <a:pt x="757328" y="5179549"/>
                  <a:pt x="850372" y="5102547"/>
                </a:cubicBezTo>
                <a:cubicBezTo>
                  <a:pt x="943416" y="5025545"/>
                  <a:pt x="3534216" y="2205343"/>
                  <a:pt x="3670574" y="1916585"/>
                </a:cubicBezTo>
                <a:cubicBezTo>
                  <a:pt x="3806932" y="1627827"/>
                  <a:pt x="1703812" y="3491920"/>
                  <a:pt x="1668519" y="3370000"/>
                </a:cubicBezTo>
                <a:cubicBezTo>
                  <a:pt x="1633226" y="3248080"/>
                  <a:pt x="3736346" y="1138543"/>
                  <a:pt x="3458818" y="1185065"/>
                </a:cubicBezTo>
                <a:cubicBezTo>
                  <a:pt x="3181290" y="1231587"/>
                  <a:pt x="115644" y="3763032"/>
                  <a:pt x="3349" y="3649133"/>
                </a:cubicBezTo>
                <a:cubicBezTo>
                  <a:pt x="-108946" y="3535234"/>
                  <a:pt x="2639067" y="771180"/>
                  <a:pt x="2785050" y="501672"/>
                </a:cubicBezTo>
                <a:cubicBezTo>
                  <a:pt x="2931033" y="232165"/>
                  <a:pt x="705993" y="2107486"/>
                  <a:pt x="879248" y="2032088"/>
                </a:cubicBezTo>
                <a:cubicBezTo>
                  <a:pt x="1052503" y="1956690"/>
                  <a:pt x="3879121" y="-233057"/>
                  <a:pt x="3824578" y="20408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 279">
            <a:extLst>
              <a:ext uri="{FF2B5EF4-FFF2-40B4-BE49-F238E27FC236}">
                <a16:creationId xmlns:a16="http://schemas.microsoft.com/office/drawing/2014/main" id="{DC8DC845-AA10-0B95-EA21-6A2CC71EC6CD}"/>
              </a:ext>
            </a:extLst>
          </p:cNvPr>
          <p:cNvSpPr/>
          <p:nvPr/>
        </p:nvSpPr>
        <p:spPr>
          <a:xfrm>
            <a:off x="6672521" y="3472998"/>
            <a:ext cx="1271695" cy="3526452"/>
          </a:xfrm>
          <a:custGeom>
            <a:avLst/>
            <a:gdLst>
              <a:gd name="connsiteX0" fmla="*/ 969938 w 1271695"/>
              <a:gd name="connsiteY0" fmla="*/ 1722 h 3526452"/>
              <a:gd name="connsiteX1" fmla="*/ 17037 w 1271695"/>
              <a:gd name="connsiteY1" fmla="*/ 1330008 h 3526452"/>
              <a:gd name="connsiteX2" fmla="*/ 344296 w 1271695"/>
              <a:gd name="connsiteY2" fmla="*/ 1185629 h 3526452"/>
              <a:gd name="connsiteX3" fmla="*/ 161416 w 1271695"/>
              <a:gd name="connsiteY3" fmla="*/ 1455137 h 3526452"/>
              <a:gd name="connsiteX4" fmla="*/ 257668 w 1271695"/>
              <a:gd name="connsiteY4" fmla="*/ 2465789 h 3526452"/>
              <a:gd name="connsiteX5" fmla="*/ 248043 w 1271695"/>
              <a:gd name="connsiteY5" fmla="*/ 2023027 h 3526452"/>
              <a:gd name="connsiteX6" fmla="*/ 199917 w 1271695"/>
              <a:gd name="connsiteY6" fmla="*/ 3524568 h 3526452"/>
              <a:gd name="connsiteX7" fmla="*/ 556052 w 1271695"/>
              <a:gd name="connsiteY7" fmla="*/ 2302160 h 3526452"/>
              <a:gd name="connsiteX8" fmla="*/ 1268321 w 1271695"/>
              <a:gd name="connsiteY8" fmla="*/ 867996 h 3526452"/>
              <a:gd name="connsiteX9" fmla="*/ 825559 w 1271695"/>
              <a:gd name="connsiteY9" fmla="*/ 1464762 h 3526452"/>
              <a:gd name="connsiteX10" fmla="*/ 844810 w 1271695"/>
              <a:gd name="connsiteY10" fmla="*/ 694741 h 3526452"/>
              <a:gd name="connsiteX11" fmla="*/ 488675 w 1271695"/>
              <a:gd name="connsiteY11" fmla="*/ 1041250 h 3526452"/>
              <a:gd name="connsiteX12" fmla="*/ 969938 w 1271695"/>
              <a:gd name="connsiteY12" fmla="*/ 1722 h 352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1695" h="3526452">
                <a:moveTo>
                  <a:pt x="969938" y="1722"/>
                </a:moveTo>
                <a:cubicBezTo>
                  <a:pt x="891332" y="49848"/>
                  <a:pt x="121311" y="1132690"/>
                  <a:pt x="17037" y="1330008"/>
                </a:cubicBezTo>
                <a:cubicBezTo>
                  <a:pt x="-87237" y="1527326"/>
                  <a:pt x="320233" y="1164774"/>
                  <a:pt x="344296" y="1185629"/>
                </a:cubicBezTo>
                <a:cubicBezTo>
                  <a:pt x="368359" y="1206484"/>
                  <a:pt x="175854" y="1241777"/>
                  <a:pt x="161416" y="1455137"/>
                </a:cubicBezTo>
                <a:cubicBezTo>
                  <a:pt x="146978" y="1668497"/>
                  <a:pt x="243230" y="2371141"/>
                  <a:pt x="257668" y="2465789"/>
                </a:cubicBezTo>
                <a:cubicBezTo>
                  <a:pt x="272106" y="2560437"/>
                  <a:pt x="257668" y="1846564"/>
                  <a:pt x="248043" y="2023027"/>
                </a:cubicBezTo>
                <a:cubicBezTo>
                  <a:pt x="238418" y="2199490"/>
                  <a:pt x="148582" y="3478046"/>
                  <a:pt x="199917" y="3524568"/>
                </a:cubicBezTo>
                <a:cubicBezTo>
                  <a:pt x="251252" y="3571090"/>
                  <a:pt x="377985" y="2744922"/>
                  <a:pt x="556052" y="2302160"/>
                </a:cubicBezTo>
                <a:cubicBezTo>
                  <a:pt x="734119" y="1859398"/>
                  <a:pt x="1223403" y="1007562"/>
                  <a:pt x="1268321" y="867996"/>
                </a:cubicBezTo>
                <a:cubicBezTo>
                  <a:pt x="1313239" y="728430"/>
                  <a:pt x="896144" y="1493638"/>
                  <a:pt x="825559" y="1464762"/>
                </a:cubicBezTo>
                <a:cubicBezTo>
                  <a:pt x="754974" y="1435886"/>
                  <a:pt x="900957" y="765326"/>
                  <a:pt x="844810" y="694741"/>
                </a:cubicBezTo>
                <a:cubicBezTo>
                  <a:pt x="788663" y="624156"/>
                  <a:pt x="466216" y="1153545"/>
                  <a:pt x="488675" y="1041250"/>
                </a:cubicBezTo>
                <a:cubicBezTo>
                  <a:pt x="511134" y="928955"/>
                  <a:pt x="1048544" y="-46404"/>
                  <a:pt x="969938" y="1722"/>
                </a:cubicBezTo>
                <a:close/>
              </a:path>
            </a:pathLst>
          </a:custGeom>
          <a:solidFill>
            <a:srgbClr val="FFC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1" name="フリーフォーム 280">
            <a:extLst>
              <a:ext uri="{FF2B5EF4-FFF2-40B4-BE49-F238E27FC236}">
                <a16:creationId xmlns:a16="http://schemas.microsoft.com/office/drawing/2014/main" id="{E7820857-FEF6-7407-D2DD-66E775258DDE}"/>
              </a:ext>
            </a:extLst>
          </p:cNvPr>
          <p:cNvSpPr/>
          <p:nvPr/>
        </p:nvSpPr>
        <p:spPr>
          <a:xfrm>
            <a:off x="1727795" y="2359594"/>
            <a:ext cx="1516461" cy="4071341"/>
          </a:xfrm>
          <a:custGeom>
            <a:avLst/>
            <a:gdLst>
              <a:gd name="connsiteX0" fmla="*/ 1313788 w 1516461"/>
              <a:gd name="connsiteY0" fmla="*/ 17846 h 4071341"/>
              <a:gd name="connsiteX1" fmla="*/ 1256037 w 1516461"/>
              <a:gd name="connsiteY1" fmla="*/ 1115126 h 4071341"/>
              <a:gd name="connsiteX2" fmla="*/ 1275287 w 1516461"/>
              <a:gd name="connsiteY2" fmla="*/ 1952524 h 4071341"/>
              <a:gd name="connsiteX3" fmla="*/ 1304163 w 1516461"/>
              <a:gd name="connsiteY3" fmla="*/ 1721518 h 4071341"/>
              <a:gd name="connsiteX4" fmla="*/ 1275287 w 1516461"/>
              <a:gd name="connsiteY4" fmla="*/ 2761046 h 4071341"/>
              <a:gd name="connsiteX5" fmla="*/ 1207910 w 1516461"/>
              <a:gd name="connsiteY5" fmla="*/ 2645543 h 4071341"/>
              <a:gd name="connsiteX6" fmla="*/ 938403 w 1516461"/>
              <a:gd name="connsiteY6" fmla="*/ 4012330 h 4071341"/>
              <a:gd name="connsiteX7" fmla="*/ 4752 w 1516461"/>
              <a:gd name="connsiteY7" fmla="*/ 3839075 h 4071341"/>
              <a:gd name="connsiteX8" fmla="*/ 1381165 w 1516461"/>
              <a:gd name="connsiteY8" fmla="*/ 3983454 h 4071341"/>
              <a:gd name="connsiteX9" fmla="*/ 389763 w 1516461"/>
              <a:gd name="connsiteY9" fmla="*/ 3848701 h 4071341"/>
              <a:gd name="connsiteX10" fmla="*/ 1515919 w 1516461"/>
              <a:gd name="connsiteY10" fmla="*/ 3704322 h 4071341"/>
              <a:gd name="connsiteX11" fmla="*/ 216508 w 1516461"/>
              <a:gd name="connsiteY11" fmla="*/ 2943926 h 4071341"/>
              <a:gd name="connsiteX12" fmla="*/ 899902 w 1516461"/>
              <a:gd name="connsiteY12" fmla="*/ 2992052 h 4071341"/>
              <a:gd name="connsiteX13" fmla="*/ 707397 w 1516461"/>
              <a:gd name="connsiteY13" fmla="*/ 1548263 h 4071341"/>
              <a:gd name="connsiteX14" fmla="*/ 842150 w 1516461"/>
              <a:gd name="connsiteY14" fmla="*/ 2019901 h 4071341"/>
              <a:gd name="connsiteX15" fmla="*/ 861401 w 1516461"/>
              <a:gd name="connsiteY15" fmla="*/ 1057374 h 4071341"/>
              <a:gd name="connsiteX16" fmla="*/ 1044281 w 1516461"/>
              <a:gd name="connsiteY16" fmla="*/ 1606014 h 4071341"/>
              <a:gd name="connsiteX17" fmla="*/ 1121283 w 1516461"/>
              <a:gd name="connsiteY17" fmla="*/ 518360 h 4071341"/>
              <a:gd name="connsiteX18" fmla="*/ 1313788 w 1516461"/>
              <a:gd name="connsiteY18" fmla="*/ 17846 h 407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16461" h="4071341">
                <a:moveTo>
                  <a:pt x="1313788" y="17846"/>
                </a:moveTo>
                <a:cubicBezTo>
                  <a:pt x="1336247" y="117307"/>
                  <a:pt x="1262454" y="792680"/>
                  <a:pt x="1256037" y="1115126"/>
                </a:cubicBezTo>
                <a:cubicBezTo>
                  <a:pt x="1249620" y="1437572"/>
                  <a:pt x="1267266" y="1851459"/>
                  <a:pt x="1275287" y="1952524"/>
                </a:cubicBezTo>
                <a:cubicBezTo>
                  <a:pt x="1283308" y="2053589"/>
                  <a:pt x="1304163" y="1586764"/>
                  <a:pt x="1304163" y="1721518"/>
                </a:cubicBezTo>
                <a:cubicBezTo>
                  <a:pt x="1304163" y="1856272"/>
                  <a:pt x="1291329" y="2607042"/>
                  <a:pt x="1275287" y="2761046"/>
                </a:cubicBezTo>
                <a:cubicBezTo>
                  <a:pt x="1259245" y="2915050"/>
                  <a:pt x="1264057" y="2436996"/>
                  <a:pt x="1207910" y="2645543"/>
                </a:cubicBezTo>
                <a:cubicBezTo>
                  <a:pt x="1151763" y="2854090"/>
                  <a:pt x="1138929" y="3813408"/>
                  <a:pt x="938403" y="4012330"/>
                </a:cubicBezTo>
                <a:cubicBezTo>
                  <a:pt x="737877" y="4211252"/>
                  <a:pt x="-69042" y="3843888"/>
                  <a:pt x="4752" y="3839075"/>
                </a:cubicBezTo>
                <a:cubicBezTo>
                  <a:pt x="78546" y="3834262"/>
                  <a:pt x="1316997" y="3981850"/>
                  <a:pt x="1381165" y="3983454"/>
                </a:cubicBezTo>
                <a:cubicBezTo>
                  <a:pt x="1445333" y="3985058"/>
                  <a:pt x="367304" y="3895223"/>
                  <a:pt x="389763" y="3848701"/>
                </a:cubicBezTo>
                <a:cubicBezTo>
                  <a:pt x="412222" y="3802179"/>
                  <a:pt x="1544795" y="3855118"/>
                  <a:pt x="1515919" y="3704322"/>
                </a:cubicBezTo>
                <a:cubicBezTo>
                  <a:pt x="1487043" y="3553526"/>
                  <a:pt x="319178" y="3062638"/>
                  <a:pt x="216508" y="2943926"/>
                </a:cubicBezTo>
                <a:cubicBezTo>
                  <a:pt x="113838" y="2825214"/>
                  <a:pt x="818087" y="3224663"/>
                  <a:pt x="899902" y="2992052"/>
                </a:cubicBezTo>
                <a:cubicBezTo>
                  <a:pt x="981717" y="2759442"/>
                  <a:pt x="717022" y="1710288"/>
                  <a:pt x="707397" y="1548263"/>
                </a:cubicBezTo>
                <a:cubicBezTo>
                  <a:pt x="697772" y="1386238"/>
                  <a:pt x="816483" y="2101716"/>
                  <a:pt x="842150" y="2019901"/>
                </a:cubicBezTo>
                <a:cubicBezTo>
                  <a:pt x="867817" y="1938086"/>
                  <a:pt x="827712" y="1126355"/>
                  <a:pt x="861401" y="1057374"/>
                </a:cubicBezTo>
                <a:cubicBezTo>
                  <a:pt x="895090" y="988393"/>
                  <a:pt x="1000967" y="1695850"/>
                  <a:pt x="1044281" y="1606014"/>
                </a:cubicBezTo>
                <a:cubicBezTo>
                  <a:pt x="1087595" y="1516178"/>
                  <a:pt x="1082782" y="781451"/>
                  <a:pt x="1121283" y="518360"/>
                </a:cubicBezTo>
                <a:cubicBezTo>
                  <a:pt x="1159784" y="255269"/>
                  <a:pt x="1291329" y="-81615"/>
                  <a:pt x="1313788" y="17846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2" name="フリーフォーム 281">
            <a:extLst>
              <a:ext uri="{FF2B5EF4-FFF2-40B4-BE49-F238E27FC236}">
                <a16:creationId xmlns:a16="http://schemas.microsoft.com/office/drawing/2014/main" id="{B495C84D-691F-0C41-C36C-4FD900AEE2A5}"/>
              </a:ext>
            </a:extLst>
          </p:cNvPr>
          <p:cNvSpPr/>
          <p:nvPr/>
        </p:nvSpPr>
        <p:spPr>
          <a:xfrm>
            <a:off x="3799967" y="5687447"/>
            <a:ext cx="369760" cy="1228000"/>
          </a:xfrm>
          <a:custGeom>
            <a:avLst/>
            <a:gdLst>
              <a:gd name="connsiteX0" fmla="*/ 367772 w 369760"/>
              <a:gd name="connsiteY0" fmla="*/ 1084 h 1228000"/>
              <a:gd name="connsiteX1" fmla="*/ 290770 w 369760"/>
              <a:gd name="connsiteY1" fmla="*/ 617100 h 1228000"/>
              <a:gd name="connsiteX2" fmla="*/ 358147 w 369760"/>
              <a:gd name="connsiteY2" fmla="*/ 482347 h 1228000"/>
              <a:gd name="connsiteX3" fmla="*/ 2012 w 369760"/>
              <a:gd name="connsiteY3" fmla="*/ 1223492 h 1228000"/>
              <a:gd name="connsiteX4" fmla="*/ 213768 w 369760"/>
              <a:gd name="connsiteY4" fmla="*/ 771105 h 1228000"/>
              <a:gd name="connsiteX5" fmla="*/ 223393 w 369760"/>
              <a:gd name="connsiteY5" fmla="*/ 318717 h 1228000"/>
              <a:gd name="connsiteX6" fmla="*/ 271519 w 369760"/>
              <a:gd name="connsiteY6" fmla="*/ 463096 h 1228000"/>
              <a:gd name="connsiteX7" fmla="*/ 367772 w 369760"/>
              <a:gd name="connsiteY7" fmla="*/ 1084 h 122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760" h="1228000">
                <a:moveTo>
                  <a:pt x="367772" y="1084"/>
                </a:moveTo>
                <a:cubicBezTo>
                  <a:pt x="370980" y="26751"/>
                  <a:pt x="292374" y="536890"/>
                  <a:pt x="290770" y="617100"/>
                </a:cubicBezTo>
                <a:cubicBezTo>
                  <a:pt x="289166" y="697310"/>
                  <a:pt x="406273" y="381282"/>
                  <a:pt x="358147" y="482347"/>
                </a:cubicBezTo>
                <a:cubicBezTo>
                  <a:pt x="310021" y="583412"/>
                  <a:pt x="26075" y="1175366"/>
                  <a:pt x="2012" y="1223492"/>
                </a:cubicBezTo>
                <a:cubicBezTo>
                  <a:pt x="-22051" y="1271618"/>
                  <a:pt x="176871" y="921901"/>
                  <a:pt x="213768" y="771105"/>
                </a:cubicBezTo>
                <a:cubicBezTo>
                  <a:pt x="250665" y="620309"/>
                  <a:pt x="213768" y="370052"/>
                  <a:pt x="223393" y="318717"/>
                </a:cubicBezTo>
                <a:cubicBezTo>
                  <a:pt x="233018" y="267382"/>
                  <a:pt x="245852" y="512826"/>
                  <a:pt x="271519" y="463096"/>
                </a:cubicBezTo>
                <a:cubicBezTo>
                  <a:pt x="297186" y="413366"/>
                  <a:pt x="364564" y="-24583"/>
                  <a:pt x="367772" y="108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3" name="フリーフォーム 282">
            <a:extLst>
              <a:ext uri="{FF2B5EF4-FFF2-40B4-BE49-F238E27FC236}">
                <a16:creationId xmlns:a16="http://schemas.microsoft.com/office/drawing/2014/main" id="{8A1F090E-AF66-26B1-8038-337F79933852}"/>
              </a:ext>
            </a:extLst>
          </p:cNvPr>
          <p:cNvSpPr/>
          <p:nvPr/>
        </p:nvSpPr>
        <p:spPr>
          <a:xfrm>
            <a:off x="5880776" y="5606594"/>
            <a:ext cx="380924" cy="1362985"/>
          </a:xfrm>
          <a:custGeom>
            <a:avLst/>
            <a:gdLst>
              <a:gd name="connsiteX0" fmla="*/ 260 w 380924"/>
              <a:gd name="connsiteY0" fmla="*/ 4934 h 1362985"/>
              <a:gd name="connsiteX1" fmla="*/ 279392 w 380924"/>
              <a:gd name="connsiteY1" fmla="*/ 1015587 h 1362985"/>
              <a:gd name="connsiteX2" fmla="*/ 173515 w 380924"/>
              <a:gd name="connsiteY2" fmla="*/ 774955 h 1362985"/>
              <a:gd name="connsiteX3" fmla="*/ 212016 w 380924"/>
              <a:gd name="connsiteY3" fmla="*/ 1044463 h 1362985"/>
              <a:gd name="connsiteX4" fmla="*/ 58011 w 380924"/>
              <a:gd name="connsiteY4" fmla="*/ 1362097 h 1362985"/>
              <a:gd name="connsiteX5" fmla="*/ 173515 w 380924"/>
              <a:gd name="connsiteY5" fmla="*/ 1131090 h 1362985"/>
              <a:gd name="connsiteX6" fmla="*/ 221641 w 380924"/>
              <a:gd name="connsiteY6" fmla="*/ 880833 h 1362985"/>
              <a:gd name="connsiteX7" fmla="*/ 366020 w 380924"/>
              <a:gd name="connsiteY7" fmla="*/ 919334 h 1362985"/>
              <a:gd name="connsiteX8" fmla="*/ 337144 w 380924"/>
              <a:gd name="connsiteY8" fmla="*/ 640202 h 1362985"/>
              <a:gd name="connsiteX9" fmla="*/ 260 w 380924"/>
              <a:gd name="connsiteY9" fmla="*/ 4934 h 136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0924" h="1362985">
                <a:moveTo>
                  <a:pt x="260" y="4934"/>
                </a:moveTo>
                <a:cubicBezTo>
                  <a:pt x="-9365" y="67498"/>
                  <a:pt x="250516" y="887250"/>
                  <a:pt x="279392" y="1015587"/>
                </a:cubicBezTo>
                <a:cubicBezTo>
                  <a:pt x="308268" y="1143924"/>
                  <a:pt x="184744" y="770142"/>
                  <a:pt x="173515" y="774955"/>
                </a:cubicBezTo>
                <a:cubicBezTo>
                  <a:pt x="162286" y="779768"/>
                  <a:pt x="231267" y="946606"/>
                  <a:pt x="212016" y="1044463"/>
                </a:cubicBezTo>
                <a:cubicBezTo>
                  <a:pt x="192765" y="1142320"/>
                  <a:pt x="64428" y="1347659"/>
                  <a:pt x="58011" y="1362097"/>
                </a:cubicBezTo>
                <a:cubicBezTo>
                  <a:pt x="51594" y="1376535"/>
                  <a:pt x="146243" y="1211301"/>
                  <a:pt x="173515" y="1131090"/>
                </a:cubicBezTo>
                <a:cubicBezTo>
                  <a:pt x="200787" y="1050879"/>
                  <a:pt x="189557" y="916126"/>
                  <a:pt x="221641" y="880833"/>
                </a:cubicBezTo>
                <a:cubicBezTo>
                  <a:pt x="253725" y="845540"/>
                  <a:pt x="346770" y="959439"/>
                  <a:pt x="366020" y="919334"/>
                </a:cubicBezTo>
                <a:cubicBezTo>
                  <a:pt x="385270" y="879229"/>
                  <a:pt x="394896" y="787789"/>
                  <a:pt x="337144" y="640202"/>
                </a:cubicBezTo>
                <a:cubicBezTo>
                  <a:pt x="279392" y="492615"/>
                  <a:pt x="9885" y="-57630"/>
                  <a:pt x="260" y="493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5" name="フリーフォーム 284">
            <a:extLst>
              <a:ext uri="{FF2B5EF4-FFF2-40B4-BE49-F238E27FC236}">
                <a16:creationId xmlns:a16="http://schemas.microsoft.com/office/drawing/2014/main" id="{CAB27F2C-B7BC-ACD3-DE47-9309B216ACD5}"/>
              </a:ext>
            </a:extLst>
          </p:cNvPr>
          <p:cNvSpPr/>
          <p:nvPr/>
        </p:nvSpPr>
        <p:spPr>
          <a:xfrm>
            <a:off x="2747600" y="28763"/>
            <a:ext cx="3418299" cy="3861677"/>
          </a:xfrm>
          <a:custGeom>
            <a:avLst/>
            <a:gdLst>
              <a:gd name="connsiteX0" fmla="*/ 1614193 w 3418299"/>
              <a:gd name="connsiteY0" fmla="*/ 65830 h 3861677"/>
              <a:gd name="connsiteX1" fmla="*/ 58662 w 3418299"/>
              <a:gd name="connsiteY1" fmla="*/ 1526768 h 3861677"/>
              <a:gd name="connsiteX2" fmla="*/ 321421 w 3418299"/>
              <a:gd name="connsiteY2" fmla="*/ 1453196 h 3861677"/>
              <a:gd name="connsiteX3" fmla="*/ 258359 w 3418299"/>
              <a:gd name="connsiteY3" fmla="*/ 2441168 h 3861677"/>
              <a:gd name="connsiteX4" fmla="*/ 458055 w 3418299"/>
              <a:gd name="connsiteY4" fmla="*/ 2588313 h 3861677"/>
              <a:gd name="connsiteX5" fmla="*/ 615710 w 3418299"/>
              <a:gd name="connsiteY5" fmla="*/ 3860065 h 3861677"/>
              <a:gd name="connsiteX6" fmla="*/ 994083 w 3418299"/>
              <a:gd name="connsiteY6" fmla="*/ 2294023 h 3861677"/>
              <a:gd name="connsiteX7" fmla="*/ 1551131 w 3418299"/>
              <a:gd name="connsiteY7" fmla="*/ 2998216 h 3861677"/>
              <a:gd name="connsiteX8" fmla="*/ 1719297 w 3418299"/>
              <a:gd name="connsiteY8" fmla="*/ 3019237 h 3861677"/>
              <a:gd name="connsiteX9" fmla="*/ 1824400 w 3418299"/>
              <a:gd name="connsiteY9" fmla="*/ 2903623 h 3861677"/>
              <a:gd name="connsiteX10" fmla="*/ 2055628 w 3418299"/>
              <a:gd name="connsiteY10" fmla="*/ 2682906 h 3861677"/>
              <a:gd name="connsiteX11" fmla="*/ 2497062 w 3418299"/>
              <a:gd name="connsiteY11" fmla="*/ 3082299 h 3861677"/>
              <a:gd name="connsiteX12" fmla="*/ 2707269 w 3418299"/>
              <a:gd name="connsiteY12" fmla="*/ 2924644 h 3861677"/>
              <a:gd name="connsiteX13" fmla="*/ 2707269 w 3418299"/>
              <a:gd name="connsiteY13" fmla="*/ 2924644 h 3861677"/>
              <a:gd name="connsiteX14" fmla="*/ 2812372 w 3418299"/>
              <a:gd name="connsiteY14" fmla="*/ 1779016 h 3861677"/>
              <a:gd name="connsiteX15" fmla="*/ 3400952 w 3418299"/>
              <a:gd name="connsiteY15" fmla="*/ 959209 h 3861677"/>
              <a:gd name="connsiteX16" fmla="*/ 2055628 w 3418299"/>
              <a:gd name="connsiteY16" fmla="*/ 107871 h 3861677"/>
              <a:gd name="connsiteX17" fmla="*/ 2864924 w 3418299"/>
              <a:gd name="connsiteY17" fmla="*/ 517775 h 3861677"/>
              <a:gd name="connsiteX18" fmla="*/ 1961034 w 3418299"/>
              <a:gd name="connsiteY18" fmla="*/ 276037 h 3861677"/>
              <a:gd name="connsiteX19" fmla="*/ 1614193 w 3418299"/>
              <a:gd name="connsiteY19" fmla="*/ 65830 h 386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18299" h="3861677">
                <a:moveTo>
                  <a:pt x="1614193" y="65830"/>
                </a:moveTo>
                <a:cubicBezTo>
                  <a:pt x="1297131" y="274285"/>
                  <a:pt x="274124" y="1295540"/>
                  <a:pt x="58662" y="1526768"/>
                </a:cubicBezTo>
                <a:cubicBezTo>
                  <a:pt x="-156800" y="1757996"/>
                  <a:pt x="288138" y="1300796"/>
                  <a:pt x="321421" y="1453196"/>
                </a:cubicBezTo>
                <a:cubicBezTo>
                  <a:pt x="354704" y="1605596"/>
                  <a:pt x="235587" y="2251982"/>
                  <a:pt x="258359" y="2441168"/>
                </a:cubicBezTo>
                <a:cubicBezTo>
                  <a:pt x="281131" y="2630354"/>
                  <a:pt x="398497" y="2351830"/>
                  <a:pt x="458055" y="2588313"/>
                </a:cubicBezTo>
                <a:cubicBezTo>
                  <a:pt x="517613" y="2824796"/>
                  <a:pt x="526372" y="3909113"/>
                  <a:pt x="615710" y="3860065"/>
                </a:cubicBezTo>
                <a:cubicBezTo>
                  <a:pt x="705048" y="3811017"/>
                  <a:pt x="838180" y="2437664"/>
                  <a:pt x="994083" y="2294023"/>
                </a:cubicBezTo>
                <a:cubicBezTo>
                  <a:pt x="1149986" y="2150382"/>
                  <a:pt x="1430262" y="2877347"/>
                  <a:pt x="1551131" y="2998216"/>
                </a:cubicBezTo>
                <a:cubicBezTo>
                  <a:pt x="1672000" y="3119085"/>
                  <a:pt x="1673752" y="3035002"/>
                  <a:pt x="1719297" y="3019237"/>
                </a:cubicBezTo>
                <a:cubicBezTo>
                  <a:pt x="1764842" y="3003472"/>
                  <a:pt x="1768345" y="2959678"/>
                  <a:pt x="1824400" y="2903623"/>
                </a:cubicBezTo>
                <a:cubicBezTo>
                  <a:pt x="1880455" y="2847568"/>
                  <a:pt x="1943518" y="2653127"/>
                  <a:pt x="2055628" y="2682906"/>
                </a:cubicBezTo>
                <a:cubicBezTo>
                  <a:pt x="2167738" y="2712685"/>
                  <a:pt x="2388455" y="3042009"/>
                  <a:pt x="2497062" y="3082299"/>
                </a:cubicBezTo>
                <a:cubicBezTo>
                  <a:pt x="2605669" y="3122589"/>
                  <a:pt x="2707269" y="2924644"/>
                  <a:pt x="2707269" y="2924644"/>
                </a:cubicBezTo>
                <a:lnTo>
                  <a:pt x="2707269" y="2924644"/>
                </a:lnTo>
                <a:cubicBezTo>
                  <a:pt x="2724786" y="2733706"/>
                  <a:pt x="2696758" y="2106588"/>
                  <a:pt x="2812372" y="1779016"/>
                </a:cubicBezTo>
                <a:cubicBezTo>
                  <a:pt x="2927986" y="1451444"/>
                  <a:pt x="3527076" y="1237733"/>
                  <a:pt x="3400952" y="959209"/>
                </a:cubicBezTo>
                <a:cubicBezTo>
                  <a:pt x="3274828" y="680685"/>
                  <a:pt x="2144966" y="181443"/>
                  <a:pt x="2055628" y="107871"/>
                </a:cubicBezTo>
                <a:cubicBezTo>
                  <a:pt x="1966290" y="34299"/>
                  <a:pt x="2880690" y="489747"/>
                  <a:pt x="2864924" y="517775"/>
                </a:cubicBezTo>
                <a:cubicBezTo>
                  <a:pt x="2849158" y="545803"/>
                  <a:pt x="2167738" y="347858"/>
                  <a:pt x="1961034" y="276037"/>
                </a:cubicBezTo>
                <a:cubicBezTo>
                  <a:pt x="1754330" y="204216"/>
                  <a:pt x="1931255" y="-142625"/>
                  <a:pt x="1614193" y="65830"/>
                </a:cubicBezTo>
                <a:close/>
              </a:path>
            </a:pathLst>
          </a:custGeom>
          <a:solidFill>
            <a:srgbClr val="92D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8AA9B636-E15D-8DC7-CB70-379A2A97CADD}"/>
              </a:ext>
            </a:extLst>
          </p:cNvPr>
          <p:cNvSpPr/>
          <p:nvPr/>
        </p:nvSpPr>
        <p:spPr>
          <a:xfrm>
            <a:off x="3342919" y="2498059"/>
            <a:ext cx="942302" cy="934423"/>
          </a:xfrm>
          <a:custGeom>
            <a:avLst/>
            <a:gdLst>
              <a:gd name="connsiteX0" fmla="*/ 941405 w 942302"/>
              <a:gd name="connsiteY0" fmla="*/ 337608 h 934423"/>
              <a:gd name="connsiteX1" fmla="*/ 222214 w 942302"/>
              <a:gd name="connsiteY1" fmla="*/ 666381 h 934423"/>
              <a:gd name="connsiteX2" fmla="*/ 581809 w 942302"/>
              <a:gd name="connsiteY2" fmla="*/ 933510 h 934423"/>
              <a:gd name="connsiteX3" fmla="*/ 150294 w 942302"/>
              <a:gd name="connsiteY3" fmla="*/ 573914 h 934423"/>
              <a:gd name="connsiteX4" fmla="*/ 27005 w 942302"/>
              <a:gd name="connsiteY4" fmla="*/ 245141 h 934423"/>
              <a:gd name="connsiteX5" fmla="*/ 622906 w 942302"/>
              <a:gd name="connsiteY5" fmla="*/ 111577 h 934423"/>
              <a:gd name="connsiteX6" fmla="*/ 47553 w 942302"/>
              <a:gd name="connsiteY6" fmla="*/ 8835 h 934423"/>
              <a:gd name="connsiteX7" fmla="*/ 941405 w 942302"/>
              <a:gd name="connsiteY7" fmla="*/ 337608 h 934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2302" h="934423">
                <a:moveTo>
                  <a:pt x="941405" y="337608"/>
                </a:moveTo>
                <a:cubicBezTo>
                  <a:pt x="970515" y="447199"/>
                  <a:pt x="282147" y="567064"/>
                  <a:pt x="222214" y="666381"/>
                </a:cubicBezTo>
                <a:cubicBezTo>
                  <a:pt x="162281" y="765698"/>
                  <a:pt x="593796" y="948921"/>
                  <a:pt x="581809" y="933510"/>
                </a:cubicBezTo>
                <a:cubicBezTo>
                  <a:pt x="569822" y="918099"/>
                  <a:pt x="242761" y="688642"/>
                  <a:pt x="150294" y="573914"/>
                </a:cubicBezTo>
                <a:cubicBezTo>
                  <a:pt x="57827" y="459186"/>
                  <a:pt x="-51764" y="322197"/>
                  <a:pt x="27005" y="245141"/>
                </a:cubicBezTo>
                <a:cubicBezTo>
                  <a:pt x="105774" y="168085"/>
                  <a:pt x="619481" y="150961"/>
                  <a:pt x="622906" y="111577"/>
                </a:cubicBezTo>
                <a:cubicBezTo>
                  <a:pt x="626331" y="72193"/>
                  <a:pt x="-393" y="-30549"/>
                  <a:pt x="47553" y="8835"/>
                </a:cubicBezTo>
                <a:cubicBezTo>
                  <a:pt x="95499" y="48219"/>
                  <a:pt x="912295" y="228017"/>
                  <a:pt x="941405" y="3376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B0D4B245-83AE-425A-7B0A-866FA4D595C7}"/>
              </a:ext>
            </a:extLst>
          </p:cNvPr>
          <p:cNvSpPr/>
          <p:nvPr/>
        </p:nvSpPr>
        <p:spPr>
          <a:xfrm>
            <a:off x="5246315" y="1152823"/>
            <a:ext cx="704354" cy="1682795"/>
          </a:xfrm>
          <a:custGeom>
            <a:avLst/>
            <a:gdLst>
              <a:gd name="connsiteX0" fmla="*/ 214327 w 704354"/>
              <a:gd name="connsiteY0" fmla="*/ 44912 h 1682795"/>
              <a:gd name="connsiteX1" fmla="*/ 214327 w 704354"/>
              <a:gd name="connsiteY1" fmla="*/ 113600 h 1682795"/>
              <a:gd name="connsiteX2" fmla="*/ 3972 w 704354"/>
              <a:gd name="connsiteY2" fmla="*/ 1002242 h 1682795"/>
              <a:gd name="connsiteX3" fmla="*/ 76953 w 704354"/>
              <a:gd name="connsiteY3" fmla="*/ 1603256 h 1682795"/>
              <a:gd name="connsiteX4" fmla="*/ 81246 w 704354"/>
              <a:gd name="connsiteY4" fmla="*/ 1551740 h 1682795"/>
              <a:gd name="connsiteX5" fmla="*/ 197155 w 704354"/>
              <a:gd name="connsiteY5" fmla="*/ 1650478 h 1682795"/>
              <a:gd name="connsiteX6" fmla="*/ 373167 w 704354"/>
              <a:gd name="connsiteY6" fmla="*/ 1633307 h 1682795"/>
              <a:gd name="connsiteX7" fmla="*/ 428975 w 704354"/>
              <a:gd name="connsiteY7" fmla="*/ 1624721 h 1682795"/>
              <a:gd name="connsiteX8" fmla="*/ 673674 w 704354"/>
              <a:gd name="connsiteY8" fmla="*/ 1680529 h 1682795"/>
              <a:gd name="connsiteX9" fmla="*/ 695139 w 704354"/>
              <a:gd name="connsiteY9" fmla="*/ 1543154 h 1682795"/>
              <a:gd name="connsiteX10" fmla="*/ 622158 w 704354"/>
              <a:gd name="connsiteY10" fmla="*/ 504259 h 1682795"/>
              <a:gd name="connsiteX11" fmla="*/ 386046 w 704354"/>
              <a:gd name="connsiteY11" fmla="*/ 714614 h 1682795"/>
              <a:gd name="connsiteX12" fmla="*/ 235792 w 704354"/>
              <a:gd name="connsiteY12" fmla="*/ 465622 h 1682795"/>
              <a:gd name="connsiteX13" fmla="*/ 188570 w 704354"/>
              <a:gd name="connsiteY13" fmla="*/ 418400 h 1682795"/>
              <a:gd name="connsiteX14" fmla="*/ 214327 w 704354"/>
              <a:gd name="connsiteY14" fmla="*/ 44912 h 168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4354" h="1682795">
                <a:moveTo>
                  <a:pt x="214327" y="44912"/>
                </a:moveTo>
                <a:cubicBezTo>
                  <a:pt x="218620" y="-5888"/>
                  <a:pt x="249386" y="-45955"/>
                  <a:pt x="214327" y="113600"/>
                </a:cubicBezTo>
                <a:cubicBezTo>
                  <a:pt x="179268" y="273155"/>
                  <a:pt x="26868" y="753966"/>
                  <a:pt x="3972" y="1002242"/>
                </a:cubicBezTo>
                <a:cubicBezTo>
                  <a:pt x="-18924" y="1250518"/>
                  <a:pt x="64074" y="1511673"/>
                  <a:pt x="76953" y="1603256"/>
                </a:cubicBezTo>
                <a:cubicBezTo>
                  <a:pt x="89832" y="1694839"/>
                  <a:pt x="61212" y="1543870"/>
                  <a:pt x="81246" y="1551740"/>
                </a:cubicBezTo>
                <a:cubicBezTo>
                  <a:pt x="101280" y="1559610"/>
                  <a:pt x="148502" y="1636884"/>
                  <a:pt x="197155" y="1650478"/>
                </a:cubicBezTo>
                <a:cubicBezTo>
                  <a:pt x="245808" y="1664072"/>
                  <a:pt x="334530" y="1637600"/>
                  <a:pt x="373167" y="1633307"/>
                </a:cubicBezTo>
                <a:cubicBezTo>
                  <a:pt x="411804" y="1629014"/>
                  <a:pt x="378891" y="1616851"/>
                  <a:pt x="428975" y="1624721"/>
                </a:cubicBezTo>
                <a:cubicBezTo>
                  <a:pt x="479059" y="1632591"/>
                  <a:pt x="629313" y="1694123"/>
                  <a:pt x="673674" y="1680529"/>
                </a:cubicBezTo>
                <a:cubicBezTo>
                  <a:pt x="718035" y="1666935"/>
                  <a:pt x="703725" y="1739199"/>
                  <a:pt x="695139" y="1543154"/>
                </a:cubicBezTo>
                <a:cubicBezTo>
                  <a:pt x="686553" y="1347109"/>
                  <a:pt x="673674" y="642349"/>
                  <a:pt x="622158" y="504259"/>
                </a:cubicBezTo>
                <a:cubicBezTo>
                  <a:pt x="570642" y="366169"/>
                  <a:pt x="450440" y="721054"/>
                  <a:pt x="386046" y="714614"/>
                </a:cubicBezTo>
                <a:cubicBezTo>
                  <a:pt x="321652" y="708174"/>
                  <a:pt x="268705" y="514991"/>
                  <a:pt x="235792" y="465622"/>
                </a:cubicBezTo>
                <a:cubicBezTo>
                  <a:pt x="202879" y="416253"/>
                  <a:pt x="190716" y="484941"/>
                  <a:pt x="188570" y="418400"/>
                </a:cubicBezTo>
                <a:cubicBezTo>
                  <a:pt x="186424" y="351859"/>
                  <a:pt x="210034" y="95712"/>
                  <a:pt x="214327" y="449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00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赤いシャツを着ている女性&#10;&#10;中程度の精度で自動的に生成された説明">
            <a:extLst>
              <a:ext uri="{FF2B5EF4-FFF2-40B4-BE49-F238E27FC236}">
                <a16:creationId xmlns:a16="http://schemas.microsoft.com/office/drawing/2014/main" id="{15E14476-C85D-D37E-DC29-42B7134C8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82" t="8458" r="11919" b="21240"/>
          <a:stretch/>
        </p:blipFill>
        <p:spPr>
          <a:xfrm>
            <a:off x="204537" y="0"/>
            <a:ext cx="9192126" cy="1278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0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赤いシャツを着ている女性&#10;&#10;中程度の精度で自動的に生成された説明" hidden="1">
            <a:extLst>
              <a:ext uri="{FF2B5EF4-FFF2-40B4-BE49-F238E27FC236}">
                <a16:creationId xmlns:a16="http://schemas.microsoft.com/office/drawing/2014/main" id="{15E14476-C85D-D37E-DC29-42B7134C8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82" t="8458" r="11919" b="21240"/>
          <a:stretch/>
        </p:blipFill>
        <p:spPr>
          <a:xfrm>
            <a:off x="204537" y="0"/>
            <a:ext cx="9192126" cy="12780131"/>
          </a:xfrm>
          <a:prstGeom prst="rect">
            <a:avLst/>
          </a:prstGeom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B440AA6-46C2-5B6C-1DE3-BCDAF8253318}"/>
              </a:ext>
            </a:extLst>
          </p:cNvPr>
          <p:cNvSpPr/>
          <p:nvPr/>
        </p:nvSpPr>
        <p:spPr>
          <a:xfrm>
            <a:off x="4242006" y="3038464"/>
            <a:ext cx="280467" cy="248930"/>
          </a:xfrm>
          <a:custGeom>
            <a:avLst/>
            <a:gdLst>
              <a:gd name="connsiteX0" fmla="*/ 276019 w 280467"/>
              <a:gd name="connsiteY0" fmla="*/ 247661 h 248930"/>
              <a:gd name="connsiteX1" fmla="*/ 117269 w 280467"/>
              <a:gd name="connsiteY1" fmla="*/ 73036 h 248930"/>
              <a:gd name="connsiteX2" fmla="*/ 2969 w 280467"/>
              <a:gd name="connsiteY2" fmla="*/ 31761 h 248930"/>
              <a:gd name="connsiteX3" fmla="*/ 34719 w 280467"/>
              <a:gd name="connsiteY3" fmla="*/ 31761 h 248930"/>
              <a:gd name="connsiteX4" fmla="*/ 47419 w 280467"/>
              <a:gd name="connsiteY4" fmla="*/ 11 h 248930"/>
              <a:gd name="connsiteX5" fmla="*/ 82344 w 280467"/>
              <a:gd name="connsiteY5" fmla="*/ 28586 h 248930"/>
              <a:gd name="connsiteX6" fmla="*/ 145844 w 280467"/>
              <a:gd name="connsiteY6" fmla="*/ 63511 h 248930"/>
              <a:gd name="connsiteX7" fmla="*/ 123619 w 280467"/>
              <a:gd name="connsiteY7" fmla="*/ 31761 h 248930"/>
              <a:gd name="connsiteX8" fmla="*/ 177594 w 280467"/>
              <a:gd name="connsiteY8" fmla="*/ 107961 h 248930"/>
              <a:gd name="connsiteX9" fmla="*/ 231569 w 280467"/>
              <a:gd name="connsiteY9" fmla="*/ 177811 h 248930"/>
              <a:gd name="connsiteX10" fmla="*/ 234744 w 280467"/>
              <a:gd name="connsiteY10" fmla="*/ 152411 h 248930"/>
              <a:gd name="connsiteX11" fmla="*/ 276019 w 280467"/>
              <a:gd name="connsiteY11" fmla="*/ 247661 h 24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0467" h="248930">
                <a:moveTo>
                  <a:pt x="276019" y="247661"/>
                </a:moveTo>
                <a:cubicBezTo>
                  <a:pt x="256440" y="234432"/>
                  <a:pt x="162777" y="109019"/>
                  <a:pt x="117269" y="73036"/>
                </a:cubicBezTo>
                <a:cubicBezTo>
                  <a:pt x="71761" y="37053"/>
                  <a:pt x="2969" y="31761"/>
                  <a:pt x="2969" y="31761"/>
                </a:cubicBezTo>
                <a:cubicBezTo>
                  <a:pt x="-10789" y="24882"/>
                  <a:pt x="27311" y="37053"/>
                  <a:pt x="34719" y="31761"/>
                </a:cubicBezTo>
                <a:cubicBezTo>
                  <a:pt x="42127" y="26469"/>
                  <a:pt x="39481" y="540"/>
                  <a:pt x="47419" y="11"/>
                </a:cubicBezTo>
                <a:cubicBezTo>
                  <a:pt x="55356" y="-518"/>
                  <a:pt x="65940" y="18003"/>
                  <a:pt x="82344" y="28586"/>
                </a:cubicBezTo>
                <a:cubicBezTo>
                  <a:pt x="98748" y="39169"/>
                  <a:pt x="138965" y="62982"/>
                  <a:pt x="145844" y="63511"/>
                </a:cubicBezTo>
                <a:cubicBezTo>
                  <a:pt x="152723" y="64040"/>
                  <a:pt x="118327" y="24353"/>
                  <a:pt x="123619" y="31761"/>
                </a:cubicBezTo>
                <a:cubicBezTo>
                  <a:pt x="128911" y="39169"/>
                  <a:pt x="159602" y="83619"/>
                  <a:pt x="177594" y="107961"/>
                </a:cubicBezTo>
                <a:cubicBezTo>
                  <a:pt x="195586" y="132303"/>
                  <a:pt x="222044" y="170403"/>
                  <a:pt x="231569" y="177811"/>
                </a:cubicBezTo>
                <a:cubicBezTo>
                  <a:pt x="241094" y="185219"/>
                  <a:pt x="224690" y="138124"/>
                  <a:pt x="234744" y="152411"/>
                </a:cubicBezTo>
                <a:cubicBezTo>
                  <a:pt x="244798" y="166698"/>
                  <a:pt x="295598" y="260890"/>
                  <a:pt x="276019" y="247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16D823B-9111-EBBB-9B5C-565676A6F694}"/>
              </a:ext>
            </a:extLst>
          </p:cNvPr>
          <p:cNvSpPr/>
          <p:nvPr/>
        </p:nvSpPr>
        <p:spPr>
          <a:xfrm>
            <a:off x="3667037" y="2971797"/>
            <a:ext cx="605713" cy="257700"/>
          </a:xfrm>
          <a:custGeom>
            <a:avLst/>
            <a:gdLst>
              <a:gd name="connsiteX0" fmla="*/ 600163 w 605713"/>
              <a:gd name="connsiteY0" fmla="*/ 114303 h 257700"/>
              <a:gd name="connsiteX1" fmla="*/ 371563 w 605713"/>
              <a:gd name="connsiteY1" fmla="*/ 120653 h 257700"/>
              <a:gd name="connsiteX2" fmla="*/ 273138 w 605713"/>
              <a:gd name="connsiteY2" fmla="*/ 184153 h 257700"/>
              <a:gd name="connsiteX3" fmla="*/ 317588 w 605713"/>
              <a:gd name="connsiteY3" fmla="*/ 142878 h 257700"/>
              <a:gd name="connsiteX4" fmla="*/ 200113 w 605713"/>
              <a:gd name="connsiteY4" fmla="*/ 203203 h 257700"/>
              <a:gd name="connsiteX5" fmla="*/ 244563 w 605713"/>
              <a:gd name="connsiteY5" fmla="*/ 234953 h 257700"/>
              <a:gd name="connsiteX6" fmla="*/ 142963 w 605713"/>
              <a:gd name="connsiteY6" fmla="*/ 244478 h 257700"/>
              <a:gd name="connsiteX7" fmla="*/ 168363 w 605713"/>
              <a:gd name="connsiteY7" fmla="*/ 257178 h 257700"/>
              <a:gd name="connsiteX8" fmla="*/ 88 w 605713"/>
              <a:gd name="connsiteY8" fmla="*/ 225428 h 257700"/>
              <a:gd name="connsiteX9" fmla="*/ 193763 w 605713"/>
              <a:gd name="connsiteY9" fmla="*/ 231778 h 257700"/>
              <a:gd name="connsiteX10" fmla="*/ 174713 w 605713"/>
              <a:gd name="connsiteY10" fmla="*/ 161928 h 257700"/>
              <a:gd name="connsiteX11" fmla="*/ 123913 w 605713"/>
              <a:gd name="connsiteY11" fmla="*/ 114303 h 257700"/>
              <a:gd name="connsiteX12" fmla="*/ 196938 w 605713"/>
              <a:gd name="connsiteY12" fmla="*/ 174628 h 257700"/>
              <a:gd name="connsiteX13" fmla="*/ 225513 w 605713"/>
              <a:gd name="connsiteY13" fmla="*/ 104778 h 257700"/>
              <a:gd name="connsiteX14" fmla="*/ 269963 w 605713"/>
              <a:gd name="connsiteY14" fmla="*/ 53978 h 257700"/>
              <a:gd name="connsiteX15" fmla="*/ 263613 w 605713"/>
              <a:gd name="connsiteY15" fmla="*/ 127003 h 257700"/>
              <a:gd name="connsiteX16" fmla="*/ 308063 w 605713"/>
              <a:gd name="connsiteY16" fmla="*/ 31753 h 257700"/>
              <a:gd name="connsiteX17" fmla="*/ 298538 w 605713"/>
              <a:gd name="connsiteY17" fmla="*/ 111128 h 257700"/>
              <a:gd name="connsiteX18" fmla="*/ 396963 w 605713"/>
              <a:gd name="connsiteY18" fmla="*/ 82553 h 257700"/>
              <a:gd name="connsiteX19" fmla="*/ 419188 w 605713"/>
              <a:gd name="connsiteY19" fmla="*/ 53978 h 257700"/>
              <a:gd name="connsiteX20" fmla="*/ 469988 w 605713"/>
              <a:gd name="connsiteY20" fmla="*/ 60328 h 257700"/>
              <a:gd name="connsiteX21" fmla="*/ 495388 w 605713"/>
              <a:gd name="connsiteY21" fmla="*/ 41278 h 257700"/>
              <a:gd name="connsiteX22" fmla="*/ 511263 w 605713"/>
              <a:gd name="connsiteY22" fmla="*/ 79378 h 257700"/>
              <a:gd name="connsiteX23" fmla="*/ 574763 w 605713"/>
              <a:gd name="connsiteY23" fmla="*/ 3 h 257700"/>
              <a:gd name="connsiteX24" fmla="*/ 539838 w 605713"/>
              <a:gd name="connsiteY24" fmla="*/ 76203 h 257700"/>
              <a:gd name="connsiteX25" fmla="*/ 600163 w 605713"/>
              <a:gd name="connsiteY25" fmla="*/ 114303 h 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5713" h="257700">
                <a:moveTo>
                  <a:pt x="600163" y="114303"/>
                </a:moveTo>
                <a:cubicBezTo>
                  <a:pt x="572117" y="121711"/>
                  <a:pt x="426067" y="109011"/>
                  <a:pt x="371563" y="120653"/>
                </a:cubicBezTo>
                <a:cubicBezTo>
                  <a:pt x="317059" y="132295"/>
                  <a:pt x="282134" y="180449"/>
                  <a:pt x="273138" y="184153"/>
                </a:cubicBezTo>
                <a:cubicBezTo>
                  <a:pt x="264142" y="187857"/>
                  <a:pt x="329759" y="139703"/>
                  <a:pt x="317588" y="142878"/>
                </a:cubicBezTo>
                <a:cubicBezTo>
                  <a:pt x="305417" y="146053"/>
                  <a:pt x="212284" y="187857"/>
                  <a:pt x="200113" y="203203"/>
                </a:cubicBezTo>
                <a:cubicBezTo>
                  <a:pt x="187942" y="218549"/>
                  <a:pt x="254088" y="228074"/>
                  <a:pt x="244563" y="234953"/>
                </a:cubicBezTo>
                <a:cubicBezTo>
                  <a:pt x="235038" y="241832"/>
                  <a:pt x="155663" y="240774"/>
                  <a:pt x="142963" y="244478"/>
                </a:cubicBezTo>
                <a:cubicBezTo>
                  <a:pt x="130263" y="248182"/>
                  <a:pt x="192175" y="260353"/>
                  <a:pt x="168363" y="257178"/>
                </a:cubicBezTo>
                <a:cubicBezTo>
                  <a:pt x="144550" y="254003"/>
                  <a:pt x="-4145" y="229661"/>
                  <a:pt x="88" y="225428"/>
                </a:cubicBezTo>
                <a:cubicBezTo>
                  <a:pt x="4321" y="221195"/>
                  <a:pt x="164659" y="242361"/>
                  <a:pt x="193763" y="231778"/>
                </a:cubicBezTo>
                <a:cubicBezTo>
                  <a:pt x="222867" y="221195"/>
                  <a:pt x="186355" y="181507"/>
                  <a:pt x="174713" y="161928"/>
                </a:cubicBezTo>
                <a:cubicBezTo>
                  <a:pt x="163071" y="142349"/>
                  <a:pt x="120209" y="112186"/>
                  <a:pt x="123913" y="114303"/>
                </a:cubicBezTo>
                <a:cubicBezTo>
                  <a:pt x="127617" y="116420"/>
                  <a:pt x="180005" y="176216"/>
                  <a:pt x="196938" y="174628"/>
                </a:cubicBezTo>
                <a:cubicBezTo>
                  <a:pt x="213871" y="173041"/>
                  <a:pt x="213342" y="124886"/>
                  <a:pt x="225513" y="104778"/>
                </a:cubicBezTo>
                <a:cubicBezTo>
                  <a:pt x="237684" y="84670"/>
                  <a:pt x="263613" y="50274"/>
                  <a:pt x="269963" y="53978"/>
                </a:cubicBezTo>
                <a:cubicBezTo>
                  <a:pt x="276313" y="57682"/>
                  <a:pt x="257263" y="130707"/>
                  <a:pt x="263613" y="127003"/>
                </a:cubicBezTo>
                <a:cubicBezTo>
                  <a:pt x="269963" y="123299"/>
                  <a:pt x="302242" y="34399"/>
                  <a:pt x="308063" y="31753"/>
                </a:cubicBezTo>
                <a:cubicBezTo>
                  <a:pt x="313884" y="29107"/>
                  <a:pt x="283721" y="102661"/>
                  <a:pt x="298538" y="111128"/>
                </a:cubicBezTo>
                <a:cubicBezTo>
                  <a:pt x="313355" y="119595"/>
                  <a:pt x="376855" y="92078"/>
                  <a:pt x="396963" y="82553"/>
                </a:cubicBezTo>
                <a:cubicBezTo>
                  <a:pt x="417071" y="73028"/>
                  <a:pt x="407017" y="57682"/>
                  <a:pt x="419188" y="53978"/>
                </a:cubicBezTo>
                <a:cubicBezTo>
                  <a:pt x="431359" y="50274"/>
                  <a:pt x="457288" y="62445"/>
                  <a:pt x="469988" y="60328"/>
                </a:cubicBezTo>
                <a:cubicBezTo>
                  <a:pt x="482688" y="58211"/>
                  <a:pt x="488509" y="38103"/>
                  <a:pt x="495388" y="41278"/>
                </a:cubicBezTo>
                <a:cubicBezTo>
                  <a:pt x="502267" y="44453"/>
                  <a:pt x="498034" y="86257"/>
                  <a:pt x="511263" y="79378"/>
                </a:cubicBezTo>
                <a:cubicBezTo>
                  <a:pt x="524492" y="72499"/>
                  <a:pt x="570000" y="532"/>
                  <a:pt x="574763" y="3"/>
                </a:cubicBezTo>
                <a:cubicBezTo>
                  <a:pt x="579525" y="-526"/>
                  <a:pt x="538780" y="61916"/>
                  <a:pt x="539838" y="76203"/>
                </a:cubicBezTo>
                <a:cubicBezTo>
                  <a:pt x="540896" y="90490"/>
                  <a:pt x="628209" y="106895"/>
                  <a:pt x="600163" y="114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C89BDE8-DE3E-48D5-84A2-F9CD47B5CE0E}"/>
              </a:ext>
            </a:extLst>
          </p:cNvPr>
          <p:cNvSpPr/>
          <p:nvPr/>
        </p:nvSpPr>
        <p:spPr>
          <a:xfrm>
            <a:off x="3699374" y="3050180"/>
            <a:ext cx="593354" cy="307114"/>
          </a:xfrm>
          <a:custGeom>
            <a:avLst/>
            <a:gdLst>
              <a:gd name="connsiteX0" fmla="*/ 593226 w 593354"/>
              <a:gd name="connsiteY0" fmla="*/ 995 h 307114"/>
              <a:gd name="connsiteX1" fmla="*/ 294776 w 593354"/>
              <a:gd name="connsiteY1" fmla="*/ 32745 h 307114"/>
              <a:gd name="connsiteX2" fmla="*/ 91576 w 593354"/>
              <a:gd name="connsiteY2" fmla="*/ 162920 h 307114"/>
              <a:gd name="connsiteX3" fmla="*/ 174126 w 593354"/>
              <a:gd name="connsiteY3" fmla="*/ 108945 h 307114"/>
              <a:gd name="connsiteX4" fmla="*/ 56651 w 593354"/>
              <a:gd name="connsiteY4" fmla="*/ 213720 h 307114"/>
              <a:gd name="connsiteX5" fmla="*/ 2676 w 593354"/>
              <a:gd name="connsiteY5" fmla="*/ 302620 h 307114"/>
              <a:gd name="connsiteX6" fmla="*/ 136026 w 593354"/>
              <a:gd name="connsiteY6" fmla="*/ 67670 h 307114"/>
              <a:gd name="connsiteX7" fmla="*/ 247151 w 593354"/>
              <a:gd name="connsiteY7" fmla="*/ 26395 h 307114"/>
              <a:gd name="connsiteX8" fmla="*/ 383676 w 593354"/>
              <a:gd name="connsiteY8" fmla="*/ 23220 h 307114"/>
              <a:gd name="connsiteX9" fmla="*/ 332876 w 593354"/>
              <a:gd name="connsiteY9" fmla="*/ 10520 h 307114"/>
              <a:gd name="connsiteX10" fmla="*/ 593226 w 593354"/>
              <a:gd name="connsiteY10" fmla="*/ 995 h 30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3354" h="307114">
                <a:moveTo>
                  <a:pt x="593226" y="995"/>
                </a:moveTo>
                <a:cubicBezTo>
                  <a:pt x="586876" y="4699"/>
                  <a:pt x="378384" y="5758"/>
                  <a:pt x="294776" y="32745"/>
                </a:cubicBezTo>
                <a:cubicBezTo>
                  <a:pt x="211168" y="59732"/>
                  <a:pt x="111684" y="150220"/>
                  <a:pt x="91576" y="162920"/>
                </a:cubicBezTo>
                <a:cubicBezTo>
                  <a:pt x="71468" y="175620"/>
                  <a:pt x="179947" y="100478"/>
                  <a:pt x="174126" y="108945"/>
                </a:cubicBezTo>
                <a:cubicBezTo>
                  <a:pt x="168305" y="117412"/>
                  <a:pt x="85226" y="181441"/>
                  <a:pt x="56651" y="213720"/>
                </a:cubicBezTo>
                <a:cubicBezTo>
                  <a:pt x="28076" y="245999"/>
                  <a:pt x="-10553" y="326962"/>
                  <a:pt x="2676" y="302620"/>
                </a:cubicBezTo>
                <a:cubicBezTo>
                  <a:pt x="15905" y="278278"/>
                  <a:pt x="95280" y="113707"/>
                  <a:pt x="136026" y="67670"/>
                </a:cubicBezTo>
                <a:cubicBezTo>
                  <a:pt x="176772" y="21633"/>
                  <a:pt x="205876" y="33803"/>
                  <a:pt x="247151" y="26395"/>
                </a:cubicBezTo>
                <a:cubicBezTo>
                  <a:pt x="288426" y="18987"/>
                  <a:pt x="369389" y="25866"/>
                  <a:pt x="383676" y="23220"/>
                </a:cubicBezTo>
                <a:cubicBezTo>
                  <a:pt x="397963" y="20574"/>
                  <a:pt x="297951" y="16341"/>
                  <a:pt x="332876" y="10520"/>
                </a:cubicBezTo>
                <a:cubicBezTo>
                  <a:pt x="367801" y="4699"/>
                  <a:pt x="599576" y="-2709"/>
                  <a:pt x="593226" y="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38415519-E340-37D9-CC01-B51FF38A2F0E}"/>
              </a:ext>
            </a:extLst>
          </p:cNvPr>
          <p:cNvSpPr/>
          <p:nvPr/>
        </p:nvSpPr>
        <p:spPr>
          <a:xfrm>
            <a:off x="4174561" y="3244812"/>
            <a:ext cx="370977" cy="54013"/>
          </a:xfrm>
          <a:custGeom>
            <a:avLst/>
            <a:gdLst>
              <a:gd name="connsiteX0" fmla="*/ 3739 w 370977"/>
              <a:gd name="connsiteY0" fmla="*/ 44488 h 54013"/>
              <a:gd name="connsiteX1" fmla="*/ 260914 w 370977"/>
              <a:gd name="connsiteY1" fmla="*/ 47663 h 54013"/>
              <a:gd name="connsiteX2" fmla="*/ 143439 w 370977"/>
              <a:gd name="connsiteY2" fmla="*/ 54013 h 54013"/>
              <a:gd name="connsiteX3" fmla="*/ 365689 w 370977"/>
              <a:gd name="connsiteY3" fmla="*/ 47663 h 54013"/>
              <a:gd name="connsiteX4" fmla="*/ 302189 w 370977"/>
              <a:gd name="connsiteY4" fmla="*/ 28613 h 54013"/>
              <a:gd name="connsiteX5" fmla="*/ 311714 w 370977"/>
              <a:gd name="connsiteY5" fmla="*/ 38 h 54013"/>
              <a:gd name="connsiteX6" fmla="*/ 276789 w 370977"/>
              <a:gd name="connsiteY6" fmla="*/ 22263 h 54013"/>
              <a:gd name="connsiteX7" fmla="*/ 162489 w 370977"/>
              <a:gd name="connsiteY7" fmla="*/ 12738 h 54013"/>
              <a:gd name="connsiteX8" fmla="*/ 260914 w 370977"/>
              <a:gd name="connsiteY8" fmla="*/ 28613 h 54013"/>
              <a:gd name="connsiteX9" fmla="*/ 178364 w 370977"/>
              <a:gd name="connsiteY9" fmla="*/ 28613 h 54013"/>
              <a:gd name="connsiteX10" fmla="*/ 111689 w 370977"/>
              <a:gd name="connsiteY10" fmla="*/ 25438 h 54013"/>
              <a:gd name="connsiteX11" fmla="*/ 3739 w 370977"/>
              <a:gd name="connsiteY11" fmla="*/ 44488 h 5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977" h="54013">
                <a:moveTo>
                  <a:pt x="3739" y="44488"/>
                </a:moveTo>
                <a:cubicBezTo>
                  <a:pt x="28610" y="48192"/>
                  <a:pt x="237631" y="46076"/>
                  <a:pt x="260914" y="47663"/>
                </a:cubicBezTo>
                <a:cubicBezTo>
                  <a:pt x="284197" y="49251"/>
                  <a:pt x="125977" y="54013"/>
                  <a:pt x="143439" y="54013"/>
                </a:cubicBezTo>
                <a:cubicBezTo>
                  <a:pt x="160901" y="54013"/>
                  <a:pt x="339231" y="51896"/>
                  <a:pt x="365689" y="47663"/>
                </a:cubicBezTo>
                <a:cubicBezTo>
                  <a:pt x="392147" y="43430"/>
                  <a:pt x="311185" y="36550"/>
                  <a:pt x="302189" y="28613"/>
                </a:cubicBezTo>
                <a:cubicBezTo>
                  <a:pt x="293193" y="20675"/>
                  <a:pt x="315947" y="1096"/>
                  <a:pt x="311714" y="38"/>
                </a:cubicBezTo>
                <a:cubicBezTo>
                  <a:pt x="307481" y="-1020"/>
                  <a:pt x="301660" y="20146"/>
                  <a:pt x="276789" y="22263"/>
                </a:cubicBezTo>
                <a:cubicBezTo>
                  <a:pt x="251918" y="24380"/>
                  <a:pt x="165135" y="11680"/>
                  <a:pt x="162489" y="12738"/>
                </a:cubicBezTo>
                <a:cubicBezTo>
                  <a:pt x="159843" y="13796"/>
                  <a:pt x="258268" y="25967"/>
                  <a:pt x="260914" y="28613"/>
                </a:cubicBezTo>
                <a:cubicBezTo>
                  <a:pt x="263560" y="31259"/>
                  <a:pt x="203235" y="29142"/>
                  <a:pt x="178364" y="28613"/>
                </a:cubicBezTo>
                <a:cubicBezTo>
                  <a:pt x="153493" y="28084"/>
                  <a:pt x="138147" y="22792"/>
                  <a:pt x="111689" y="25438"/>
                </a:cubicBezTo>
                <a:cubicBezTo>
                  <a:pt x="85231" y="28084"/>
                  <a:pt x="-21132" y="40784"/>
                  <a:pt x="3739" y="44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8F158340-E72D-2980-AD83-6542B6D01C1A}"/>
              </a:ext>
            </a:extLst>
          </p:cNvPr>
          <p:cNvSpPr/>
          <p:nvPr/>
        </p:nvSpPr>
        <p:spPr>
          <a:xfrm>
            <a:off x="3662875" y="3155729"/>
            <a:ext cx="439349" cy="282821"/>
          </a:xfrm>
          <a:custGeom>
            <a:avLst/>
            <a:gdLst>
              <a:gd name="connsiteX0" fmla="*/ 178875 w 439349"/>
              <a:gd name="connsiteY0" fmla="*/ 221 h 282821"/>
              <a:gd name="connsiteX1" fmla="*/ 147125 w 439349"/>
              <a:gd name="connsiteY1" fmla="*/ 85946 h 282821"/>
              <a:gd name="connsiteX2" fmla="*/ 182050 w 439349"/>
              <a:gd name="connsiteY2" fmla="*/ 101821 h 282821"/>
              <a:gd name="connsiteX3" fmla="*/ 204275 w 439349"/>
              <a:gd name="connsiteY3" fmla="*/ 104996 h 282821"/>
              <a:gd name="connsiteX4" fmla="*/ 102675 w 439349"/>
              <a:gd name="connsiteY4" fmla="*/ 114521 h 282821"/>
              <a:gd name="connsiteX5" fmla="*/ 340800 w 439349"/>
              <a:gd name="connsiteY5" fmla="*/ 136746 h 282821"/>
              <a:gd name="connsiteX6" fmla="*/ 248725 w 439349"/>
              <a:gd name="connsiteY6" fmla="*/ 136746 h 282821"/>
              <a:gd name="connsiteX7" fmla="*/ 375725 w 439349"/>
              <a:gd name="connsiteY7" fmla="*/ 149446 h 282821"/>
              <a:gd name="connsiteX8" fmla="*/ 439225 w 439349"/>
              <a:gd name="connsiteY8" fmla="*/ 152621 h 282821"/>
              <a:gd name="connsiteX9" fmla="*/ 391600 w 439349"/>
              <a:gd name="connsiteY9" fmla="*/ 190721 h 282821"/>
              <a:gd name="connsiteX10" fmla="*/ 378900 w 439349"/>
              <a:gd name="connsiteY10" fmla="*/ 282796 h 282821"/>
              <a:gd name="connsiteX11" fmla="*/ 372550 w 439349"/>
              <a:gd name="connsiteY11" fmla="*/ 181196 h 282821"/>
              <a:gd name="connsiteX12" fmla="*/ 302700 w 439349"/>
              <a:gd name="connsiteY12" fmla="*/ 171671 h 282821"/>
              <a:gd name="connsiteX13" fmla="*/ 299525 w 439349"/>
              <a:gd name="connsiteY13" fmla="*/ 216121 h 282821"/>
              <a:gd name="connsiteX14" fmla="*/ 255075 w 439349"/>
              <a:gd name="connsiteY14" fmla="*/ 162146 h 282821"/>
              <a:gd name="connsiteX15" fmla="*/ 204275 w 439349"/>
              <a:gd name="connsiteY15" fmla="*/ 146271 h 282821"/>
              <a:gd name="connsiteX16" fmla="*/ 188400 w 439349"/>
              <a:gd name="connsiteY16" fmla="*/ 200246 h 282821"/>
              <a:gd name="connsiteX17" fmla="*/ 134425 w 439349"/>
              <a:gd name="connsiteY17" fmla="*/ 127221 h 282821"/>
              <a:gd name="connsiteX18" fmla="*/ 140775 w 439349"/>
              <a:gd name="connsiteY18" fmla="*/ 143096 h 282821"/>
              <a:gd name="connsiteX19" fmla="*/ 99500 w 439349"/>
              <a:gd name="connsiteY19" fmla="*/ 139921 h 282821"/>
              <a:gd name="connsiteX20" fmla="*/ 1075 w 439349"/>
              <a:gd name="connsiteY20" fmla="*/ 187546 h 282821"/>
              <a:gd name="connsiteX21" fmla="*/ 48700 w 439349"/>
              <a:gd name="connsiteY21" fmla="*/ 133571 h 282821"/>
              <a:gd name="connsiteX22" fmla="*/ 74100 w 439349"/>
              <a:gd name="connsiteY22" fmla="*/ 73246 h 282821"/>
              <a:gd name="connsiteX23" fmla="*/ 10600 w 439349"/>
              <a:gd name="connsiteY23" fmla="*/ 114521 h 282821"/>
              <a:gd name="connsiteX24" fmla="*/ 178875 w 439349"/>
              <a:gd name="connsiteY24" fmla="*/ 221 h 28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39349" h="282821">
                <a:moveTo>
                  <a:pt x="178875" y="221"/>
                </a:moveTo>
                <a:cubicBezTo>
                  <a:pt x="201629" y="-4542"/>
                  <a:pt x="146596" y="69013"/>
                  <a:pt x="147125" y="85946"/>
                </a:cubicBezTo>
                <a:cubicBezTo>
                  <a:pt x="147654" y="102879"/>
                  <a:pt x="172525" y="98646"/>
                  <a:pt x="182050" y="101821"/>
                </a:cubicBezTo>
                <a:cubicBezTo>
                  <a:pt x="191575" y="104996"/>
                  <a:pt x="217504" y="102879"/>
                  <a:pt x="204275" y="104996"/>
                </a:cubicBezTo>
                <a:cubicBezTo>
                  <a:pt x="191046" y="107113"/>
                  <a:pt x="79921" y="109229"/>
                  <a:pt x="102675" y="114521"/>
                </a:cubicBezTo>
                <a:cubicBezTo>
                  <a:pt x="125429" y="119813"/>
                  <a:pt x="316458" y="133042"/>
                  <a:pt x="340800" y="136746"/>
                </a:cubicBezTo>
                <a:cubicBezTo>
                  <a:pt x="365142" y="140450"/>
                  <a:pt x="242904" y="134629"/>
                  <a:pt x="248725" y="136746"/>
                </a:cubicBezTo>
                <a:cubicBezTo>
                  <a:pt x="254546" y="138863"/>
                  <a:pt x="343975" y="146800"/>
                  <a:pt x="375725" y="149446"/>
                </a:cubicBezTo>
                <a:cubicBezTo>
                  <a:pt x="407475" y="152092"/>
                  <a:pt x="436579" y="145742"/>
                  <a:pt x="439225" y="152621"/>
                </a:cubicBezTo>
                <a:cubicBezTo>
                  <a:pt x="441871" y="159500"/>
                  <a:pt x="401654" y="169025"/>
                  <a:pt x="391600" y="190721"/>
                </a:cubicBezTo>
                <a:cubicBezTo>
                  <a:pt x="381546" y="212417"/>
                  <a:pt x="382075" y="284383"/>
                  <a:pt x="378900" y="282796"/>
                </a:cubicBezTo>
                <a:cubicBezTo>
                  <a:pt x="375725" y="281209"/>
                  <a:pt x="385250" y="199717"/>
                  <a:pt x="372550" y="181196"/>
                </a:cubicBezTo>
                <a:cubicBezTo>
                  <a:pt x="359850" y="162675"/>
                  <a:pt x="314871" y="165850"/>
                  <a:pt x="302700" y="171671"/>
                </a:cubicBezTo>
                <a:cubicBezTo>
                  <a:pt x="290529" y="177492"/>
                  <a:pt x="307463" y="217709"/>
                  <a:pt x="299525" y="216121"/>
                </a:cubicBezTo>
                <a:cubicBezTo>
                  <a:pt x="291587" y="214533"/>
                  <a:pt x="270950" y="173788"/>
                  <a:pt x="255075" y="162146"/>
                </a:cubicBezTo>
                <a:cubicBezTo>
                  <a:pt x="239200" y="150504"/>
                  <a:pt x="215387" y="139921"/>
                  <a:pt x="204275" y="146271"/>
                </a:cubicBezTo>
                <a:cubicBezTo>
                  <a:pt x="193163" y="152621"/>
                  <a:pt x="200042" y="203421"/>
                  <a:pt x="188400" y="200246"/>
                </a:cubicBezTo>
                <a:cubicBezTo>
                  <a:pt x="176758" y="197071"/>
                  <a:pt x="142362" y="136746"/>
                  <a:pt x="134425" y="127221"/>
                </a:cubicBezTo>
                <a:cubicBezTo>
                  <a:pt x="126488" y="117696"/>
                  <a:pt x="146596" y="140979"/>
                  <a:pt x="140775" y="143096"/>
                </a:cubicBezTo>
                <a:cubicBezTo>
                  <a:pt x="134954" y="145213"/>
                  <a:pt x="122783" y="132513"/>
                  <a:pt x="99500" y="139921"/>
                </a:cubicBezTo>
                <a:cubicBezTo>
                  <a:pt x="76217" y="147329"/>
                  <a:pt x="9542" y="188604"/>
                  <a:pt x="1075" y="187546"/>
                </a:cubicBezTo>
                <a:cubicBezTo>
                  <a:pt x="-7392" y="186488"/>
                  <a:pt x="36529" y="152621"/>
                  <a:pt x="48700" y="133571"/>
                </a:cubicBezTo>
                <a:cubicBezTo>
                  <a:pt x="60871" y="114521"/>
                  <a:pt x="80450" y="76421"/>
                  <a:pt x="74100" y="73246"/>
                </a:cubicBezTo>
                <a:cubicBezTo>
                  <a:pt x="67750" y="70071"/>
                  <a:pt x="-6863" y="125104"/>
                  <a:pt x="10600" y="114521"/>
                </a:cubicBezTo>
                <a:cubicBezTo>
                  <a:pt x="28062" y="103938"/>
                  <a:pt x="156121" y="4984"/>
                  <a:pt x="178875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1C14BD3-8622-E379-B43C-13A8545FBABF}"/>
              </a:ext>
            </a:extLst>
          </p:cNvPr>
          <p:cNvSpPr/>
          <p:nvPr/>
        </p:nvSpPr>
        <p:spPr>
          <a:xfrm>
            <a:off x="3866498" y="3039860"/>
            <a:ext cx="477199" cy="75052"/>
          </a:xfrm>
          <a:custGeom>
            <a:avLst/>
            <a:gdLst>
              <a:gd name="connsiteX0" fmla="*/ 10177 w 477199"/>
              <a:gd name="connsiteY0" fmla="*/ 74815 h 75052"/>
              <a:gd name="connsiteX1" fmla="*/ 267352 w 477199"/>
              <a:gd name="connsiteY1" fmla="*/ 8140 h 75052"/>
              <a:gd name="connsiteX2" fmla="*/ 435627 w 477199"/>
              <a:gd name="connsiteY2" fmla="*/ 20840 h 75052"/>
              <a:gd name="connsiteX3" fmla="*/ 324502 w 477199"/>
              <a:gd name="connsiteY3" fmla="*/ 30365 h 75052"/>
              <a:gd name="connsiteX4" fmla="*/ 476902 w 477199"/>
              <a:gd name="connsiteY4" fmla="*/ 43065 h 75052"/>
              <a:gd name="connsiteX5" fmla="*/ 276877 w 477199"/>
              <a:gd name="connsiteY5" fmla="*/ 1790 h 75052"/>
              <a:gd name="connsiteX6" fmla="*/ 114952 w 477199"/>
              <a:gd name="connsiteY6" fmla="*/ 8140 h 75052"/>
              <a:gd name="connsiteX7" fmla="*/ 175277 w 477199"/>
              <a:gd name="connsiteY7" fmla="*/ 14490 h 75052"/>
              <a:gd name="connsiteX8" fmla="*/ 60977 w 477199"/>
              <a:gd name="connsiteY8" fmla="*/ 30365 h 75052"/>
              <a:gd name="connsiteX9" fmla="*/ 10177 w 477199"/>
              <a:gd name="connsiteY9" fmla="*/ 74815 h 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199" h="75052">
                <a:moveTo>
                  <a:pt x="10177" y="74815"/>
                </a:moveTo>
                <a:cubicBezTo>
                  <a:pt x="44573" y="71111"/>
                  <a:pt x="196444" y="17136"/>
                  <a:pt x="267352" y="8140"/>
                </a:cubicBezTo>
                <a:cubicBezTo>
                  <a:pt x="338260" y="-856"/>
                  <a:pt x="426102" y="17136"/>
                  <a:pt x="435627" y="20840"/>
                </a:cubicBezTo>
                <a:cubicBezTo>
                  <a:pt x="445152" y="24544"/>
                  <a:pt x="317623" y="26661"/>
                  <a:pt x="324502" y="30365"/>
                </a:cubicBezTo>
                <a:cubicBezTo>
                  <a:pt x="331381" y="34069"/>
                  <a:pt x="484840" y="47827"/>
                  <a:pt x="476902" y="43065"/>
                </a:cubicBezTo>
                <a:cubicBezTo>
                  <a:pt x="468965" y="38302"/>
                  <a:pt x="337202" y="7611"/>
                  <a:pt x="276877" y="1790"/>
                </a:cubicBezTo>
                <a:cubicBezTo>
                  <a:pt x="216552" y="-4031"/>
                  <a:pt x="131885" y="6023"/>
                  <a:pt x="114952" y="8140"/>
                </a:cubicBezTo>
                <a:cubicBezTo>
                  <a:pt x="98019" y="10257"/>
                  <a:pt x="184273" y="10786"/>
                  <a:pt x="175277" y="14490"/>
                </a:cubicBezTo>
                <a:cubicBezTo>
                  <a:pt x="166281" y="18194"/>
                  <a:pt x="84260" y="22957"/>
                  <a:pt x="60977" y="30365"/>
                </a:cubicBezTo>
                <a:cubicBezTo>
                  <a:pt x="37694" y="37773"/>
                  <a:pt x="-24219" y="78519"/>
                  <a:pt x="10177" y="7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C96A2FF-1E3F-5C25-9FE2-70CE5FB00E6A}"/>
              </a:ext>
            </a:extLst>
          </p:cNvPr>
          <p:cNvSpPr/>
          <p:nvPr/>
        </p:nvSpPr>
        <p:spPr>
          <a:xfrm>
            <a:off x="4356032" y="3098605"/>
            <a:ext cx="119955" cy="178001"/>
          </a:xfrm>
          <a:custGeom>
            <a:avLst/>
            <a:gdLst>
              <a:gd name="connsiteX0" fmla="*/ 68 w 119955"/>
              <a:gd name="connsiteY0" fmla="*/ 195 h 178001"/>
              <a:gd name="connsiteX1" fmla="*/ 82618 w 119955"/>
              <a:gd name="connsiteY1" fmla="*/ 104970 h 178001"/>
              <a:gd name="connsiteX2" fmla="*/ 60393 w 119955"/>
              <a:gd name="connsiteY2" fmla="*/ 136720 h 178001"/>
              <a:gd name="connsiteX3" fmla="*/ 9593 w 119955"/>
              <a:gd name="connsiteY3" fmla="*/ 177995 h 178001"/>
              <a:gd name="connsiteX4" fmla="*/ 54043 w 119955"/>
              <a:gd name="connsiteY4" fmla="*/ 139895 h 178001"/>
              <a:gd name="connsiteX5" fmla="*/ 117543 w 119955"/>
              <a:gd name="connsiteY5" fmla="*/ 124020 h 178001"/>
              <a:gd name="connsiteX6" fmla="*/ 98493 w 119955"/>
              <a:gd name="connsiteY6" fmla="*/ 79570 h 178001"/>
              <a:gd name="connsiteX7" fmla="*/ 68 w 119955"/>
              <a:gd name="connsiteY7" fmla="*/ 195 h 17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55" h="178001">
                <a:moveTo>
                  <a:pt x="68" y="195"/>
                </a:moveTo>
                <a:cubicBezTo>
                  <a:pt x="-2578" y="4428"/>
                  <a:pt x="72564" y="82216"/>
                  <a:pt x="82618" y="104970"/>
                </a:cubicBezTo>
                <a:cubicBezTo>
                  <a:pt x="92672" y="127724"/>
                  <a:pt x="72564" y="124549"/>
                  <a:pt x="60393" y="136720"/>
                </a:cubicBezTo>
                <a:cubicBezTo>
                  <a:pt x="48222" y="148891"/>
                  <a:pt x="10651" y="177466"/>
                  <a:pt x="9593" y="177995"/>
                </a:cubicBezTo>
                <a:cubicBezTo>
                  <a:pt x="8535" y="178524"/>
                  <a:pt x="36051" y="148891"/>
                  <a:pt x="54043" y="139895"/>
                </a:cubicBezTo>
                <a:cubicBezTo>
                  <a:pt x="72035" y="130899"/>
                  <a:pt x="110135" y="134074"/>
                  <a:pt x="117543" y="124020"/>
                </a:cubicBezTo>
                <a:cubicBezTo>
                  <a:pt x="124951" y="113966"/>
                  <a:pt x="114368" y="97562"/>
                  <a:pt x="98493" y="79570"/>
                </a:cubicBezTo>
                <a:cubicBezTo>
                  <a:pt x="82618" y="61578"/>
                  <a:pt x="2714" y="-4038"/>
                  <a:pt x="68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9D99C71-D450-E5EB-4E93-81DE50095E1B}"/>
              </a:ext>
            </a:extLst>
          </p:cNvPr>
          <p:cNvSpPr/>
          <p:nvPr/>
        </p:nvSpPr>
        <p:spPr>
          <a:xfrm>
            <a:off x="3735144" y="2964948"/>
            <a:ext cx="802315" cy="240181"/>
          </a:xfrm>
          <a:custGeom>
            <a:avLst/>
            <a:gdLst>
              <a:gd name="connsiteX0" fmla="*/ 5006 w 802315"/>
              <a:gd name="connsiteY0" fmla="*/ 165602 h 240181"/>
              <a:gd name="connsiteX1" fmla="*/ 312981 w 802315"/>
              <a:gd name="connsiteY1" fmla="*/ 25902 h 240181"/>
              <a:gd name="connsiteX2" fmla="*/ 239956 w 802315"/>
              <a:gd name="connsiteY2" fmla="*/ 48127 h 240181"/>
              <a:gd name="connsiteX3" fmla="*/ 379656 w 802315"/>
              <a:gd name="connsiteY3" fmla="*/ 502 h 240181"/>
              <a:gd name="connsiteX4" fmla="*/ 566981 w 802315"/>
              <a:gd name="connsiteY4" fmla="*/ 22727 h 240181"/>
              <a:gd name="connsiteX5" fmla="*/ 519356 w 802315"/>
              <a:gd name="connsiteY5" fmla="*/ 16377 h 240181"/>
              <a:gd name="connsiteX6" fmla="*/ 633656 w 802315"/>
              <a:gd name="connsiteY6" fmla="*/ 83052 h 240181"/>
              <a:gd name="connsiteX7" fmla="*/ 779706 w 802315"/>
              <a:gd name="connsiteY7" fmla="*/ 194177 h 240181"/>
              <a:gd name="connsiteX8" fmla="*/ 703506 w 802315"/>
              <a:gd name="connsiteY8" fmla="*/ 143377 h 240181"/>
              <a:gd name="connsiteX9" fmla="*/ 801931 w 802315"/>
              <a:gd name="connsiteY9" fmla="*/ 238627 h 240181"/>
              <a:gd name="connsiteX10" fmla="*/ 659056 w 802315"/>
              <a:gd name="connsiteY10" fmla="*/ 51302 h 240181"/>
              <a:gd name="connsiteX11" fmla="*/ 465381 w 802315"/>
              <a:gd name="connsiteY11" fmla="*/ 6852 h 240181"/>
              <a:gd name="connsiteX12" fmla="*/ 185981 w 802315"/>
              <a:gd name="connsiteY12" fmla="*/ 6852 h 240181"/>
              <a:gd name="connsiteX13" fmla="*/ 239956 w 802315"/>
              <a:gd name="connsiteY13" fmla="*/ 19552 h 240181"/>
              <a:gd name="connsiteX14" fmla="*/ 71681 w 802315"/>
              <a:gd name="connsiteY14" fmla="*/ 79877 h 240181"/>
              <a:gd name="connsiteX15" fmla="*/ 119306 w 802315"/>
              <a:gd name="connsiteY15" fmla="*/ 73527 h 240181"/>
              <a:gd name="connsiteX16" fmla="*/ 5006 w 802315"/>
              <a:gd name="connsiteY16" fmla="*/ 165602 h 24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2315" h="240181">
                <a:moveTo>
                  <a:pt x="5006" y="165602"/>
                </a:moveTo>
                <a:cubicBezTo>
                  <a:pt x="37285" y="157665"/>
                  <a:pt x="273823" y="45481"/>
                  <a:pt x="312981" y="25902"/>
                </a:cubicBezTo>
                <a:cubicBezTo>
                  <a:pt x="352139" y="6323"/>
                  <a:pt x="228844" y="52360"/>
                  <a:pt x="239956" y="48127"/>
                </a:cubicBezTo>
                <a:cubicBezTo>
                  <a:pt x="251069" y="43894"/>
                  <a:pt x="325152" y="4735"/>
                  <a:pt x="379656" y="502"/>
                </a:cubicBezTo>
                <a:cubicBezTo>
                  <a:pt x="434160" y="-3731"/>
                  <a:pt x="543698" y="20081"/>
                  <a:pt x="566981" y="22727"/>
                </a:cubicBezTo>
                <a:cubicBezTo>
                  <a:pt x="590264" y="25373"/>
                  <a:pt x="508244" y="6323"/>
                  <a:pt x="519356" y="16377"/>
                </a:cubicBezTo>
                <a:cubicBezTo>
                  <a:pt x="530468" y="26431"/>
                  <a:pt x="590264" y="53419"/>
                  <a:pt x="633656" y="83052"/>
                </a:cubicBezTo>
                <a:cubicBezTo>
                  <a:pt x="677048" y="112685"/>
                  <a:pt x="768064" y="184123"/>
                  <a:pt x="779706" y="194177"/>
                </a:cubicBezTo>
                <a:cubicBezTo>
                  <a:pt x="791348" y="204231"/>
                  <a:pt x="699802" y="135969"/>
                  <a:pt x="703506" y="143377"/>
                </a:cubicBezTo>
                <a:cubicBezTo>
                  <a:pt x="707210" y="150785"/>
                  <a:pt x="809339" y="253973"/>
                  <a:pt x="801931" y="238627"/>
                </a:cubicBezTo>
                <a:cubicBezTo>
                  <a:pt x="794523" y="223281"/>
                  <a:pt x="715148" y="89931"/>
                  <a:pt x="659056" y="51302"/>
                </a:cubicBezTo>
                <a:cubicBezTo>
                  <a:pt x="602964" y="12673"/>
                  <a:pt x="544227" y="14260"/>
                  <a:pt x="465381" y="6852"/>
                </a:cubicBezTo>
                <a:cubicBezTo>
                  <a:pt x="386535" y="-556"/>
                  <a:pt x="223552" y="4735"/>
                  <a:pt x="185981" y="6852"/>
                </a:cubicBezTo>
                <a:cubicBezTo>
                  <a:pt x="148410" y="8969"/>
                  <a:pt x="259006" y="7381"/>
                  <a:pt x="239956" y="19552"/>
                </a:cubicBezTo>
                <a:cubicBezTo>
                  <a:pt x="220906" y="31723"/>
                  <a:pt x="91789" y="70881"/>
                  <a:pt x="71681" y="79877"/>
                </a:cubicBezTo>
                <a:cubicBezTo>
                  <a:pt x="51573" y="88873"/>
                  <a:pt x="132006" y="59239"/>
                  <a:pt x="119306" y="73527"/>
                </a:cubicBezTo>
                <a:cubicBezTo>
                  <a:pt x="106606" y="87814"/>
                  <a:pt x="-27273" y="173539"/>
                  <a:pt x="5006" y="165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7D960C0-BCD6-65B0-C4B4-90057A3BF549}"/>
              </a:ext>
            </a:extLst>
          </p:cNvPr>
          <p:cNvSpPr/>
          <p:nvPr/>
        </p:nvSpPr>
        <p:spPr>
          <a:xfrm>
            <a:off x="3987317" y="3059594"/>
            <a:ext cx="425933" cy="236088"/>
          </a:xfrm>
          <a:custGeom>
            <a:avLst/>
            <a:gdLst>
              <a:gd name="connsiteX0" fmla="*/ 29058 w 425933"/>
              <a:gd name="connsiteY0" fmla="*/ 16981 h 236088"/>
              <a:gd name="connsiteX1" fmla="*/ 483 w 425933"/>
              <a:gd name="connsiteY1" fmla="*/ 96356 h 236088"/>
              <a:gd name="connsiteX2" fmla="*/ 35408 w 425933"/>
              <a:gd name="connsiteY2" fmla="*/ 207481 h 236088"/>
              <a:gd name="connsiteX3" fmla="*/ 197333 w 425933"/>
              <a:gd name="connsiteY3" fmla="*/ 236056 h 236088"/>
              <a:gd name="connsiteX4" fmla="*/ 333858 w 425933"/>
              <a:gd name="connsiteY4" fmla="*/ 204306 h 236088"/>
              <a:gd name="connsiteX5" fmla="*/ 327508 w 425933"/>
              <a:gd name="connsiteY5" fmla="*/ 90006 h 236088"/>
              <a:gd name="connsiteX6" fmla="*/ 327508 w 425933"/>
              <a:gd name="connsiteY6" fmla="*/ 55081 h 236088"/>
              <a:gd name="connsiteX7" fmla="*/ 425933 w 425933"/>
              <a:gd name="connsiteY7" fmla="*/ 124931 h 236088"/>
              <a:gd name="connsiteX8" fmla="*/ 327508 w 425933"/>
              <a:gd name="connsiteY8" fmla="*/ 20156 h 236088"/>
              <a:gd name="connsiteX9" fmla="*/ 190983 w 425933"/>
              <a:gd name="connsiteY9" fmla="*/ 1106 h 236088"/>
              <a:gd name="connsiteX10" fmla="*/ 29058 w 425933"/>
              <a:gd name="connsiteY10" fmla="*/ 16981 h 23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5933" h="236088">
                <a:moveTo>
                  <a:pt x="29058" y="16981"/>
                </a:moveTo>
                <a:cubicBezTo>
                  <a:pt x="-2692" y="32856"/>
                  <a:pt x="-575" y="64606"/>
                  <a:pt x="483" y="96356"/>
                </a:cubicBezTo>
                <a:cubicBezTo>
                  <a:pt x="1541" y="128106"/>
                  <a:pt x="2600" y="184198"/>
                  <a:pt x="35408" y="207481"/>
                </a:cubicBezTo>
                <a:cubicBezTo>
                  <a:pt x="68216" y="230764"/>
                  <a:pt x="147591" y="236585"/>
                  <a:pt x="197333" y="236056"/>
                </a:cubicBezTo>
                <a:cubicBezTo>
                  <a:pt x="247075" y="235527"/>
                  <a:pt x="312162" y="228647"/>
                  <a:pt x="333858" y="204306"/>
                </a:cubicBezTo>
                <a:cubicBezTo>
                  <a:pt x="355554" y="179965"/>
                  <a:pt x="328566" y="114877"/>
                  <a:pt x="327508" y="90006"/>
                </a:cubicBezTo>
                <a:cubicBezTo>
                  <a:pt x="326450" y="65135"/>
                  <a:pt x="311104" y="49260"/>
                  <a:pt x="327508" y="55081"/>
                </a:cubicBezTo>
                <a:cubicBezTo>
                  <a:pt x="343912" y="60902"/>
                  <a:pt x="425933" y="130752"/>
                  <a:pt x="425933" y="124931"/>
                </a:cubicBezTo>
                <a:cubicBezTo>
                  <a:pt x="425933" y="119110"/>
                  <a:pt x="366666" y="40793"/>
                  <a:pt x="327508" y="20156"/>
                </a:cubicBezTo>
                <a:cubicBezTo>
                  <a:pt x="288350" y="-481"/>
                  <a:pt x="242312" y="4281"/>
                  <a:pt x="190983" y="1106"/>
                </a:cubicBezTo>
                <a:cubicBezTo>
                  <a:pt x="139654" y="-2069"/>
                  <a:pt x="60808" y="1106"/>
                  <a:pt x="29058" y="169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0BB0C0F0-F273-A010-1B8F-E84041D75D62}"/>
              </a:ext>
            </a:extLst>
          </p:cNvPr>
          <p:cNvSpPr/>
          <p:nvPr/>
        </p:nvSpPr>
        <p:spPr>
          <a:xfrm>
            <a:off x="4101526" y="3114837"/>
            <a:ext cx="169136" cy="88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5FB8BF4-9A2E-D2DD-5F1A-0C619B98A354}"/>
              </a:ext>
            </a:extLst>
          </p:cNvPr>
          <p:cNvSpPr/>
          <p:nvPr/>
        </p:nvSpPr>
        <p:spPr>
          <a:xfrm>
            <a:off x="3552571" y="2952730"/>
            <a:ext cx="482466" cy="308716"/>
          </a:xfrm>
          <a:custGeom>
            <a:avLst/>
            <a:gdLst>
              <a:gd name="connsiteX0" fmla="*/ 470154 w 482466"/>
              <a:gd name="connsiteY0" fmla="*/ 6370 h 308716"/>
              <a:gd name="connsiteX1" fmla="*/ 95504 w 482466"/>
              <a:gd name="connsiteY1" fmla="*/ 165120 h 308716"/>
              <a:gd name="connsiteX2" fmla="*/ 165354 w 482466"/>
              <a:gd name="connsiteY2" fmla="*/ 174645 h 308716"/>
              <a:gd name="connsiteX3" fmla="*/ 254 w 482466"/>
              <a:gd name="connsiteY3" fmla="*/ 307995 h 308716"/>
              <a:gd name="connsiteX4" fmla="*/ 209804 w 482466"/>
              <a:gd name="connsiteY4" fmla="*/ 107970 h 308716"/>
              <a:gd name="connsiteX5" fmla="*/ 374904 w 482466"/>
              <a:gd name="connsiteY5" fmla="*/ 38120 h 308716"/>
              <a:gd name="connsiteX6" fmla="*/ 470154 w 482466"/>
              <a:gd name="connsiteY6" fmla="*/ 6370 h 30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466" h="308716">
                <a:moveTo>
                  <a:pt x="470154" y="6370"/>
                </a:moveTo>
                <a:cubicBezTo>
                  <a:pt x="423587" y="27537"/>
                  <a:pt x="146304" y="137074"/>
                  <a:pt x="95504" y="165120"/>
                </a:cubicBezTo>
                <a:cubicBezTo>
                  <a:pt x="44704" y="193166"/>
                  <a:pt x="181229" y="150833"/>
                  <a:pt x="165354" y="174645"/>
                </a:cubicBezTo>
                <a:cubicBezTo>
                  <a:pt x="149479" y="198458"/>
                  <a:pt x="-7154" y="319108"/>
                  <a:pt x="254" y="307995"/>
                </a:cubicBezTo>
                <a:cubicBezTo>
                  <a:pt x="7662" y="296883"/>
                  <a:pt x="147362" y="152949"/>
                  <a:pt x="209804" y="107970"/>
                </a:cubicBezTo>
                <a:cubicBezTo>
                  <a:pt x="272246" y="62991"/>
                  <a:pt x="330454" y="53995"/>
                  <a:pt x="374904" y="38120"/>
                </a:cubicBezTo>
                <a:cubicBezTo>
                  <a:pt x="419354" y="22245"/>
                  <a:pt x="516721" y="-14797"/>
                  <a:pt x="470154" y="6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334B4BF-5195-FB13-B40C-AD11B4A409CB}"/>
              </a:ext>
            </a:extLst>
          </p:cNvPr>
          <p:cNvSpPr/>
          <p:nvPr/>
        </p:nvSpPr>
        <p:spPr>
          <a:xfrm>
            <a:off x="3586805" y="3091617"/>
            <a:ext cx="239631" cy="346909"/>
          </a:xfrm>
          <a:custGeom>
            <a:avLst/>
            <a:gdLst>
              <a:gd name="connsiteX0" fmla="*/ 239070 w 239631"/>
              <a:gd name="connsiteY0" fmla="*/ 833 h 346909"/>
              <a:gd name="connsiteX1" fmla="*/ 4120 w 239631"/>
              <a:gd name="connsiteY1" fmla="*/ 213558 h 346909"/>
              <a:gd name="connsiteX2" fmla="*/ 86670 w 239631"/>
              <a:gd name="connsiteY2" fmla="*/ 146883 h 346909"/>
              <a:gd name="connsiteX3" fmla="*/ 51745 w 239631"/>
              <a:gd name="connsiteY3" fmla="*/ 346908 h 346909"/>
              <a:gd name="connsiteX4" fmla="*/ 89845 w 239631"/>
              <a:gd name="connsiteY4" fmla="*/ 143708 h 346909"/>
              <a:gd name="connsiteX5" fmla="*/ 108895 w 239631"/>
              <a:gd name="connsiteY5" fmla="*/ 89733 h 346909"/>
              <a:gd name="connsiteX6" fmla="*/ 70795 w 239631"/>
              <a:gd name="connsiteY6" fmla="*/ 137358 h 346909"/>
              <a:gd name="connsiteX7" fmla="*/ 239070 w 239631"/>
              <a:gd name="connsiteY7" fmla="*/ 833 h 3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31" h="346909">
                <a:moveTo>
                  <a:pt x="239070" y="833"/>
                </a:moveTo>
                <a:cubicBezTo>
                  <a:pt x="227958" y="13533"/>
                  <a:pt x="29520" y="189216"/>
                  <a:pt x="4120" y="213558"/>
                </a:cubicBezTo>
                <a:cubicBezTo>
                  <a:pt x="-21280" y="237900"/>
                  <a:pt x="78732" y="124658"/>
                  <a:pt x="86670" y="146883"/>
                </a:cubicBezTo>
                <a:cubicBezTo>
                  <a:pt x="94607" y="169108"/>
                  <a:pt x="51216" y="347437"/>
                  <a:pt x="51745" y="346908"/>
                </a:cubicBezTo>
                <a:cubicBezTo>
                  <a:pt x="52274" y="346379"/>
                  <a:pt x="80320" y="186570"/>
                  <a:pt x="89845" y="143708"/>
                </a:cubicBezTo>
                <a:cubicBezTo>
                  <a:pt x="99370" y="100846"/>
                  <a:pt x="112070" y="90791"/>
                  <a:pt x="108895" y="89733"/>
                </a:cubicBezTo>
                <a:cubicBezTo>
                  <a:pt x="105720" y="88675"/>
                  <a:pt x="48570" y="150058"/>
                  <a:pt x="70795" y="137358"/>
                </a:cubicBezTo>
                <a:cubicBezTo>
                  <a:pt x="93020" y="124658"/>
                  <a:pt x="250182" y="-11867"/>
                  <a:pt x="239070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FC948B0-2ECE-8FB6-5790-AB850C66ADD7}"/>
              </a:ext>
            </a:extLst>
          </p:cNvPr>
          <p:cNvSpPr/>
          <p:nvPr/>
        </p:nvSpPr>
        <p:spPr>
          <a:xfrm>
            <a:off x="4190519" y="3299260"/>
            <a:ext cx="429359" cy="78975"/>
          </a:xfrm>
          <a:custGeom>
            <a:avLst/>
            <a:gdLst>
              <a:gd name="connsiteX0" fmla="*/ 429106 w 429359"/>
              <a:gd name="connsiteY0" fmla="*/ 44015 h 78975"/>
              <a:gd name="connsiteX1" fmla="*/ 124306 w 429359"/>
              <a:gd name="connsiteY1" fmla="*/ 12265 h 78975"/>
              <a:gd name="connsiteX2" fmla="*/ 111606 w 429359"/>
              <a:gd name="connsiteY2" fmla="*/ 66240 h 78975"/>
              <a:gd name="connsiteX3" fmla="*/ 86206 w 429359"/>
              <a:gd name="connsiteY3" fmla="*/ 5915 h 78975"/>
              <a:gd name="connsiteX4" fmla="*/ 79856 w 429359"/>
              <a:gd name="connsiteY4" fmla="*/ 21790 h 78975"/>
              <a:gd name="connsiteX5" fmla="*/ 3656 w 429359"/>
              <a:gd name="connsiteY5" fmla="*/ 18615 h 78975"/>
              <a:gd name="connsiteX6" fmla="*/ 13181 w 429359"/>
              <a:gd name="connsiteY6" fmla="*/ 78940 h 78975"/>
              <a:gd name="connsiteX7" fmla="*/ 22706 w 429359"/>
              <a:gd name="connsiteY7" fmla="*/ 9090 h 78975"/>
              <a:gd name="connsiteX8" fmla="*/ 181456 w 429359"/>
              <a:gd name="connsiteY8" fmla="*/ 9090 h 78975"/>
              <a:gd name="connsiteX9" fmla="*/ 67156 w 429359"/>
              <a:gd name="connsiteY9" fmla="*/ 2740 h 78975"/>
              <a:gd name="connsiteX10" fmla="*/ 429106 w 429359"/>
              <a:gd name="connsiteY10" fmla="*/ 44015 h 7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359" h="78975">
                <a:moveTo>
                  <a:pt x="429106" y="44015"/>
                </a:moveTo>
                <a:cubicBezTo>
                  <a:pt x="438631" y="45603"/>
                  <a:pt x="177223" y="8561"/>
                  <a:pt x="124306" y="12265"/>
                </a:cubicBezTo>
                <a:cubicBezTo>
                  <a:pt x="71389" y="15969"/>
                  <a:pt x="117956" y="67298"/>
                  <a:pt x="111606" y="66240"/>
                </a:cubicBezTo>
                <a:cubicBezTo>
                  <a:pt x="105256" y="65182"/>
                  <a:pt x="91498" y="13323"/>
                  <a:pt x="86206" y="5915"/>
                </a:cubicBezTo>
                <a:cubicBezTo>
                  <a:pt x="80914" y="-1493"/>
                  <a:pt x="93614" y="19673"/>
                  <a:pt x="79856" y="21790"/>
                </a:cubicBezTo>
                <a:cubicBezTo>
                  <a:pt x="66098" y="23907"/>
                  <a:pt x="14768" y="9090"/>
                  <a:pt x="3656" y="18615"/>
                </a:cubicBezTo>
                <a:cubicBezTo>
                  <a:pt x="-7457" y="28140"/>
                  <a:pt x="10006" y="80527"/>
                  <a:pt x="13181" y="78940"/>
                </a:cubicBezTo>
                <a:cubicBezTo>
                  <a:pt x="16356" y="77353"/>
                  <a:pt x="-5340" y="20732"/>
                  <a:pt x="22706" y="9090"/>
                </a:cubicBezTo>
                <a:cubicBezTo>
                  <a:pt x="50752" y="-2552"/>
                  <a:pt x="174048" y="10148"/>
                  <a:pt x="181456" y="9090"/>
                </a:cubicBezTo>
                <a:cubicBezTo>
                  <a:pt x="188864" y="8032"/>
                  <a:pt x="25352" y="-5727"/>
                  <a:pt x="67156" y="2740"/>
                </a:cubicBezTo>
                <a:cubicBezTo>
                  <a:pt x="108960" y="11207"/>
                  <a:pt x="419581" y="42427"/>
                  <a:pt x="429106" y="44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12748AF-AAEA-C08D-605B-229D3B3B7D8C}"/>
              </a:ext>
            </a:extLst>
          </p:cNvPr>
          <p:cNvSpPr/>
          <p:nvPr/>
        </p:nvSpPr>
        <p:spPr>
          <a:xfrm>
            <a:off x="4036915" y="3310702"/>
            <a:ext cx="527104" cy="99419"/>
          </a:xfrm>
          <a:custGeom>
            <a:avLst/>
            <a:gdLst>
              <a:gd name="connsiteX0" fmla="*/ 525560 w 527104"/>
              <a:gd name="connsiteY0" fmla="*/ 35748 h 99419"/>
              <a:gd name="connsiteX1" fmla="*/ 309660 w 527104"/>
              <a:gd name="connsiteY1" fmla="*/ 42098 h 99419"/>
              <a:gd name="connsiteX2" fmla="*/ 316010 w 527104"/>
              <a:gd name="connsiteY2" fmla="*/ 10348 h 99419"/>
              <a:gd name="connsiteX3" fmla="*/ 309660 w 527104"/>
              <a:gd name="connsiteY3" fmla="*/ 80198 h 99419"/>
              <a:gd name="connsiteX4" fmla="*/ 185835 w 527104"/>
              <a:gd name="connsiteY4" fmla="*/ 45273 h 99419"/>
              <a:gd name="connsiteX5" fmla="*/ 147735 w 527104"/>
              <a:gd name="connsiteY5" fmla="*/ 823 h 99419"/>
              <a:gd name="connsiteX6" fmla="*/ 198535 w 527104"/>
              <a:gd name="connsiteY6" fmla="*/ 86548 h 99419"/>
              <a:gd name="connsiteX7" fmla="*/ 71535 w 527104"/>
              <a:gd name="connsiteY7" fmla="*/ 83373 h 99419"/>
              <a:gd name="connsiteX8" fmla="*/ 4860 w 527104"/>
              <a:gd name="connsiteY8" fmla="*/ 35748 h 99419"/>
              <a:gd name="connsiteX9" fmla="*/ 201710 w 527104"/>
              <a:gd name="connsiteY9" fmla="*/ 99248 h 99419"/>
              <a:gd name="connsiteX10" fmla="*/ 246160 w 527104"/>
              <a:gd name="connsiteY10" fmla="*/ 54798 h 99419"/>
              <a:gd name="connsiteX11" fmla="*/ 366810 w 527104"/>
              <a:gd name="connsiteY11" fmla="*/ 64323 h 99419"/>
              <a:gd name="connsiteX12" fmla="*/ 312835 w 527104"/>
              <a:gd name="connsiteY12" fmla="*/ 32573 h 99419"/>
              <a:gd name="connsiteX13" fmla="*/ 401735 w 527104"/>
              <a:gd name="connsiteY13" fmla="*/ 42098 h 99419"/>
              <a:gd name="connsiteX14" fmla="*/ 525560 w 527104"/>
              <a:gd name="connsiteY14" fmla="*/ 35748 h 9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7104" h="99419">
                <a:moveTo>
                  <a:pt x="525560" y="35748"/>
                </a:moveTo>
                <a:cubicBezTo>
                  <a:pt x="510214" y="35748"/>
                  <a:pt x="344585" y="46331"/>
                  <a:pt x="309660" y="42098"/>
                </a:cubicBezTo>
                <a:cubicBezTo>
                  <a:pt x="274735" y="37865"/>
                  <a:pt x="316010" y="3998"/>
                  <a:pt x="316010" y="10348"/>
                </a:cubicBezTo>
                <a:cubicBezTo>
                  <a:pt x="316010" y="16698"/>
                  <a:pt x="331356" y="74377"/>
                  <a:pt x="309660" y="80198"/>
                </a:cubicBezTo>
                <a:cubicBezTo>
                  <a:pt x="287964" y="86019"/>
                  <a:pt x="212822" y="58502"/>
                  <a:pt x="185835" y="45273"/>
                </a:cubicBezTo>
                <a:cubicBezTo>
                  <a:pt x="158847" y="32044"/>
                  <a:pt x="145618" y="-6056"/>
                  <a:pt x="147735" y="823"/>
                </a:cubicBezTo>
                <a:cubicBezTo>
                  <a:pt x="149852" y="7702"/>
                  <a:pt x="211235" y="72790"/>
                  <a:pt x="198535" y="86548"/>
                </a:cubicBezTo>
                <a:cubicBezTo>
                  <a:pt x="185835" y="100306"/>
                  <a:pt x="103814" y="91840"/>
                  <a:pt x="71535" y="83373"/>
                </a:cubicBezTo>
                <a:cubicBezTo>
                  <a:pt x="39256" y="74906"/>
                  <a:pt x="-16836" y="33102"/>
                  <a:pt x="4860" y="35748"/>
                </a:cubicBezTo>
                <a:cubicBezTo>
                  <a:pt x="26556" y="38394"/>
                  <a:pt x="161493" y="96073"/>
                  <a:pt x="201710" y="99248"/>
                </a:cubicBezTo>
                <a:cubicBezTo>
                  <a:pt x="241927" y="102423"/>
                  <a:pt x="218643" y="60619"/>
                  <a:pt x="246160" y="54798"/>
                </a:cubicBezTo>
                <a:cubicBezTo>
                  <a:pt x="273677" y="48977"/>
                  <a:pt x="355698" y="68027"/>
                  <a:pt x="366810" y="64323"/>
                </a:cubicBezTo>
                <a:cubicBezTo>
                  <a:pt x="377922" y="60619"/>
                  <a:pt x="307014" y="36277"/>
                  <a:pt x="312835" y="32573"/>
                </a:cubicBezTo>
                <a:cubicBezTo>
                  <a:pt x="318656" y="28869"/>
                  <a:pt x="365752" y="41040"/>
                  <a:pt x="401735" y="42098"/>
                </a:cubicBezTo>
                <a:cubicBezTo>
                  <a:pt x="437718" y="43156"/>
                  <a:pt x="540906" y="35748"/>
                  <a:pt x="525560" y="35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822CFFF-C558-31B2-377B-0B0BC5B51EC1}"/>
              </a:ext>
            </a:extLst>
          </p:cNvPr>
          <p:cNvSpPr/>
          <p:nvPr/>
        </p:nvSpPr>
        <p:spPr>
          <a:xfrm>
            <a:off x="3663600" y="3273363"/>
            <a:ext cx="365287" cy="200299"/>
          </a:xfrm>
          <a:custGeom>
            <a:avLst/>
            <a:gdLst>
              <a:gd name="connsiteX0" fmla="*/ 9875 w 365287"/>
              <a:gd name="connsiteY0" fmla="*/ 98487 h 200299"/>
              <a:gd name="connsiteX1" fmla="*/ 362300 w 365287"/>
              <a:gd name="connsiteY1" fmla="*/ 79437 h 200299"/>
              <a:gd name="connsiteX2" fmla="*/ 178150 w 365287"/>
              <a:gd name="connsiteY2" fmla="*/ 111187 h 200299"/>
              <a:gd name="connsiteX3" fmla="*/ 155925 w 365287"/>
              <a:gd name="connsiteY3" fmla="*/ 187387 h 200299"/>
              <a:gd name="connsiteX4" fmla="*/ 174975 w 365287"/>
              <a:gd name="connsiteY4" fmla="*/ 98487 h 200299"/>
              <a:gd name="connsiteX5" fmla="*/ 292450 w 365287"/>
              <a:gd name="connsiteY5" fmla="*/ 111187 h 200299"/>
              <a:gd name="connsiteX6" fmla="*/ 244825 w 365287"/>
              <a:gd name="connsiteY6" fmla="*/ 200087 h 200299"/>
              <a:gd name="connsiteX7" fmla="*/ 317850 w 365287"/>
              <a:gd name="connsiteY7" fmla="*/ 82612 h 200299"/>
              <a:gd name="connsiteX8" fmla="*/ 219425 w 365287"/>
              <a:gd name="connsiteY8" fmla="*/ 63562 h 200299"/>
              <a:gd name="connsiteX9" fmla="*/ 86075 w 365287"/>
              <a:gd name="connsiteY9" fmla="*/ 62 h 200299"/>
              <a:gd name="connsiteX10" fmla="*/ 213075 w 365287"/>
              <a:gd name="connsiteY10" fmla="*/ 76262 h 200299"/>
              <a:gd name="connsiteX11" fmla="*/ 108300 w 365287"/>
              <a:gd name="connsiteY11" fmla="*/ 85787 h 200299"/>
              <a:gd name="connsiteX12" fmla="*/ 9875 w 365287"/>
              <a:gd name="connsiteY12" fmla="*/ 98487 h 20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287" h="200299">
                <a:moveTo>
                  <a:pt x="9875" y="98487"/>
                </a:moveTo>
                <a:cubicBezTo>
                  <a:pt x="52208" y="97429"/>
                  <a:pt x="334254" y="77320"/>
                  <a:pt x="362300" y="79437"/>
                </a:cubicBezTo>
                <a:cubicBezTo>
                  <a:pt x="390346" y="81554"/>
                  <a:pt x="212546" y="93195"/>
                  <a:pt x="178150" y="111187"/>
                </a:cubicBezTo>
                <a:cubicBezTo>
                  <a:pt x="143754" y="129179"/>
                  <a:pt x="156454" y="189504"/>
                  <a:pt x="155925" y="187387"/>
                </a:cubicBezTo>
                <a:cubicBezTo>
                  <a:pt x="155396" y="185270"/>
                  <a:pt x="152221" y="111187"/>
                  <a:pt x="174975" y="98487"/>
                </a:cubicBezTo>
                <a:cubicBezTo>
                  <a:pt x="197729" y="85787"/>
                  <a:pt x="280808" y="94254"/>
                  <a:pt x="292450" y="111187"/>
                </a:cubicBezTo>
                <a:cubicBezTo>
                  <a:pt x="304092" y="128120"/>
                  <a:pt x="240592" y="204849"/>
                  <a:pt x="244825" y="200087"/>
                </a:cubicBezTo>
                <a:cubicBezTo>
                  <a:pt x="249058" y="195325"/>
                  <a:pt x="322083" y="105366"/>
                  <a:pt x="317850" y="82612"/>
                </a:cubicBezTo>
                <a:cubicBezTo>
                  <a:pt x="313617" y="59858"/>
                  <a:pt x="258054" y="77320"/>
                  <a:pt x="219425" y="63562"/>
                </a:cubicBezTo>
                <a:cubicBezTo>
                  <a:pt x="180796" y="49804"/>
                  <a:pt x="87133" y="-2055"/>
                  <a:pt x="86075" y="62"/>
                </a:cubicBezTo>
                <a:cubicBezTo>
                  <a:pt x="85017" y="2179"/>
                  <a:pt x="209371" y="61975"/>
                  <a:pt x="213075" y="76262"/>
                </a:cubicBezTo>
                <a:cubicBezTo>
                  <a:pt x="216779" y="90549"/>
                  <a:pt x="143754" y="83670"/>
                  <a:pt x="108300" y="85787"/>
                </a:cubicBezTo>
                <a:cubicBezTo>
                  <a:pt x="72846" y="87904"/>
                  <a:pt x="-32458" y="99545"/>
                  <a:pt x="9875" y="98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6427B61-72A2-FEA3-5C9B-F3A901104721}"/>
              </a:ext>
            </a:extLst>
          </p:cNvPr>
          <p:cNvSpPr/>
          <p:nvPr/>
        </p:nvSpPr>
        <p:spPr>
          <a:xfrm>
            <a:off x="4355968" y="3276349"/>
            <a:ext cx="254157" cy="193934"/>
          </a:xfrm>
          <a:custGeom>
            <a:avLst/>
            <a:gdLst>
              <a:gd name="connsiteX0" fmla="*/ 254132 w 254157"/>
              <a:gd name="connsiteY0" fmla="*/ 251 h 193934"/>
              <a:gd name="connsiteX1" fmla="*/ 162057 w 254157"/>
              <a:gd name="connsiteY1" fmla="*/ 114551 h 193934"/>
              <a:gd name="connsiteX2" fmla="*/ 133482 w 254157"/>
              <a:gd name="connsiteY2" fmla="*/ 184401 h 193934"/>
              <a:gd name="connsiteX3" fmla="*/ 168407 w 254157"/>
              <a:gd name="connsiteY3" fmla="*/ 60576 h 193934"/>
              <a:gd name="connsiteX4" fmla="*/ 79507 w 254157"/>
              <a:gd name="connsiteY4" fmla="*/ 79626 h 193934"/>
              <a:gd name="connsiteX5" fmla="*/ 132 w 254157"/>
              <a:gd name="connsiteY5" fmla="*/ 193926 h 193934"/>
              <a:gd name="connsiteX6" fmla="*/ 98557 w 254157"/>
              <a:gd name="connsiteY6" fmla="*/ 73276 h 193934"/>
              <a:gd name="connsiteX7" fmla="*/ 152532 w 254157"/>
              <a:gd name="connsiteY7" fmla="*/ 82801 h 193934"/>
              <a:gd name="connsiteX8" fmla="*/ 254132 w 254157"/>
              <a:gd name="connsiteY8" fmla="*/ 251 h 19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157" h="193934">
                <a:moveTo>
                  <a:pt x="254132" y="251"/>
                </a:moveTo>
                <a:cubicBezTo>
                  <a:pt x="255719" y="5543"/>
                  <a:pt x="182165" y="83859"/>
                  <a:pt x="162057" y="114551"/>
                </a:cubicBezTo>
                <a:cubicBezTo>
                  <a:pt x="141949" y="145243"/>
                  <a:pt x="132424" y="193397"/>
                  <a:pt x="133482" y="184401"/>
                </a:cubicBezTo>
                <a:cubicBezTo>
                  <a:pt x="134540" y="175405"/>
                  <a:pt x="177403" y="78039"/>
                  <a:pt x="168407" y="60576"/>
                </a:cubicBezTo>
                <a:cubicBezTo>
                  <a:pt x="159411" y="43114"/>
                  <a:pt x="107553" y="57401"/>
                  <a:pt x="79507" y="79626"/>
                </a:cubicBezTo>
                <a:cubicBezTo>
                  <a:pt x="51461" y="101851"/>
                  <a:pt x="-3043" y="194984"/>
                  <a:pt x="132" y="193926"/>
                </a:cubicBezTo>
                <a:cubicBezTo>
                  <a:pt x="3307" y="192868"/>
                  <a:pt x="73157" y="91797"/>
                  <a:pt x="98557" y="73276"/>
                </a:cubicBezTo>
                <a:cubicBezTo>
                  <a:pt x="123957" y="54755"/>
                  <a:pt x="126074" y="90739"/>
                  <a:pt x="152532" y="82801"/>
                </a:cubicBezTo>
                <a:cubicBezTo>
                  <a:pt x="178990" y="74863"/>
                  <a:pt x="252545" y="-5041"/>
                  <a:pt x="254132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8E33827-B8FB-BC76-40DB-E0C4B17EC9CD}"/>
              </a:ext>
            </a:extLst>
          </p:cNvPr>
          <p:cNvSpPr/>
          <p:nvPr/>
        </p:nvSpPr>
        <p:spPr>
          <a:xfrm>
            <a:off x="3688323" y="3371564"/>
            <a:ext cx="515847" cy="140300"/>
          </a:xfrm>
          <a:custGeom>
            <a:avLst/>
            <a:gdLst>
              <a:gd name="connsiteX0" fmla="*/ 1027 w 515847"/>
              <a:gd name="connsiteY0" fmla="*/ 286 h 140300"/>
              <a:gd name="connsiteX1" fmla="*/ 248677 w 515847"/>
              <a:gd name="connsiteY1" fmla="*/ 57436 h 140300"/>
              <a:gd name="connsiteX2" fmla="*/ 140727 w 515847"/>
              <a:gd name="connsiteY2" fmla="*/ 76486 h 140300"/>
              <a:gd name="connsiteX3" fmla="*/ 112152 w 515847"/>
              <a:gd name="connsiteY3" fmla="*/ 98711 h 140300"/>
              <a:gd name="connsiteX4" fmla="*/ 324877 w 515847"/>
              <a:gd name="connsiteY4" fmla="*/ 6636 h 140300"/>
              <a:gd name="connsiteX5" fmla="*/ 277252 w 515847"/>
              <a:gd name="connsiteY5" fmla="*/ 57436 h 140300"/>
              <a:gd name="connsiteX6" fmla="*/ 369327 w 515847"/>
              <a:gd name="connsiteY6" fmla="*/ 44736 h 140300"/>
              <a:gd name="connsiteX7" fmla="*/ 350277 w 515847"/>
              <a:gd name="connsiteY7" fmla="*/ 57436 h 140300"/>
              <a:gd name="connsiteX8" fmla="*/ 436002 w 515847"/>
              <a:gd name="connsiteY8" fmla="*/ 28861 h 140300"/>
              <a:gd name="connsiteX9" fmla="*/ 502677 w 515847"/>
              <a:gd name="connsiteY9" fmla="*/ 63786 h 140300"/>
              <a:gd name="connsiteX10" fmla="*/ 512202 w 515847"/>
              <a:gd name="connsiteY10" fmla="*/ 139986 h 140300"/>
              <a:gd name="connsiteX11" fmla="*/ 458227 w 515847"/>
              <a:gd name="connsiteY11" fmla="*/ 32036 h 140300"/>
              <a:gd name="connsiteX12" fmla="*/ 274077 w 515847"/>
              <a:gd name="connsiteY12" fmla="*/ 25686 h 140300"/>
              <a:gd name="connsiteX13" fmla="*/ 166127 w 515847"/>
              <a:gd name="connsiteY13" fmla="*/ 35211 h 140300"/>
              <a:gd name="connsiteX14" fmla="*/ 1027 w 515847"/>
              <a:gd name="connsiteY14" fmla="*/ 286 h 14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5847" h="140300">
                <a:moveTo>
                  <a:pt x="1027" y="286"/>
                </a:moveTo>
                <a:cubicBezTo>
                  <a:pt x="14785" y="3990"/>
                  <a:pt x="225394" y="44736"/>
                  <a:pt x="248677" y="57436"/>
                </a:cubicBezTo>
                <a:cubicBezTo>
                  <a:pt x="271960" y="70136"/>
                  <a:pt x="163481" y="69607"/>
                  <a:pt x="140727" y="76486"/>
                </a:cubicBezTo>
                <a:cubicBezTo>
                  <a:pt x="117973" y="83365"/>
                  <a:pt x="81460" y="110353"/>
                  <a:pt x="112152" y="98711"/>
                </a:cubicBezTo>
                <a:cubicBezTo>
                  <a:pt x="142844" y="87069"/>
                  <a:pt x="297360" y="13515"/>
                  <a:pt x="324877" y="6636"/>
                </a:cubicBezTo>
                <a:cubicBezTo>
                  <a:pt x="352394" y="-243"/>
                  <a:pt x="269844" y="51086"/>
                  <a:pt x="277252" y="57436"/>
                </a:cubicBezTo>
                <a:cubicBezTo>
                  <a:pt x="284660" y="63786"/>
                  <a:pt x="357156" y="44736"/>
                  <a:pt x="369327" y="44736"/>
                </a:cubicBezTo>
                <a:cubicBezTo>
                  <a:pt x="381498" y="44736"/>
                  <a:pt x="339164" y="60082"/>
                  <a:pt x="350277" y="57436"/>
                </a:cubicBezTo>
                <a:cubicBezTo>
                  <a:pt x="361390" y="54790"/>
                  <a:pt x="410602" y="27803"/>
                  <a:pt x="436002" y="28861"/>
                </a:cubicBezTo>
                <a:cubicBezTo>
                  <a:pt x="461402" y="29919"/>
                  <a:pt x="489977" y="45265"/>
                  <a:pt x="502677" y="63786"/>
                </a:cubicBezTo>
                <a:cubicBezTo>
                  <a:pt x="515377" y="82307"/>
                  <a:pt x="519610" y="145278"/>
                  <a:pt x="512202" y="139986"/>
                </a:cubicBezTo>
                <a:cubicBezTo>
                  <a:pt x="504794" y="134694"/>
                  <a:pt x="497915" y="51086"/>
                  <a:pt x="458227" y="32036"/>
                </a:cubicBezTo>
                <a:cubicBezTo>
                  <a:pt x="418539" y="12986"/>
                  <a:pt x="322760" y="25157"/>
                  <a:pt x="274077" y="25686"/>
                </a:cubicBezTo>
                <a:cubicBezTo>
                  <a:pt x="225394" y="26215"/>
                  <a:pt x="216927" y="40503"/>
                  <a:pt x="166127" y="35211"/>
                </a:cubicBezTo>
                <a:cubicBezTo>
                  <a:pt x="115327" y="29919"/>
                  <a:pt x="-12731" y="-3418"/>
                  <a:pt x="1027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0244B08C-5DED-3E69-F29D-04E4110CADE4}"/>
              </a:ext>
            </a:extLst>
          </p:cNvPr>
          <p:cNvSpPr/>
          <p:nvPr/>
        </p:nvSpPr>
        <p:spPr>
          <a:xfrm>
            <a:off x="4768739" y="2933230"/>
            <a:ext cx="200231" cy="1311777"/>
          </a:xfrm>
          <a:custGeom>
            <a:avLst/>
            <a:gdLst>
              <a:gd name="connsiteX0" fmla="*/ 111 w 200231"/>
              <a:gd name="connsiteY0" fmla="*/ 29045 h 1311777"/>
              <a:gd name="connsiteX1" fmla="*/ 44561 w 200231"/>
              <a:gd name="connsiteY1" fmla="*/ 733895 h 1311777"/>
              <a:gd name="connsiteX2" fmla="*/ 63611 w 200231"/>
              <a:gd name="connsiteY2" fmla="*/ 549745 h 1311777"/>
              <a:gd name="connsiteX3" fmla="*/ 76311 w 200231"/>
              <a:gd name="connsiteY3" fmla="*/ 962495 h 1311777"/>
              <a:gd name="connsiteX4" fmla="*/ 60436 w 200231"/>
              <a:gd name="connsiteY4" fmla="*/ 1108545 h 1311777"/>
              <a:gd name="connsiteX5" fmla="*/ 155686 w 200231"/>
              <a:gd name="connsiteY5" fmla="*/ 1311745 h 1311777"/>
              <a:gd name="connsiteX6" fmla="*/ 104886 w 200231"/>
              <a:gd name="connsiteY6" fmla="*/ 1121245 h 1311777"/>
              <a:gd name="connsiteX7" fmla="*/ 82661 w 200231"/>
              <a:gd name="connsiteY7" fmla="*/ 771995 h 1311777"/>
              <a:gd name="connsiteX8" fmla="*/ 200136 w 200231"/>
              <a:gd name="connsiteY8" fmla="*/ 44920 h 1311777"/>
              <a:gd name="connsiteX9" fmla="*/ 60436 w 200231"/>
              <a:gd name="connsiteY9" fmla="*/ 778345 h 1311777"/>
              <a:gd name="connsiteX10" fmla="*/ 44561 w 200231"/>
              <a:gd name="connsiteY10" fmla="*/ 556095 h 1311777"/>
              <a:gd name="connsiteX11" fmla="*/ 139811 w 200231"/>
              <a:gd name="connsiteY11" fmla="*/ 73495 h 1311777"/>
              <a:gd name="connsiteX12" fmla="*/ 57261 w 200231"/>
              <a:gd name="connsiteY12" fmla="*/ 429095 h 1311777"/>
              <a:gd name="connsiteX13" fmla="*/ 31861 w 200231"/>
              <a:gd name="connsiteY13" fmla="*/ 162395 h 1311777"/>
              <a:gd name="connsiteX14" fmla="*/ 111 w 200231"/>
              <a:gd name="connsiteY14" fmla="*/ 29045 h 131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0231" h="1311777">
                <a:moveTo>
                  <a:pt x="111" y="29045"/>
                </a:moveTo>
                <a:cubicBezTo>
                  <a:pt x="2228" y="124295"/>
                  <a:pt x="33978" y="647112"/>
                  <a:pt x="44561" y="733895"/>
                </a:cubicBezTo>
                <a:cubicBezTo>
                  <a:pt x="55144" y="820678"/>
                  <a:pt x="58319" y="511645"/>
                  <a:pt x="63611" y="549745"/>
                </a:cubicBezTo>
                <a:cubicBezTo>
                  <a:pt x="68903" y="587845"/>
                  <a:pt x="76840" y="869362"/>
                  <a:pt x="76311" y="962495"/>
                </a:cubicBezTo>
                <a:cubicBezTo>
                  <a:pt x="75782" y="1055628"/>
                  <a:pt x="47207" y="1050337"/>
                  <a:pt x="60436" y="1108545"/>
                </a:cubicBezTo>
                <a:cubicBezTo>
                  <a:pt x="73665" y="1166753"/>
                  <a:pt x="148278" y="1309628"/>
                  <a:pt x="155686" y="1311745"/>
                </a:cubicBezTo>
                <a:cubicBezTo>
                  <a:pt x="163094" y="1313862"/>
                  <a:pt x="117057" y="1211203"/>
                  <a:pt x="104886" y="1121245"/>
                </a:cubicBezTo>
                <a:cubicBezTo>
                  <a:pt x="92715" y="1031287"/>
                  <a:pt x="66786" y="951383"/>
                  <a:pt x="82661" y="771995"/>
                </a:cubicBezTo>
                <a:cubicBezTo>
                  <a:pt x="98536" y="592608"/>
                  <a:pt x="203840" y="43862"/>
                  <a:pt x="200136" y="44920"/>
                </a:cubicBezTo>
                <a:cubicBezTo>
                  <a:pt x="196432" y="45978"/>
                  <a:pt x="86365" y="693149"/>
                  <a:pt x="60436" y="778345"/>
                </a:cubicBezTo>
                <a:cubicBezTo>
                  <a:pt x="34507" y="863541"/>
                  <a:pt x="31332" y="673570"/>
                  <a:pt x="44561" y="556095"/>
                </a:cubicBezTo>
                <a:cubicBezTo>
                  <a:pt x="57790" y="438620"/>
                  <a:pt x="137694" y="94662"/>
                  <a:pt x="139811" y="73495"/>
                </a:cubicBezTo>
                <a:cubicBezTo>
                  <a:pt x="141928" y="52328"/>
                  <a:pt x="75253" y="414278"/>
                  <a:pt x="57261" y="429095"/>
                </a:cubicBezTo>
                <a:cubicBezTo>
                  <a:pt x="39269" y="443912"/>
                  <a:pt x="37153" y="226953"/>
                  <a:pt x="31861" y="162395"/>
                </a:cubicBezTo>
                <a:cubicBezTo>
                  <a:pt x="26569" y="97837"/>
                  <a:pt x="-2006" y="-66205"/>
                  <a:pt x="111" y="29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7313D1A-57E8-100E-7DD6-C790B1037988}"/>
              </a:ext>
            </a:extLst>
          </p:cNvPr>
          <p:cNvSpPr/>
          <p:nvPr/>
        </p:nvSpPr>
        <p:spPr>
          <a:xfrm>
            <a:off x="4942482" y="2999398"/>
            <a:ext cx="77331" cy="946809"/>
          </a:xfrm>
          <a:custGeom>
            <a:avLst/>
            <a:gdLst>
              <a:gd name="connsiteX0" fmla="*/ 77193 w 77331"/>
              <a:gd name="connsiteY0" fmla="*/ 977 h 946809"/>
              <a:gd name="connsiteX1" fmla="*/ 54968 w 77331"/>
              <a:gd name="connsiteY1" fmla="*/ 426427 h 946809"/>
              <a:gd name="connsiteX2" fmla="*/ 67668 w 77331"/>
              <a:gd name="connsiteY2" fmla="*/ 610577 h 946809"/>
              <a:gd name="connsiteX3" fmla="*/ 64493 w 77331"/>
              <a:gd name="connsiteY3" fmla="*/ 626452 h 946809"/>
              <a:gd name="connsiteX4" fmla="*/ 993 w 77331"/>
              <a:gd name="connsiteY4" fmla="*/ 943952 h 946809"/>
              <a:gd name="connsiteX5" fmla="*/ 26393 w 77331"/>
              <a:gd name="connsiteY5" fmla="*/ 762977 h 946809"/>
              <a:gd name="connsiteX6" fmla="*/ 35918 w 77331"/>
              <a:gd name="connsiteY6" fmla="*/ 429602 h 946809"/>
              <a:gd name="connsiteX7" fmla="*/ 42268 w 77331"/>
              <a:gd name="connsiteY7" fmla="*/ 556602 h 946809"/>
              <a:gd name="connsiteX8" fmla="*/ 77193 w 77331"/>
              <a:gd name="connsiteY8" fmla="*/ 977 h 9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31" h="946809">
                <a:moveTo>
                  <a:pt x="77193" y="977"/>
                </a:moveTo>
                <a:cubicBezTo>
                  <a:pt x="79310" y="-20719"/>
                  <a:pt x="56555" y="324827"/>
                  <a:pt x="54968" y="426427"/>
                </a:cubicBezTo>
                <a:cubicBezTo>
                  <a:pt x="53380" y="528027"/>
                  <a:pt x="66081" y="577240"/>
                  <a:pt x="67668" y="610577"/>
                </a:cubicBezTo>
                <a:cubicBezTo>
                  <a:pt x="69255" y="643914"/>
                  <a:pt x="64493" y="626452"/>
                  <a:pt x="64493" y="626452"/>
                </a:cubicBezTo>
                <a:cubicBezTo>
                  <a:pt x="53380" y="682015"/>
                  <a:pt x="7343" y="921198"/>
                  <a:pt x="993" y="943952"/>
                </a:cubicBezTo>
                <a:cubicBezTo>
                  <a:pt x="-5357" y="966706"/>
                  <a:pt x="20572" y="848702"/>
                  <a:pt x="26393" y="762977"/>
                </a:cubicBezTo>
                <a:cubicBezTo>
                  <a:pt x="32214" y="677252"/>
                  <a:pt x="33272" y="463998"/>
                  <a:pt x="35918" y="429602"/>
                </a:cubicBezTo>
                <a:cubicBezTo>
                  <a:pt x="38564" y="395206"/>
                  <a:pt x="38035" y="626452"/>
                  <a:pt x="42268" y="556602"/>
                </a:cubicBezTo>
                <a:cubicBezTo>
                  <a:pt x="46501" y="486752"/>
                  <a:pt x="75076" y="22673"/>
                  <a:pt x="77193" y="9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85AE8A4-7052-4A84-5BD6-6039DB799378}"/>
              </a:ext>
            </a:extLst>
          </p:cNvPr>
          <p:cNvSpPr/>
          <p:nvPr/>
        </p:nvSpPr>
        <p:spPr>
          <a:xfrm>
            <a:off x="4813262" y="3800339"/>
            <a:ext cx="305458" cy="492434"/>
          </a:xfrm>
          <a:custGeom>
            <a:avLst/>
            <a:gdLst>
              <a:gd name="connsiteX0" fmla="*/ 273088 w 305458"/>
              <a:gd name="connsiteY0" fmla="*/ 136 h 492434"/>
              <a:gd name="connsiteX1" fmla="*/ 298488 w 305458"/>
              <a:gd name="connsiteY1" fmla="*/ 308111 h 492434"/>
              <a:gd name="connsiteX2" fmla="*/ 209588 w 305458"/>
              <a:gd name="connsiteY2" fmla="*/ 371611 h 492434"/>
              <a:gd name="connsiteX3" fmla="*/ 133388 w 305458"/>
              <a:gd name="connsiteY3" fmla="*/ 492261 h 492434"/>
              <a:gd name="connsiteX4" fmla="*/ 247688 w 305458"/>
              <a:gd name="connsiteY4" fmla="*/ 343036 h 492434"/>
              <a:gd name="connsiteX5" fmla="*/ 38 w 305458"/>
              <a:gd name="connsiteY5" fmla="*/ 358911 h 492434"/>
              <a:gd name="connsiteX6" fmla="*/ 228638 w 305458"/>
              <a:gd name="connsiteY6" fmla="*/ 339861 h 492434"/>
              <a:gd name="connsiteX7" fmla="*/ 231813 w 305458"/>
              <a:gd name="connsiteY7" fmla="*/ 276361 h 492434"/>
              <a:gd name="connsiteX8" fmla="*/ 149263 w 305458"/>
              <a:gd name="connsiteY8" fmla="*/ 111261 h 492434"/>
              <a:gd name="connsiteX9" fmla="*/ 282613 w 305458"/>
              <a:gd name="connsiteY9" fmla="*/ 355736 h 492434"/>
              <a:gd name="connsiteX10" fmla="*/ 304838 w 305458"/>
              <a:gd name="connsiteY10" fmla="*/ 270011 h 492434"/>
              <a:gd name="connsiteX11" fmla="*/ 273088 w 305458"/>
              <a:gd name="connsiteY11" fmla="*/ 136 h 49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458" h="492434">
                <a:moveTo>
                  <a:pt x="273088" y="136"/>
                </a:moveTo>
                <a:cubicBezTo>
                  <a:pt x="272030" y="6486"/>
                  <a:pt x="309071" y="246199"/>
                  <a:pt x="298488" y="308111"/>
                </a:cubicBezTo>
                <a:cubicBezTo>
                  <a:pt x="287905" y="370023"/>
                  <a:pt x="237105" y="340919"/>
                  <a:pt x="209588" y="371611"/>
                </a:cubicBezTo>
                <a:cubicBezTo>
                  <a:pt x="182071" y="402303"/>
                  <a:pt x="127038" y="497023"/>
                  <a:pt x="133388" y="492261"/>
                </a:cubicBezTo>
                <a:cubicBezTo>
                  <a:pt x="139738" y="487499"/>
                  <a:pt x="269913" y="365261"/>
                  <a:pt x="247688" y="343036"/>
                </a:cubicBezTo>
                <a:cubicBezTo>
                  <a:pt x="225463" y="320811"/>
                  <a:pt x="3213" y="359440"/>
                  <a:pt x="38" y="358911"/>
                </a:cubicBezTo>
                <a:cubicBezTo>
                  <a:pt x="-3137" y="358382"/>
                  <a:pt x="190009" y="353619"/>
                  <a:pt x="228638" y="339861"/>
                </a:cubicBezTo>
                <a:cubicBezTo>
                  <a:pt x="267267" y="326103"/>
                  <a:pt x="245042" y="314461"/>
                  <a:pt x="231813" y="276361"/>
                </a:cubicBezTo>
                <a:cubicBezTo>
                  <a:pt x="218584" y="238261"/>
                  <a:pt x="140796" y="98032"/>
                  <a:pt x="149263" y="111261"/>
                </a:cubicBezTo>
                <a:cubicBezTo>
                  <a:pt x="157730" y="124490"/>
                  <a:pt x="256684" y="329278"/>
                  <a:pt x="282613" y="355736"/>
                </a:cubicBezTo>
                <a:cubicBezTo>
                  <a:pt x="308542" y="382194"/>
                  <a:pt x="305896" y="329807"/>
                  <a:pt x="304838" y="270011"/>
                </a:cubicBezTo>
                <a:cubicBezTo>
                  <a:pt x="303780" y="210215"/>
                  <a:pt x="274146" y="-6214"/>
                  <a:pt x="273088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1719C-DF6D-35E3-97CA-67FA49ACDA3A}"/>
              </a:ext>
            </a:extLst>
          </p:cNvPr>
          <p:cNvSpPr/>
          <p:nvPr/>
        </p:nvSpPr>
        <p:spPr>
          <a:xfrm>
            <a:off x="5035511" y="2907431"/>
            <a:ext cx="67053" cy="1185275"/>
          </a:xfrm>
          <a:custGeom>
            <a:avLst/>
            <a:gdLst>
              <a:gd name="connsiteX0" fmla="*/ 39 w 67053"/>
              <a:gd name="connsiteY0" fmla="*/ 869 h 1185275"/>
              <a:gd name="connsiteX1" fmla="*/ 22264 w 67053"/>
              <a:gd name="connsiteY1" fmla="*/ 632694 h 1185275"/>
              <a:gd name="connsiteX2" fmla="*/ 15914 w 67053"/>
              <a:gd name="connsiteY2" fmla="*/ 553319 h 1185275"/>
              <a:gd name="connsiteX3" fmla="*/ 3214 w 67053"/>
              <a:gd name="connsiteY3" fmla="*/ 972419 h 1185275"/>
              <a:gd name="connsiteX4" fmla="*/ 9564 w 67053"/>
              <a:gd name="connsiteY4" fmla="*/ 931144 h 1185275"/>
              <a:gd name="connsiteX5" fmla="*/ 47664 w 67053"/>
              <a:gd name="connsiteY5" fmla="*/ 1185144 h 1185275"/>
              <a:gd name="connsiteX6" fmla="*/ 9564 w 67053"/>
              <a:gd name="connsiteY6" fmla="*/ 893044 h 1185275"/>
              <a:gd name="connsiteX7" fmla="*/ 6389 w 67053"/>
              <a:gd name="connsiteY7" fmla="*/ 746994 h 1185275"/>
              <a:gd name="connsiteX8" fmla="*/ 66714 w 67053"/>
              <a:gd name="connsiteY8" fmla="*/ 410444 h 1185275"/>
              <a:gd name="connsiteX9" fmla="*/ 28614 w 67053"/>
              <a:gd name="connsiteY9" fmla="*/ 492994 h 1185275"/>
              <a:gd name="connsiteX10" fmla="*/ 39 w 67053"/>
              <a:gd name="connsiteY10" fmla="*/ 869 h 118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053" h="1185275">
                <a:moveTo>
                  <a:pt x="39" y="869"/>
                </a:moveTo>
                <a:cubicBezTo>
                  <a:pt x="-1019" y="24152"/>
                  <a:pt x="19618" y="540619"/>
                  <a:pt x="22264" y="632694"/>
                </a:cubicBezTo>
                <a:cubicBezTo>
                  <a:pt x="24910" y="724769"/>
                  <a:pt x="19089" y="496698"/>
                  <a:pt x="15914" y="553319"/>
                </a:cubicBezTo>
                <a:cubicBezTo>
                  <a:pt x="12739" y="609940"/>
                  <a:pt x="4272" y="909448"/>
                  <a:pt x="3214" y="972419"/>
                </a:cubicBezTo>
                <a:cubicBezTo>
                  <a:pt x="2156" y="1035390"/>
                  <a:pt x="2156" y="895690"/>
                  <a:pt x="9564" y="931144"/>
                </a:cubicBezTo>
                <a:cubicBezTo>
                  <a:pt x="16972" y="966598"/>
                  <a:pt x="47664" y="1191494"/>
                  <a:pt x="47664" y="1185144"/>
                </a:cubicBezTo>
                <a:cubicBezTo>
                  <a:pt x="47664" y="1178794"/>
                  <a:pt x="16443" y="966069"/>
                  <a:pt x="9564" y="893044"/>
                </a:cubicBezTo>
                <a:cubicBezTo>
                  <a:pt x="2685" y="820019"/>
                  <a:pt x="-3136" y="827427"/>
                  <a:pt x="6389" y="746994"/>
                </a:cubicBezTo>
                <a:cubicBezTo>
                  <a:pt x="15914" y="666561"/>
                  <a:pt x="63010" y="452777"/>
                  <a:pt x="66714" y="410444"/>
                </a:cubicBezTo>
                <a:cubicBezTo>
                  <a:pt x="70418" y="368111"/>
                  <a:pt x="42902" y="557023"/>
                  <a:pt x="28614" y="492994"/>
                </a:cubicBezTo>
                <a:cubicBezTo>
                  <a:pt x="14327" y="428965"/>
                  <a:pt x="1097" y="-22414"/>
                  <a:pt x="39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EF07E5A-5F6A-3759-B4DC-BFE13526959E}"/>
              </a:ext>
            </a:extLst>
          </p:cNvPr>
          <p:cNvSpPr/>
          <p:nvPr/>
        </p:nvSpPr>
        <p:spPr>
          <a:xfrm>
            <a:off x="4983533" y="3825870"/>
            <a:ext cx="226853" cy="565359"/>
          </a:xfrm>
          <a:custGeom>
            <a:avLst/>
            <a:gdLst>
              <a:gd name="connsiteX0" fmla="*/ 194892 w 226853"/>
              <a:gd name="connsiteY0" fmla="*/ 5 h 565359"/>
              <a:gd name="connsiteX1" fmla="*/ 179017 w 226853"/>
              <a:gd name="connsiteY1" fmla="*/ 200030 h 565359"/>
              <a:gd name="connsiteX2" fmla="*/ 226642 w 226853"/>
              <a:gd name="connsiteY2" fmla="*/ 314330 h 565359"/>
              <a:gd name="connsiteX3" fmla="*/ 156792 w 226853"/>
              <a:gd name="connsiteY3" fmla="*/ 371480 h 565359"/>
              <a:gd name="connsiteX4" fmla="*/ 7567 w 226853"/>
              <a:gd name="connsiteY4" fmla="*/ 517530 h 565359"/>
              <a:gd name="connsiteX5" fmla="*/ 23442 w 226853"/>
              <a:gd name="connsiteY5" fmla="*/ 463555 h 565359"/>
              <a:gd name="connsiteX6" fmla="*/ 36142 w 226853"/>
              <a:gd name="connsiteY6" fmla="*/ 565155 h 565359"/>
              <a:gd name="connsiteX7" fmla="*/ 67892 w 226853"/>
              <a:gd name="connsiteY7" fmla="*/ 431805 h 565359"/>
              <a:gd name="connsiteX8" fmla="*/ 188542 w 226853"/>
              <a:gd name="connsiteY8" fmla="*/ 323855 h 565359"/>
              <a:gd name="connsiteX9" fmla="*/ 150442 w 226853"/>
              <a:gd name="connsiteY9" fmla="*/ 320680 h 565359"/>
              <a:gd name="connsiteX10" fmla="*/ 217117 w 226853"/>
              <a:gd name="connsiteY10" fmla="*/ 273055 h 565359"/>
              <a:gd name="connsiteX11" fmla="*/ 166317 w 226853"/>
              <a:gd name="connsiteY11" fmla="*/ 193680 h 565359"/>
              <a:gd name="connsiteX12" fmla="*/ 194892 w 226853"/>
              <a:gd name="connsiteY12" fmla="*/ 5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853" h="565359">
                <a:moveTo>
                  <a:pt x="194892" y="5"/>
                </a:moveTo>
                <a:cubicBezTo>
                  <a:pt x="197009" y="1063"/>
                  <a:pt x="173725" y="147643"/>
                  <a:pt x="179017" y="200030"/>
                </a:cubicBezTo>
                <a:cubicBezTo>
                  <a:pt x="184309" y="252417"/>
                  <a:pt x="230346" y="285755"/>
                  <a:pt x="226642" y="314330"/>
                </a:cubicBezTo>
                <a:cubicBezTo>
                  <a:pt x="222938" y="342905"/>
                  <a:pt x="193304" y="337613"/>
                  <a:pt x="156792" y="371480"/>
                </a:cubicBezTo>
                <a:cubicBezTo>
                  <a:pt x="120280" y="405347"/>
                  <a:pt x="29792" y="502184"/>
                  <a:pt x="7567" y="517530"/>
                </a:cubicBezTo>
                <a:cubicBezTo>
                  <a:pt x="-14658" y="532876"/>
                  <a:pt x="18679" y="455618"/>
                  <a:pt x="23442" y="463555"/>
                </a:cubicBezTo>
                <a:cubicBezTo>
                  <a:pt x="28204" y="471493"/>
                  <a:pt x="28734" y="570447"/>
                  <a:pt x="36142" y="565155"/>
                </a:cubicBezTo>
                <a:cubicBezTo>
                  <a:pt x="43550" y="559863"/>
                  <a:pt x="42492" y="472022"/>
                  <a:pt x="67892" y="431805"/>
                </a:cubicBezTo>
                <a:cubicBezTo>
                  <a:pt x="93292" y="391588"/>
                  <a:pt x="174784" y="342376"/>
                  <a:pt x="188542" y="323855"/>
                </a:cubicBezTo>
                <a:cubicBezTo>
                  <a:pt x="202300" y="305334"/>
                  <a:pt x="145679" y="329147"/>
                  <a:pt x="150442" y="320680"/>
                </a:cubicBezTo>
                <a:cubicBezTo>
                  <a:pt x="155205" y="312213"/>
                  <a:pt x="214471" y="294222"/>
                  <a:pt x="217117" y="273055"/>
                </a:cubicBezTo>
                <a:cubicBezTo>
                  <a:pt x="219763" y="251888"/>
                  <a:pt x="168963" y="238659"/>
                  <a:pt x="166317" y="193680"/>
                </a:cubicBezTo>
                <a:cubicBezTo>
                  <a:pt x="163671" y="148701"/>
                  <a:pt x="192775" y="-1053"/>
                  <a:pt x="19489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A8C96735-AF79-B10E-1167-782B241272B3}"/>
              </a:ext>
            </a:extLst>
          </p:cNvPr>
          <p:cNvSpPr/>
          <p:nvPr/>
        </p:nvSpPr>
        <p:spPr>
          <a:xfrm>
            <a:off x="4638494" y="3863620"/>
            <a:ext cx="295518" cy="530673"/>
          </a:xfrm>
          <a:custGeom>
            <a:avLst/>
            <a:gdLst>
              <a:gd name="connsiteX0" fmla="*/ 190681 w 295518"/>
              <a:gd name="connsiteY0" fmla="*/ 355 h 530673"/>
              <a:gd name="connsiteX1" fmla="*/ 152581 w 295518"/>
              <a:gd name="connsiteY1" fmla="*/ 244830 h 530673"/>
              <a:gd name="connsiteX2" fmla="*/ 219256 w 295518"/>
              <a:gd name="connsiteY2" fmla="*/ 387705 h 530673"/>
              <a:gd name="connsiteX3" fmla="*/ 155756 w 295518"/>
              <a:gd name="connsiteY3" fmla="*/ 336905 h 530673"/>
              <a:gd name="connsiteX4" fmla="*/ 244656 w 295518"/>
              <a:gd name="connsiteY4" fmla="*/ 422630 h 530673"/>
              <a:gd name="connsiteX5" fmla="*/ 295456 w 295518"/>
              <a:gd name="connsiteY5" fmla="*/ 530580 h 530673"/>
              <a:gd name="connsiteX6" fmla="*/ 235131 w 295518"/>
              <a:gd name="connsiteY6" fmla="*/ 403580 h 530673"/>
              <a:gd name="connsiteX7" fmla="*/ 184331 w 295518"/>
              <a:gd name="connsiteY7" fmla="*/ 340080 h 530673"/>
              <a:gd name="connsiteX8" fmla="*/ 181 w 295518"/>
              <a:gd name="connsiteY8" fmla="*/ 324205 h 530673"/>
              <a:gd name="connsiteX9" fmla="*/ 149406 w 295518"/>
              <a:gd name="connsiteY9" fmla="*/ 317855 h 530673"/>
              <a:gd name="connsiteX10" fmla="*/ 114481 w 295518"/>
              <a:gd name="connsiteY10" fmla="*/ 111480 h 530673"/>
              <a:gd name="connsiteX11" fmla="*/ 149406 w 295518"/>
              <a:gd name="connsiteY11" fmla="*/ 187680 h 530673"/>
              <a:gd name="connsiteX12" fmla="*/ 190681 w 295518"/>
              <a:gd name="connsiteY12" fmla="*/ 355 h 53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5518" h="530673">
                <a:moveTo>
                  <a:pt x="190681" y="355"/>
                </a:moveTo>
                <a:cubicBezTo>
                  <a:pt x="191210" y="9880"/>
                  <a:pt x="147819" y="180272"/>
                  <a:pt x="152581" y="244830"/>
                </a:cubicBezTo>
                <a:cubicBezTo>
                  <a:pt x="157343" y="309388"/>
                  <a:pt x="218727" y="372359"/>
                  <a:pt x="219256" y="387705"/>
                </a:cubicBezTo>
                <a:cubicBezTo>
                  <a:pt x="219785" y="403051"/>
                  <a:pt x="151523" y="331084"/>
                  <a:pt x="155756" y="336905"/>
                </a:cubicBezTo>
                <a:cubicBezTo>
                  <a:pt x="159989" y="342726"/>
                  <a:pt x="221373" y="390351"/>
                  <a:pt x="244656" y="422630"/>
                </a:cubicBezTo>
                <a:cubicBezTo>
                  <a:pt x="267939" y="454909"/>
                  <a:pt x="297043" y="533755"/>
                  <a:pt x="295456" y="530580"/>
                </a:cubicBezTo>
                <a:cubicBezTo>
                  <a:pt x="293869" y="527405"/>
                  <a:pt x="253652" y="435330"/>
                  <a:pt x="235131" y="403580"/>
                </a:cubicBezTo>
                <a:cubicBezTo>
                  <a:pt x="216610" y="371830"/>
                  <a:pt x="223489" y="353309"/>
                  <a:pt x="184331" y="340080"/>
                </a:cubicBezTo>
                <a:cubicBezTo>
                  <a:pt x="145173" y="326851"/>
                  <a:pt x="6002" y="327909"/>
                  <a:pt x="181" y="324205"/>
                </a:cubicBezTo>
                <a:cubicBezTo>
                  <a:pt x="-5640" y="320501"/>
                  <a:pt x="130356" y="353309"/>
                  <a:pt x="149406" y="317855"/>
                </a:cubicBezTo>
                <a:cubicBezTo>
                  <a:pt x="168456" y="282401"/>
                  <a:pt x="114481" y="133176"/>
                  <a:pt x="114481" y="111480"/>
                </a:cubicBezTo>
                <a:cubicBezTo>
                  <a:pt x="114481" y="89784"/>
                  <a:pt x="138293" y="199851"/>
                  <a:pt x="149406" y="187680"/>
                </a:cubicBezTo>
                <a:cubicBezTo>
                  <a:pt x="160519" y="175509"/>
                  <a:pt x="190152" y="-9170"/>
                  <a:pt x="190681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51ADDE6-111F-04D5-2B3D-E7B2DA3E1A3C}"/>
              </a:ext>
            </a:extLst>
          </p:cNvPr>
          <p:cNvSpPr/>
          <p:nvPr/>
        </p:nvSpPr>
        <p:spPr>
          <a:xfrm>
            <a:off x="4565538" y="4041238"/>
            <a:ext cx="301982" cy="305406"/>
          </a:xfrm>
          <a:custGeom>
            <a:avLst/>
            <a:gdLst>
              <a:gd name="connsiteX0" fmla="*/ 133462 w 301982"/>
              <a:gd name="connsiteY0" fmla="*/ 537 h 305406"/>
              <a:gd name="connsiteX1" fmla="*/ 98537 w 301982"/>
              <a:gd name="connsiteY1" fmla="*/ 111662 h 305406"/>
              <a:gd name="connsiteX2" fmla="*/ 123937 w 301982"/>
              <a:gd name="connsiteY2" fmla="*/ 222787 h 305406"/>
              <a:gd name="connsiteX3" fmla="*/ 108062 w 301982"/>
              <a:gd name="connsiteY3" fmla="*/ 187862 h 305406"/>
              <a:gd name="connsiteX4" fmla="*/ 244587 w 301982"/>
              <a:gd name="connsiteY4" fmla="*/ 235487 h 305406"/>
              <a:gd name="connsiteX5" fmla="*/ 301737 w 301982"/>
              <a:gd name="connsiteY5" fmla="*/ 305337 h 305406"/>
              <a:gd name="connsiteX6" fmla="*/ 225537 w 301982"/>
              <a:gd name="connsiteY6" fmla="*/ 248187 h 305406"/>
              <a:gd name="connsiteX7" fmla="*/ 92187 w 301982"/>
              <a:gd name="connsiteY7" fmla="*/ 229137 h 305406"/>
              <a:gd name="connsiteX8" fmla="*/ 112 w 301982"/>
              <a:gd name="connsiteY8" fmla="*/ 260887 h 305406"/>
              <a:gd name="connsiteX9" fmla="*/ 73137 w 301982"/>
              <a:gd name="connsiteY9" fmla="*/ 219612 h 305406"/>
              <a:gd name="connsiteX10" fmla="*/ 66787 w 301982"/>
              <a:gd name="connsiteY10" fmla="*/ 76737 h 305406"/>
              <a:gd name="connsiteX11" fmla="*/ 76312 w 301982"/>
              <a:gd name="connsiteY11" fmla="*/ 159287 h 305406"/>
              <a:gd name="connsiteX12" fmla="*/ 133462 w 301982"/>
              <a:gd name="connsiteY12" fmla="*/ 537 h 30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982" h="305406">
                <a:moveTo>
                  <a:pt x="133462" y="537"/>
                </a:moveTo>
                <a:cubicBezTo>
                  <a:pt x="137166" y="-7400"/>
                  <a:pt x="100124" y="74620"/>
                  <a:pt x="98537" y="111662"/>
                </a:cubicBezTo>
                <a:cubicBezTo>
                  <a:pt x="96949" y="148704"/>
                  <a:pt x="122350" y="210087"/>
                  <a:pt x="123937" y="222787"/>
                </a:cubicBezTo>
                <a:cubicBezTo>
                  <a:pt x="125524" y="235487"/>
                  <a:pt x="87954" y="185745"/>
                  <a:pt x="108062" y="187862"/>
                </a:cubicBezTo>
                <a:cubicBezTo>
                  <a:pt x="128170" y="189979"/>
                  <a:pt x="212308" y="215908"/>
                  <a:pt x="244587" y="235487"/>
                </a:cubicBezTo>
                <a:cubicBezTo>
                  <a:pt x="276866" y="255066"/>
                  <a:pt x="304912" y="303220"/>
                  <a:pt x="301737" y="305337"/>
                </a:cubicBezTo>
                <a:cubicBezTo>
                  <a:pt x="298562" y="307454"/>
                  <a:pt x="260462" y="260887"/>
                  <a:pt x="225537" y="248187"/>
                </a:cubicBezTo>
                <a:cubicBezTo>
                  <a:pt x="190612" y="235487"/>
                  <a:pt x="129758" y="227020"/>
                  <a:pt x="92187" y="229137"/>
                </a:cubicBezTo>
                <a:cubicBezTo>
                  <a:pt x="54616" y="231254"/>
                  <a:pt x="3287" y="262474"/>
                  <a:pt x="112" y="260887"/>
                </a:cubicBezTo>
                <a:cubicBezTo>
                  <a:pt x="-3063" y="259300"/>
                  <a:pt x="62024" y="250304"/>
                  <a:pt x="73137" y="219612"/>
                </a:cubicBezTo>
                <a:cubicBezTo>
                  <a:pt x="84249" y="188920"/>
                  <a:pt x="66258" y="86791"/>
                  <a:pt x="66787" y="76737"/>
                </a:cubicBezTo>
                <a:cubicBezTo>
                  <a:pt x="67316" y="66683"/>
                  <a:pt x="60437" y="172516"/>
                  <a:pt x="76312" y="159287"/>
                </a:cubicBezTo>
                <a:cubicBezTo>
                  <a:pt x="92187" y="146058"/>
                  <a:pt x="129758" y="8474"/>
                  <a:pt x="133462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1F1963AF-0B4E-E43B-3F35-CE273338E2E6}"/>
              </a:ext>
            </a:extLst>
          </p:cNvPr>
          <p:cNvSpPr/>
          <p:nvPr/>
        </p:nvSpPr>
        <p:spPr>
          <a:xfrm>
            <a:off x="4481182" y="4197342"/>
            <a:ext cx="151604" cy="261352"/>
          </a:xfrm>
          <a:custGeom>
            <a:avLst/>
            <a:gdLst>
              <a:gd name="connsiteX0" fmla="*/ 84468 w 151604"/>
              <a:gd name="connsiteY0" fmla="*/ 8 h 261352"/>
              <a:gd name="connsiteX1" fmla="*/ 46368 w 151604"/>
              <a:gd name="connsiteY1" fmla="*/ 123833 h 261352"/>
              <a:gd name="connsiteX2" fmla="*/ 74943 w 151604"/>
              <a:gd name="connsiteY2" fmla="*/ 161933 h 261352"/>
              <a:gd name="connsiteX3" fmla="*/ 33668 w 151604"/>
              <a:gd name="connsiteY3" fmla="*/ 142883 h 261352"/>
              <a:gd name="connsiteX4" fmla="*/ 151143 w 151604"/>
              <a:gd name="connsiteY4" fmla="*/ 260358 h 261352"/>
              <a:gd name="connsiteX5" fmla="*/ 71768 w 151604"/>
              <a:gd name="connsiteY5" fmla="*/ 193683 h 261352"/>
              <a:gd name="connsiteX6" fmla="*/ 1918 w 151604"/>
              <a:gd name="connsiteY6" fmla="*/ 95258 h 261352"/>
              <a:gd name="connsiteX7" fmla="*/ 24143 w 151604"/>
              <a:gd name="connsiteY7" fmla="*/ 117483 h 261352"/>
              <a:gd name="connsiteX8" fmla="*/ 84468 w 151604"/>
              <a:gd name="connsiteY8" fmla="*/ 8 h 26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4" h="261352">
                <a:moveTo>
                  <a:pt x="84468" y="8"/>
                </a:moveTo>
                <a:cubicBezTo>
                  <a:pt x="88172" y="1066"/>
                  <a:pt x="47955" y="96846"/>
                  <a:pt x="46368" y="123833"/>
                </a:cubicBezTo>
                <a:cubicBezTo>
                  <a:pt x="44781" y="150820"/>
                  <a:pt x="77060" y="158758"/>
                  <a:pt x="74943" y="161933"/>
                </a:cubicBezTo>
                <a:cubicBezTo>
                  <a:pt x="72826" y="165108"/>
                  <a:pt x="20968" y="126479"/>
                  <a:pt x="33668" y="142883"/>
                </a:cubicBezTo>
                <a:cubicBezTo>
                  <a:pt x="46368" y="159287"/>
                  <a:pt x="144793" y="251891"/>
                  <a:pt x="151143" y="260358"/>
                </a:cubicBezTo>
                <a:cubicBezTo>
                  <a:pt x="157493" y="268825"/>
                  <a:pt x="96639" y="221200"/>
                  <a:pt x="71768" y="193683"/>
                </a:cubicBezTo>
                <a:cubicBezTo>
                  <a:pt x="46897" y="166166"/>
                  <a:pt x="9855" y="107958"/>
                  <a:pt x="1918" y="95258"/>
                </a:cubicBezTo>
                <a:cubicBezTo>
                  <a:pt x="-6019" y="82558"/>
                  <a:pt x="12501" y="132299"/>
                  <a:pt x="24143" y="117483"/>
                </a:cubicBezTo>
                <a:cubicBezTo>
                  <a:pt x="35785" y="102667"/>
                  <a:pt x="80764" y="-1050"/>
                  <a:pt x="8446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1A5E186-799A-1F23-A842-7C7CAEC74F78}"/>
              </a:ext>
            </a:extLst>
          </p:cNvPr>
          <p:cNvSpPr/>
          <p:nvPr/>
        </p:nvSpPr>
        <p:spPr>
          <a:xfrm>
            <a:off x="5018574" y="4105018"/>
            <a:ext cx="270979" cy="248387"/>
          </a:xfrm>
          <a:custGeom>
            <a:avLst/>
            <a:gdLst>
              <a:gd name="connsiteX0" fmla="*/ 270976 w 270979"/>
              <a:gd name="connsiteY0" fmla="*/ 28832 h 248387"/>
              <a:gd name="connsiteX1" fmla="*/ 197951 w 270979"/>
              <a:gd name="connsiteY1" fmla="*/ 108207 h 248387"/>
              <a:gd name="connsiteX2" fmla="*/ 217001 w 270979"/>
              <a:gd name="connsiteY2" fmla="*/ 133607 h 248387"/>
              <a:gd name="connsiteX3" fmla="*/ 124926 w 270979"/>
              <a:gd name="connsiteY3" fmla="*/ 155832 h 248387"/>
              <a:gd name="connsiteX4" fmla="*/ 1101 w 270979"/>
              <a:gd name="connsiteY4" fmla="*/ 247907 h 248387"/>
              <a:gd name="connsiteX5" fmla="*/ 201126 w 270979"/>
              <a:gd name="connsiteY5" fmla="*/ 111382 h 248387"/>
              <a:gd name="connsiteX6" fmla="*/ 150326 w 270979"/>
              <a:gd name="connsiteY6" fmla="*/ 257 h 248387"/>
              <a:gd name="connsiteX7" fmla="*/ 194776 w 270979"/>
              <a:gd name="connsiteY7" fmla="*/ 79632 h 248387"/>
              <a:gd name="connsiteX8" fmla="*/ 270976 w 270979"/>
              <a:gd name="connsiteY8" fmla="*/ 28832 h 24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979" h="248387">
                <a:moveTo>
                  <a:pt x="270976" y="28832"/>
                </a:moveTo>
                <a:cubicBezTo>
                  <a:pt x="271505" y="33595"/>
                  <a:pt x="206947" y="90745"/>
                  <a:pt x="197951" y="108207"/>
                </a:cubicBezTo>
                <a:cubicBezTo>
                  <a:pt x="188955" y="125670"/>
                  <a:pt x="229172" y="125670"/>
                  <a:pt x="217001" y="133607"/>
                </a:cubicBezTo>
                <a:cubicBezTo>
                  <a:pt x="204830" y="141544"/>
                  <a:pt x="160909" y="136782"/>
                  <a:pt x="124926" y="155832"/>
                </a:cubicBezTo>
                <a:cubicBezTo>
                  <a:pt x="88943" y="174882"/>
                  <a:pt x="-11599" y="255315"/>
                  <a:pt x="1101" y="247907"/>
                </a:cubicBezTo>
                <a:cubicBezTo>
                  <a:pt x="13801" y="240499"/>
                  <a:pt x="176255" y="152657"/>
                  <a:pt x="201126" y="111382"/>
                </a:cubicBezTo>
                <a:cubicBezTo>
                  <a:pt x="225997" y="70107"/>
                  <a:pt x="151384" y="5548"/>
                  <a:pt x="150326" y="257"/>
                </a:cubicBezTo>
                <a:cubicBezTo>
                  <a:pt x="149268" y="-5034"/>
                  <a:pt x="175197" y="72753"/>
                  <a:pt x="194776" y="79632"/>
                </a:cubicBezTo>
                <a:cubicBezTo>
                  <a:pt x="214355" y="86511"/>
                  <a:pt x="270447" y="24069"/>
                  <a:pt x="270976" y="28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57CA4CE-89A1-1563-B05F-5337F7CB7AEF}"/>
              </a:ext>
            </a:extLst>
          </p:cNvPr>
          <p:cNvSpPr/>
          <p:nvPr/>
        </p:nvSpPr>
        <p:spPr>
          <a:xfrm>
            <a:off x="5314708" y="4162284"/>
            <a:ext cx="127362" cy="232245"/>
          </a:xfrm>
          <a:custGeom>
            <a:avLst/>
            <a:gdLst>
              <a:gd name="connsiteX0" fmla="*/ 38342 w 127362"/>
              <a:gd name="connsiteY0" fmla="*/ 141 h 232245"/>
              <a:gd name="connsiteX1" fmla="*/ 66917 w 127362"/>
              <a:gd name="connsiteY1" fmla="*/ 89041 h 232245"/>
              <a:gd name="connsiteX2" fmla="*/ 51042 w 127362"/>
              <a:gd name="connsiteY2" fmla="*/ 136666 h 232245"/>
              <a:gd name="connsiteX3" fmla="*/ 79617 w 127362"/>
              <a:gd name="connsiteY3" fmla="*/ 123966 h 232245"/>
              <a:gd name="connsiteX4" fmla="*/ 242 w 127362"/>
              <a:gd name="connsiteY4" fmla="*/ 231916 h 232245"/>
              <a:gd name="connsiteX5" fmla="*/ 57392 w 127362"/>
              <a:gd name="connsiteY5" fmla="*/ 155716 h 232245"/>
              <a:gd name="connsiteX6" fmla="*/ 127242 w 127362"/>
              <a:gd name="connsiteY6" fmla="*/ 101741 h 232245"/>
              <a:gd name="connsiteX7" fmla="*/ 73267 w 127362"/>
              <a:gd name="connsiteY7" fmla="*/ 111266 h 232245"/>
              <a:gd name="connsiteX8" fmla="*/ 38342 w 127362"/>
              <a:gd name="connsiteY8" fmla="*/ 141 h 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62" h="232245">
                <a:moveTo>
                  <a:pt x="38342" y="141"/>
                </a:moveTo>
                <a:cubicBezTo>
                  <a:pt x="37284" y="-3563"/>
                  <a:pt x="64800" y="66287"/>
                  <a:pt x="66917" y="89041"/>
                </a:cubicBezTo>
                <a:cubicBezTo>
                  <a:pt x="69034" y="111795"/>
                  <a:pt x="48925" y="130845"/>
                  <a:pt x="51042" y="136666"/>
                </a:cubicBezTo>
                <a:cubicBezTo>
                  <a:pt x="53159" y="142487"/>
                  <a:pt x="88084" y="108091"/>
                  <a:pt x="79617" y="123966"/>
                </a:cubicBezTo>
                <a:cubicBezTo>
                  <a:pt x="71150" y="139841"/>
                  <a:pt x="3946" y="226624"/>
                  <a:pt x="242" y="231916"/>
                </a:cubicBezTo>
                <a:cubicBezTo>
                  <a:pt x="-3462" y="237208"/>
                  <a:pt x="36225" y="177412"/>
                  <a:pt x="57392" y="155716"/>
                </a:cubicBezTo>
                <a:cubicBezTo>
                  <a:pt x="78559" y="134020"/>
                  <a:pt x="124596" y="109149"/>
                  <a:pt x="127242" y="101741"/>
                </a:cubicBezTo>
                <a:cubicBezTo>
                  <a:pt x="129888" y="94333"/>
                  <a:pt x="88084" y="124495"/>
                  <a:pt x="73267" y="111266"/>
                </a:cubicBezTo>
                <a:cubicBezTo>
                  <a:pt x="58450" y="98037"/>
                  <a:pt x="39400" y="3845"/>
                  <a:pt x="38342" y="1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523D2228-5166-E280-39FF-D1558FBB77DA}"/>
              </a:ext>
            </a:extLst>
          </p:cNvPr>
          <p:cNvSpPr/>
          <p:nvPr/>
        </p:nvSpPr>
        <p:spPr>
          <a:xfrm>
            <a:off x="5248165" y="4003594"/>
            <a:ext cx="162187" cy="168497"/>
          </a:xfrm>
          <a:custGeom>
            <a:avLst/>
            <a:gdLst>
              <a:gd name="connsiteX0" fmla="*/ 110 w 162187"/>
              <a:gd name="connsiteY0" fmla="*/ 136606 h 168497"/>
              <a:gd name="connsiteX1" fmla="*/ 47735 w 162187"/>
              <a:gd name="connsiteY1" fmla="*/ 82631 h 168497"/>
              <a:gd name="connsiteX2" fmla="*/ 28685 w 162187"/>
              <a:gd name="connsiteY2" fmla="*/ 81 h 168497"/>
              <a:gd name="connsiteX3" fmla="*/ 130285 w 162187"/>
              <a:gd name="connsiteY3" fmla="*/ 98506 h 168497"/>
              <a:gd name="connsiteX4" fmla="*/ 95360 w 162187"/>
              <a:gd name="connsiteY4" fmla="*/ 44531 h 168497"/>
              <a:gd name="connsiteX5" fmla="*/ 162035 w 162187"/>
              <a:gd name="connsiteY5" fmla="*/ 168356 h 168497"/>
              <a:gd name="connsiteX6" fmla="*/ 73135 w 162187"/>
              <a:gd name="connsiteY6" fmla="*/ 15956 h 168497"/>
              <a:gd name="connsiteX7" fmla="*/ 63610 w 162187"/>
              <a:gd name="connsiteY7" fmla="*/ 95331 h 168497"/>
              <a:gd name="connsiteX8" fmla="*/ 110 w 162187"/>
              <a:gd name="connsiteY8" fmla="*/ 136606 h 16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87" h="168497">
                <a:moveTo>
                  <a:pt x="110" y="136606"/>
                </a:moveTo>
                <a:cubicBezTo>
                  <a:pt x="-2536" y="134489"/>
                  <a:pt x="42972" y="105385"/>
                  <a:pt x="47735" y="82631"/>
                </a:cubicBezTo>
                <a:cubicBezTo>
                  <a:pt x="52498" y="59877"/>
                  <a:pt x="14927" y="-2565"/>
                  <a:pt x="28685" y="81"/>
                </a:cubicBezTo>
                <a:cubicBezTo>
                  <a:pt x="42443" y="2727"/>
                  <a:pt x="119173" y="91098"/>
                  <a:pt x="130285" y="98506"/>
                </a:cubicBezTo>
                <a:cubicBezTo>
                  <a:pt x="141398" y="105914"/>
                  <a:pt x="90068" y="32889"/>
                  <a:pt x="95360" y="44531"/>
                </a:cubicBezTo>
                <a:cubicBezTo>
                  <a:pt x="100652" y="56173"/>
                  <a:pt x="165739" y="173118"/>
                  <a:pt x="162035" y="168356"/>
                </a:cubicBezTo>
                <a:cubicBezTo>
                  <a:pt x="158331" y="163594"/>
                  <a:pt x="89539" y="28127"/>
                  <a:pt x="73135" y="15956"/>
                </a:cubicBezTo>
                <a:cubicBezTo>
                  <a:pt x="56731" y="3785"/>
                  <a:pt x="74723" y="74164"/>
                  <a:pt x="63610" y="95331"/>
                </a:cubicBezTo>
                <a:cubicBezTo>
                  <a:pt x="52498" y="116498"/>
                  <a:pt x="2756" y="138723"/>
                  <a:pt x="110" y="136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E49677D8-D57E-1793-739E-A11DE99B714B}"/>
              </a:ext>
            </a:extLst>
          </p:cNvPr>
          <p:cNvSpPr/>
          <p:nvPr/>
        </p:nvSpPr>
        <p:spPr>
          <a:xfrm>
            <a:off x="4638301" y="3520415"/>
            <a:ext cx="231314" cy="585433"/>
          </a:xfrm>
          <a:custGeom>
            <a:avLst/>
            <a:gdLst>
              <a:gd name="connsiteX0" fmla="*/ 228974 w 231314"/>
              <a:gd name="connsiteY0" fmla="*/ 149885 h 585433"/>
              <a:gd name="connsiteX1" fmla="*/ 146424 w 231314"/>
              <a:gd name="connsiteY1" fmla="*/ 362610 h 585433"/>
              <a:gd name="connsiteX2" fmla="*/ 159124 w 231314"/>
              <a:gd name="connsiteY2" fmla="*/ 470560 h 585433"/>
              <a:gd name="connsiteX3" fmla="*/ 114674 w 231314"/>
              <a:gd name="connsiteY3" fmla="*/ 388010 h 585433"/>
              <a:gd name="connsiteX4" fmla="*/ 168649 w 231314"/>
              <a:gd name="connsiteY4" fmla="*/ 534060 h 585433"/>
              <a:gd name="connsiteX5" fmla="*/ 86099 w 231314"/>
              <a:gd name="connsiteY5" fmla="*/ 461035 h 585433"/>
              <a:gd name="connsiteX6" fmla="*/ 374 w 231314"/>
              <a:gd name="connsiteY6" fmla="*/ 584860 h 585433"/>
              <a:gd name="connsiteX7" fmla="*/ 121024 w 231314"/>
              <a:gd name="connsiteY7" fmla="*/ 400710 h 585433"/>
              <a:gd name="connsiteX8" fmla="*/ 117849 w 231314"/>
              <a:gd name="connsiteY8" fmla="*/ 337210 h 585433"/>
              <a:gd name="connsiteX9" fmla="*/ 101974 w 231314"/>
              <a:gd name="connsiteY9" fmla="*/ 264185 h 585433"/>
              <a:gd name="connsiteX10" fmla="*/ 184524 w 231314"/>
              <a:gd name="connsiteY10" fmla="*/ 660 h 585433"/>
              <a:gd name="connsiteX11" fmla="*/ 95624 w 231314"/>
              <a:gd name="connsiteY11" fmla="*/ 349910 h 585433"/>
              <a:gd name="connsiteX12" fmla="*/ 200399 w 231314"/>
              <a:gd name="connsiteY12" fmla="*/ 197510 h 585433"/>
              <a:gd name="connsiteX13" fmla="*/ 228974 w 231314"/>
              <a:gd name="connsiteY13" fmla="*/ 149885 h 58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314" h="585433">
                <a:moveTo>
                  <a:pt x="228974" y="149885"/>
                </a:moveTo>
                <a:cubicBezTo>
                  <a:pt x="219978" y="177402"/>
                  <a:pt x="158066" y="309164"/>
                  <a:pt x="146424" y="362610"/>
                </a:cubicBezTo>
                <a:cubicBezTo>
                  <a:pt x="134782" y="416056"/>
                  <a:pt x="164416" y="466327"/>
                  <a:pt x="159124" y="470560"/>
                </a:cubicBezTo>
                <a:cubicBezTo>
                  <a:pt x="153832" y="474793"/>
                  <a:pt x="113086" y="377427"/>
                  <a:pt x="114674" y="388010"/>
                </a:cubicBezTo>
                <a:cubicBezTo>
                  <a:pt x="116261" y="398593"/>
                  <a:pt x="173411" y="521889"/>
                  <a:pt x="168649" y="534060"/>
                </a:cubicBezTo>
                <a:cubicBezTo>
                  <a:pt x="163887" y="546231"/>
                  <a:pt x="114145" y="452568"/>
                  <a:pt x="86099" y="461035"/>
                </a:cubicBezTo>
                <a:cubicBezTo>
                  <a:pt x="58053" y="469502"/>
                  <a:pt x="-5447" y="594914"/>
                  <a:pt x="374" y="584860"/>
                </a:cubicBezTo>
                <a:cubicBezTo>
                  <a:pt x="6195" y="574806"/>
                  <a:pt x="101445" y="441985"/>
                  <a:pt x="121024" y="400710"/>
                </a:cubicBezTo>
                <a:cubicBezTo>
                  <a:pt x="140603" y="359435"/>
                  <a:pt x="121024" y="359964"/>
                  <a:pt x="117849" y="337210"/>
                </a:cubicBezTo>
                <a:cubicBezTo>
                  <a:pt x="114674" y="314456"/>
                  <a:pt x="90862" y="320277"/>
                  <a:pt x="101974" y="264185"/>
                </a:cubicBezTo>
                <a:cubicBezTo>
                  <a:pt x="113086" y="208093"/>
                  <a:pt x="185582" y="-13627"/>
                  <a:pt x="184524" y="660"/>
                </a:cubicBezTo>
                <a:cubicBezTo>
                  <a:pt x="183466" y="14947"/>
                  <a:pt x="92978" y="317102"/>
                  <a:pt x="95624" y="349910"/>
                </a:cubicBezTo>
                <a:cubicBezTo>
                  <a:pt x="98270" y="382718"/>
                  <a:pt x="181349" y="228202"/>
                  <a:pt x="200399" y="197510"/>
                </a:cubicBezTo>
                <a:cubicBezTo>
                  <a:pt x="219449" y="166818"/>
                  <a:pt x="237970" y="122368"/>
                  <a:pt x="228974" y="1498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268475B-679A-9099-ED0F-AB70BBA4F222}"/>
              </a:ext>
            </a:extLst>
          </p:cNvPr>
          <p:cNvSpPr/>
          <p:nvPr/>
        </p:nvSpPr>
        <p:spPr>
          <a:xfrm>
            <a:off x="5110983" y="3615237"/>
            <a:ext cx="88492" cy="340840"/>
          </a:xfrm>
          <a:custGeom>
            <a:avLst/>
            <a:gdLst>
              <a:gd name="connsiteX0" fmla="*/ 767 w 88492"/>
              <a:gd name="connsiteY0" fmla="*/ 1088 h 340840"/>
              <a:gd name="connsiteX1" fmla="*/ 86492 w 88492"/>
              <a:gd name="connsiteY1" fmla="*/ 175713 h 340840"/>
              <a:gd name="connsiteX2" fmla="*/ 57917 w 88492"/>
              <a:gd name="connsiteY2" fmla="*/ 128088 h 340840"/>
              <a:gd name="connsiteX3" fmla="*/ 19817 w 88492"/>
              <a:gd name="connsiteY3" fmla="*/ 340813 h 340840"/>
              <a:gd name="connsiteX4" fmla="*/ 42042 w 88492"/>
              <a:gd name="connsiteY4" fmla="*/ 112213 h 340840"/>
              <a:gd name="connsiteX5" fmla="*/ 767 w 88492"/>
              <a:gd name="connsiteY5" fmla="*/ 1088 h 3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92" h="340840">
                <a:moveTo>
                  <a:pt x="767" y="1088"/>
                </a:moveTo>
                <a:cubicBezTo>
                  <a:pt x="8175" y="11671"/>
                  <a:pt x="76967" y="154546"/>
                  <a:pt x="86492" y="175713"/>
                </a:cubicBezTo>
                <a:cubicBezTo>
                  <a:pt x="96017" y="196880"/>
                  <a:pt x="69029" y="100571"/>
                  <a:pt x="57917" y="128088"/>
                </a:cubicBezTo>
                <a:cubicBezTo>
                  <a:pt x="46805" y="155605"/>
                  <a:pt x="22463" y="343459"/>
                  <a:pt x="19817" y="340813"/>
                </a:cubicBezTo>
                <a:cubicBezTo>
                  <a:pt x="17171" y="338167"/>
                  <a:pt x="42042" y="165130"/>
                  <a:pt x="42042" y="112213"/>
                </a:cubicBezTo>
                <a:cubicBezTo>
                  <a:pt x="42042" y="59296"/>
                  <a:pt x="-6641" y="-9495"/>
                  <a:pt x="767" y="1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E38DCF3-F561-2352-E4F9-BC5981ADC7F7}"/>
              </a:ext>
            </a:extLst>
          </p:cNvPr>
          <p:cNvSpPr/>
          <p:nvPr/>
        </p:nvSpPr>
        <p:spPr>
          <a:xfrm>
            <a:off x="5056556" y="2869914"/>
            <a:ext cx="68430" cy="744755"/>
          </a:xfrm>
          <a:custGeom>
            <a:avLst/>
            <a:gdLst>
              <a:gd name="connsiteX0" fmla="*/ 10744 w 68430"/>
              <a:gd name="connsiteY0" fmla="*/ 286 h 744755"/>
              <a:gd name="connsiteX1" fmla="*/ 61544 w 68430"/>
              <a:gd name="connsiteY1" fmla="*/ 279686 h 744755"/>
              <a:gd name="connsiteX2" fmla="*/ 1219 w 68430"/>
              <a:gd name="connsiteY2" fmla="*/ 428911 h 744755"/>
              <a:gd name="connsiteX3" fmla="*/ 23444 w 68430"/>
              <a:gd name="connsiteY3" fmla="*/ 378111 h 744755"/>
              <a:gd name="connsiteX4" fmla="*/ 52019 w 68430"/>
              <a:gd name="connsiteY4" fmla="*/ 562261 h 744755"/>
              <a:gd name="connsiteX5" fmla="*/ 67894 w 68430"/>
              <a:gd name="connsiteY5" fmla="*/ 743236 h 744755"/>
              <a:gd name="connsiteX6" fmla="*/ 32969 w 68430"/>
              <a:gd name="connsiteY6" fmla="*/ 457486 h 744755"/>
              <a:gd name="connsiteX7" fmla="*/ 45669 w 68430"/>
              <a:gd name="connsiteY7" fmla="*/ 193961 h 744755"/>
              <a:gd name="connsiteX8" fmla="*/ 55194 w 68430"/>
              <a:gd name="connsiteY8" fmla="*/ 225711 h 744755"/>
              <a:gd name="connsiteX9" fmla="*/ 10744 w 68430"/>
              <a:gd name="connsiteY9" fmla="*/ 286 h 74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30" h="744755">
                <a:moveTo>
                  <a:pt x="10744" y="286"/>
                </a:moveTo>
                <a:cubicBezTo>
                  <a:pt x="11802" y="9282"/>
                  <a:pt x="63132" y="208249"/>
                  <a:pt x="61544" y="279686"/>
                </a:cubicBezTo>
                <a:cubicBezTo>
                  <a:pt x="59957" y="351124"/>
                  <a:pt x="7569" y="412507"/>
                  <a:pt x="1219" y="428911"/>
                </a:cubicBezTo>
                <a:cubicBezTo>
                  <a:pt x="-5131" y="445315"/>
                  <a:pt x="14977" y="355886"/>
                  <a:pt x="23444" y="378111"/>
                </a:cubicBezTo>
                <a:cubicBezTo>
                  <a:pt x="31911" y="400336"/>
                  <a:pt x="44611" y="501407"/>
                  <a:pt x="52019" y="562261"/>
                </a:cubicBezTo>
                <a:cubicBezTo>
                  <a:pt x="59427" y="623115"/>
                  <a:pt x="71069" y="760699"/>
                  <a:pt x="67894" y="743236"/>
                </a:cubicBezTo>
                <a:cubicBezTo>
                  <a:pt x="64719" y="725774"/>
                  <a:pt x="36673" y="549032"/>
                  <a:pt x="32969" y="457486"/>
                </a:cubicBezTo>
                <a:cubicBezTo>
                  <a:pt x="29265" y="365940"/>
                  <a:pt x="41965" y="232590"/>
                  <a:pt x="45669" y="193961"/>
                </a:cubicBezTo>
                <a:cubicBezTo>
                  <a:pt x="49373" y="155332"/>
                  <a:pt x="60486" y="254815"/>
                  <a:pt x="55194" y="225711"/>
                </a:cubicBezTo>
                <a:cubicBezTo>
                  <a:pt x="49902" y="196607"/>
                  <a:pt x="9686" y="-8710"/>
                  <a:pt x="10744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0E13FD4-DA1E-6D98-9D21-21B220587562}"/>
              </a:ext>
            </a:extLst>
          </p:cNvPr>
          <p:cNvSpPr/>
          <p:nvPr/>
        </p:nvSpPr>
        <p:spPr>
          <a:xfrm>
            <a:off x="5334092" y="2800312"/>
            <a:ext cx="387563" cy="441607"/>
          </a:xfrm>
          <a:custGeom>
            <a:avLst/>
            <a:gdLst>
              <a:gd name="connsiteX0" fmla="*/ 3083 w 387563"/>
              <a:gd name="connsiteY0" fmla="*/ 438188 h 441607"/>
              <a:gd name="connsiteX1" fmla="*/ 193583 w 387563"/>
              <a:gd name="connsiteY1" fmla="*/ 250863 h 441607"/>
              <a:gd name="connsiteX2" fmla="*/ 377733 w 387563"/>
              <a:gd name="connsiteY2" fmla="*/ 225463 h 441607"/>
              <a:gd name="connsiteX3" fmla="*/ 358683 w 387563"/>
              <a:gd name="connsiteY3" fmla="*/ 155613 h 441607"/>
              <a:gd name="connsiteX4" fmla="*/ 326933 w 387563"/>
              <a:gd name="connsiteY4" fmla="*/ 82588 h 441607"/>
              <a:gd name="connsiteX5" fmla="*/ 342808 w 387563"/>
              <a:gd name="connsiteY5" fmla="*/ 38 h 441607"/>
              <a:gd name="connsiteX6" fmla="*/ 336458 w 387563"/>
              <a:gd name="connsiteY6" fmla="*/ 73063 h 441607"/>
              <a:gd name="connsiteX7" fmla="*/ 323758 w 387563"/>
              <a:gd name="connsiteY7" fmla="*/ 158788 h 441607"/>
              <a:gd name="connsiteX8" fmla="*/ 336458 w 387563"/>
              <a:gd name="connsiteY8" fmla="*/ 209588 h 441607"/>
              <a:gd name="connsiteX9" fmla="*/ 180883 w 387563"/>
              <a:gd name="connsiteY9" fmla="*/ 69888 h 441607"/>
              <a:gd name="connsiteX10" fmla="*/ 292008 w 387563"/>
              <a:gd name="connsiteY10" fmla="*/ 200063 h 441607"/>
              <a:gd name="connsiteX11" fmla="*/ 174533 w 387563"/>
              <a:gd name="connsiteY11" fmla="*/ 136563 h 441607"/>
              <a:gd name="connsiteX12" fmla="*/ 244383 w 387563"/>
              <a:gd name="connsiteY12" fmla="*/ 203238 h 441607"/>
              <a:gd name="connsiteX13" fmla="*/ 130083 w 387563"/>
              <a:gd name="connsiteY13" fmla="*/ 171488 h 441607"/>
              <a:gd name="connsiteX14" fmla="*/ 199933 w 387563"/>
              <a:gd name="connsiteY14" fmla="*/ 219113 h 441607"/>
              <a:gd name="connsiteX15" fmla="*/ 126908 w 387563"/>
              <a:gd name="connsiteY15" fmla="*/ 215938 h 441607"/>
              <a:gd name="connsiteX16" fmla="*/ 222158 w 387563"/>
              <a:gd name="connsiteY16" fmla="*/ 254038 h 441607"/>
              <a:gd name="connsiteX17" fmla="*/ 107858 w 387563"/>
              <a:gd name="connsiteY17" fmla="*/ 295313 h 441607"/>
              <a:gd name="connsiteX18" fmla="*/ 209458 w 387563"/>
              <a:gd name="connsiteY18" fmla="*/ 276263 h 441607"/>
              <a:gd name="connsiteX19" fmla="*/ 193583 w 387563"/>
              <a:gd name="connsiteY19" fmla="*/ 298488 h 441607"/>
              <a:gd name="connsiteX20" fmla="*/ 149133 w 387563"/>
              <a:gd name="connsiteY20" fmla="*/ 330238 h 441607"/>
              <a:gd name="connsiteX21" fmla="*/ 149133 w 387563"/>
              <a:gd name="connsiteY21" fmla="*/ 365163 h 441607"/>
              <a:gd name="connsiteX22" fmla="*/ 79283 w 387563"/>
              <a:gd name="connsiteY22" fmla="*/ 371513 h 441607"/>
              <a:gd name="connsiteX23" fmla="*/ 3083 w 387563"/>
              <a:gd name="connsiteY23" fmla="*/ 438188 h 44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7563" h="441607">
                <a:moveTo>
                  <a:pt x="3083" y="438188"/>
                </a:moveTo>
                <a:cubicBezTo>
                  <a:pt x="22133" y="418080"/>
                  <a:pt x="131141" y="286317"/>
                  <a:pt x="193583" y="250863"/>
                </a:cubicBezTo>
                <a:cubicBezTo>
                  <a:pt x="256025" y="215409"/>
                  <a:pt x="350216" y="241338"/>
                  <a:pt x="377733" y="225463"/>
                </a:cubicBezTo>
                <a:cubicBezTo>
                  <a:pt x="405250" y="209588"/>
                  <a:pt x="367150" y="179425"/>
                  <a:pt x="358683" y="155613"/>
                </a:cubicBezTo>
                <a:cubicBezTo>
                  <a:pt x="350216" y="131801"/>
                  <a:pt x="329579" y="108517"/>
                  <a:pt x="326933" y="82588"/>
                </a:cubicBezTo>
                <a:cubicBezTo>
                  <a:pt x="324287" y="56659"/>
                  <a:pt x="341221" y="1625"/>
                  <a:pt x="342808" y="38"/>
                </a:cubicBezTo>
                <a:cubicBezTo>
                  <a:pt x="344395" y="-1549"/>
                  <a:pt x="339633" y="46605"/>
                  <a:pt x="336458" y="73063"/>
                </a:cubicBezTo>
                <a:cubicBezTo>
                  <a:pt x="333283" y="99521"/>
                  <a:pt x="323758" y="136034"/>
                  <a:pt x="323758" y="158788"/>
                </a:cubicBezTo>
                <a:cubicBezTo>
                  <a:pt x="323758" y="181542"/>
                  <a:pt x="360270" y="224405"/>
                  <a:pt x="336458" y="209588"/>
                </a:cubicBezTo>
                <a:cubicBezTo>
                  <a:pt x="312646" y="194771"/>
                  <a:pt x="188291" y="71475"/>
                  <a:pt x="180883" y="69888"/>
                </a:cubicBezTo>
                <a:cubicBezTo>
                  <a:pt x="173475" y="68301"/>
                  <a:pt x="293066" y="188951"/>
                  <a:pt x="292008" y="200063"/>
                </a:cubicBezTo>
                <a:cubicBezTo>
                  <a:pt x="290950" y="211175"/>
                  <a:pt x="182471" y="136034"/>
                  <a:pt x="174533" y="136563"/>
                </a:cubicBezTo>
                <a:cubicBezTo>
                  <a:pt x="166596" y="137092"/>
                  <a:pt x="251791" y="197417"/>
                  <a:pt x="244383" y="203238"/>
                </a:cubicBezTo>
                <a:cubicBezTo>
                  <a:pt x="236975" y="209059"/>
                  <a:pt x="137491" y="168842"/>
                  <a:pt x="130083" y="171488"/>
                </a:cubicBezTo>
                <a:cubicBezTo>
                  <a:pt x="122675" y="174134"/>
                  <a:pt x="200462" y="211705"/>
                  <a:pt x="199933" y="219113"/>
                </a:cubicBezTo>
                <a:cubicBezTo>
                  <a:pt x="199404" y="226521"/>
                  <a:pt x="123204" y="210117"/>
                  <a:pt x="126908" y="215938"/>
                </a:cubicBezTo>
                <a:cubicBezTo>
                  <a:pt x="130612" y="221759"/>
                  <a:pt x="225333" y="240809"/>
                  <a:pt x="222158" y="254038"/>
                </a:cubicBezTo>
                <a:cubicBezTo>
                  <a:pt x="218983" y="267267"/>
                  <a:pt x="109975" y="291609"/>
                  <a:pt x="107858" y="295313"/>
                </a:cubicBezTo>
                <a:cubicBezTo>
                  <a:pt x="105741" y="299017"/>
                  <a:pt x="209458" y="276263"/>
                  <a:pt x="209458" y="276263"/>
                </a:cubicBezTo>
                <a:cubicBezTo>
                  <a:pt x="223746" y="276792"/>
                  <a:pt x="203637" y="289492"/>
                  <a:pt x="193583" y="298488"/>
                </a:cubicBezTo>
                <a:cubicBezTo>
                  <a:pt x="183529" y="307484"/>
                  <a:pt x="156541" y="319125"/>
                  <a:pt x="149133" y="330238"/>
                </a:cubicBezTo>
                <a:cubicBezTo>
                  <a:pt x="141725" y="341350"/>
                  <a:pt x="160775" y="358284"/>
                  <a:pt x="149133" y="365163"/>
                </a:cubicBezTo>
                <a:cubicBezTo>
                  <a:pt x="137491" y="372042"/>
                  <a:pt x="99920" y="359342"/>
                  <a:pt x="79283" y="371513"/>
                </a:cubicBezTo>
                <a:cubicBezTo>
                  <a:pt x="58646" y="383684"/>
                  <a:pt x="-15967" y="458296"/>
                  <a:pt x="3083" y="43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60CC5DA-BE47-A63A-3020-957C1E194E92}"/>
              </a:ext>
            </a:extLst>
          </p:cNvPr>
          <p:cNvSpPr/>
          <p:nvPr/>
        </p:nvSpPr>
        <p:spPr>
          <a:xfrm>
            <a:off x="5327202" y="3141917"/>
            <a:ext cx="368772" cy="163313"/>
          </a:xfrm>
          <a:custGeom>
            <a:avLst/>
            <a:gdLst>
              <a:gd name="connsiteX0" fmla="*/ 79823 w 368772"/>
              <a:gd name="connsiteY0" fmla="*/ 1333 h 163313"/>
              <a:gd name="connsiteX1" fmla="*/ 19498 w 368772"/>
              <a:gd name="connsiteY1" fmla="*/ 112458 h 163313"/>
              <a:gd name="connsiteX2" fmla="*/ 82998 w 368772"/>
              <a:gd name="connsiteY2" fmla="*/ 125158 h 163313"/>
              <a:gd name="connsiteX3" fmla="*/ 448 w 368772"/>
              <a:gd name="connsiteY3" fmla="*/ 160083 h 163313"/>
              <a:gd name="connsiteX4" fmla="*/ 127448 w 368772"/>
              <a:gd name="connsiteY4" fmla="*/ 109283 h 163313"/>
              <a:gd name="connsiteX5" fmla="*/ 200473 w 368772"/>
              <a:gd name="connsiteY5" fmla="*/ 109283 h 163313"/>
              <a:gd name="connsiteX6" fmla="*/ 368748 w 368772"/>
              <a:gd name="connsiteY6" fmla="*/ 163258 h 163313"/>
              <a:gd name="connsiteX7" fmla="*/ 213173 w 368772"/>
              <a:gd name="connsiteY7" fmla="*/ 118808 h 163313"/>
              <a:gd name="connsiteX8" fmla="*/ 232223 w 368772"/>
              <a:gd name="connsiteY8" fmla="*/ 83883 h 163313"/>
              <a:gd name="connsiteX9" fmla="*/ 127448 w 368772"/>
              <a:gd name="connsiteY9" fmla="*/ 80708 h 163313"/>
              <a:gd name="connsiteX10" fmla="*/ 35373 w 368772"/>
              <a:gd name="connsiteY10" fmla="*/ 87058 h 163313"/>
              <a:gd name="connsiteX11" fmla="*/ 117923 w 368772"/>
              <a:gd name="connsiteY11" fmla="*/ 52133 h 163313"/>
              <a:gd name="connsiteX12" fmla="*/ 79823 w 368772"/>
              <a:gd name="connsiteY12" fmla="*/ 1333 h 16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772" h="163313">
                <a:moveTo>
                  <a:pt x="79823" y="1333"/>
                </a:moveTo>
                <a:cubicBezTo>
                  <a:pt x="63419" y="11387"/>
                  <a:pt x="18969" y="91821"/>
                  <a:pt x="19498" y="112458"/>
                </a:cubicBezTo>
                <a:cubicBezTo>
                  <a:pt x="20027" y="133095"/>
                  <a:pt x="86173" y="117220"/>
                  <a:pt x="82998" y="125158"/>
                </a:cubicBezTo>
                <a:cubicBezTo>
                  <a:pt x="79823" y="133096"/>
                  <a:pt x="-6960" y="162729"/>
                  <a:pt x="448" y="160083"/>
                </a:cubicBezTo>
                <a:cubicBezTo>
                  <a:pt x="7856" y="157437"/>
                  <a:pt x="94111" y="117750"/>
                  <a:pt x="127448" y="109283"/>
                </a:cubicBezTo>
                <a:cubicBezTo>
                  <a:pt x="160785" y="100816"/>
                  <a:pt x="160256" y="100287"/>
                  <a:pt x="200473" y="109283"/>
                </a:cubicBezTo>
                <a:cubicBezTo>
                  <a:pt x="240690" y="118279"/>
                  <a:pt x="366631" y="161670"/>
                  <a:pt x="368748" y="163258"/>
                </a:cubicBezTo>
                <a:cubicBezTo>
                  <a:pt x="370865" y="164846"/>
                  <a:pt x="235927" y="132037"/>
                  <a:pt x="213173" y="118808"/>
                </a:cubicBezTo>
                <a:cubicBezTo>
                  <a:pt x="190419" y="105579"/>
                  <a:pt x="246511" y="90233"/>
                  <a:pt x="232223" y="83883"/>
                </a:cubicBezTo>
                <a:cubicBezTo>
                  <a:pt x="217935" y="77533"/>
                  <a:pt x="160256" y="80179"/>
                  <a:pt x="127448" y="80708"/>
                </a:cubicBezTo>
                <a:cubicBezTo>
                  <a:pt x="94640" y="81237"/>
                  <a:pt x="36960" y="91820"/>
                  <a:pt x="35373" y="87058"/>
                </a:cubicBezTo>
                <a:cubicBezTo>
                  <a:pt x="33786" y="82296"/>
                  <a:pt x="109456" y="63245"/>
                  <a:pt x="117923" y="52133"/>
                </a:cubicBezTo>
                <a:cubicBezTo>
                  <a:pt x="126390" y="41021"/>
                  <a:pt x="96227" y="-8721"/>
                  <a:pt x="79823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AE0583D-50BE-4867-A050-FF33BACC9AF1}"/>
              </a:ext>
            </a:extLst>
          </p:cNvPr>
          <p:cNvSpPr/>
          <p:nvPr/>
        </p:nvSpPr>
        <p:spPr>
          <a:xfrm>
            <a:off x="5701032" y="2736766"/>
            <a:ext cx="553849" cy="533493"/>
          </a:xfrm>
          <a:custGeom>
            <a:avLst/>
            <a:gdLst>
              <a:gd name="connsiteX0" fmla="*/ 4443 w 553849"/>
              <a:gd name="connsiteY0" fmla="*/ 269959 h 533493"/>
              <a:gd name="connsiteX1" fmla="*/ 182243 w 553849"/>
              <a:gd name="connsiteY1" fmla="*/ 279484 h 533493"/>
              <a:gd name="connsiteX2" fmla="*/ 252093 w 553849"/>
              <a:gd name="connsiteY2" fmla="*/ 365209 h 533493"/>
              <a:gd name="connsiteX3" fmla="*/ 233043 w 553849"/>
              <a:gd name="connsiteY3" fmla="*/ 317584 h 533493"/>
              <a:gd name="connsiteX4" fmla="*/ 417193 w 553849"/>
              <a:gd name="connsiteY4" fmla="*/ 463634 h 533493"/>
              <a:gd name="connsiteX5" fmla="*/ 366393 w 553849"/>
              <a:gd name="connsiteY5" fmla="*/ 435059 h 533493"/>
              <a:gd name="connsiteX6" fmla="*/ 553718 w 553849"/>
              <a:gd name="connsiteY6" fmla="*/ 533484 h 533493"/>
              <a:gd name="connsiteX7" fmla="*/ 398143 w 553849"/>
              <a:gd name="connsiteY7" fmla="*/ 428709 h 533493"/>
              <a:gd name="connsiteX8" fmla="*/ 525143 w 553849"/>
              <a:gd name="connsiteY8" fmla="*/ 425534 h 533493"/>
              <a:gd name="connsiteX9" fmla="*/ 344168 w 553849"/>
              <a:gd name="connsiteY9" fmla="*/ 336634 h 533493"/>
              <a:gd name="connsiteX10" fmla="*/ 366393 w 553849"/>
              <a:gd name="connsiteY10" fmla="*/ 273134 h 533493"/>
              <a:gd name="connsiteX11" fmla="*/ 401318 w 553849"/>
              <a:gd name="connsiteY11" fmla="*/ 181059 h 533493"/>
              <a:gd name="connsiteX12" fmla="*/ 366393 w 553849"/>
              <a:gd name="connsiteY12" fmla="*/ 263609 h 533493"/>
              <a:gd name="connsiteX13" fmla="*/ 280668 w 553849"/>
              <a:gd name="connsiteY13" fmla="*/ 314409 h 533493"/>
              <a:gd name="connsiteX14" fmla="*/ 318768 w 553849"/>
              <a:gd name="connsiteY14" fmla="*/ 273134 h 533493"/>
              <a:gd name="connsiteX15" fmla="*/ 312418 w 553849"/>
              <a:gd name="connsiteY15" fmla="*/ 174709 h 533493"/>
              <a:gd name="connsiteX16" fmla="*/ 264793 w 553849"/>
              <a:gd name="connsiteY16" fmla="*/ 298534 h 533493"/>
              <a:gd name="connsiteX17" fmla="*/ 258443 w 553849"/>
              <a:gd name="connsiteY17" fmla="*/ 289009 h 533493"/>
              <a:gd name="connsiteX18" fmla="*/ 277493 w 553849"/>
              <a:gd name="connsiteY18" fmla="*/ 168359 h 533493"/>
              <a:gd name="connsiteX19" fmla="*/ 233043 w 553849"/>
              <a:gd name="connsiteY19" fmla="*/ 295359 h 533493"/>
              <a:gd name="connsiteX20" fmla="*/ 204468 w 553849"/>
              <a:gd name="connsiteY20" fmla="*/ 269959 h 533493"/>
              <a:gd name="connsiteX21" fmla="*/ 217168 w 553849"/>
              <a:gd name="connsiteY21" fmla="*/ 196934 h 533493"/>
              <a:gd name="connsiteX22" fmla="*/ 112393 w 553849"/>
              <a:gd name="connsiteY22" fmla="*/ 84 h 533493"/>
              <a:gd name="connsiteX23" fmla="*/ 201293 w 553849"/>
              <a:gd name="connsiteY23" fmla="*/ 222334 h 533493"/>
              <a:gd name="connsiteX24" fmla="*/ 150493 w 553849"/>
              <a:gd name="connsiteY24" fmla="*/ 250909 h 533493"/>
              <a:gd name="connsiteX25" fmla="*/ 137793 w 553849"/>
              <a:gd name="connsiteY25" fmla="*/ 177884 h 533493"/>
              <a:gd name="connsiteX26" fmla="*/ 106043 w 553849"/>
              <a:gd name="connsiteY26" fmla="*/ 235034 h 533493"/>
              <a:gd name="connsiteX27" fmla="*/ 55243 w 553849"/>
              <a:gd name="connsiteY27" fmla="*/ 152484 h 533493"/>
              <a:gd name="connsiteX28" fmla="*/ 77468 w 553849"/>
              <a:gd name="connsiteY28" fmla="*/ 250909 h 533493"/>
              <a:gd name="connsiteX29" fmla="*/ 23493 w 553849"/>
              <a:gd name="connsiteY29" fmla="*/ 193759 h 533493"/>
              <a:gd name="connsiteX30" fmla="*/ 52068 w 553849"/>
              <a:gd name="connsiteY30" fmla="*/ 244559 h 533493"/>
              <a:gd name="connsiteX31" fmla="*/ 4443 w 553849"/>
              <a:gd name="connsiteY31" fmla="*/ 269959 h 53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53849" h="533493">
                <a:moveTo>
                  <a:pt x="4443" y="269959"/>
                </a:moveTo>
                <a:cubicBezTo>
                  <a:pt x="26139" y="275780"/>
                  <a:pt x="140968" y="263609"/>
                  <a:pt x="182243" y="279484"/>
                </a:cubicBezTo>
                <a:cubicBezTo>
                  <a:pt x="223518" y="295359"/>
                  <a:pt x="243626" y="358859"/>
                  <a:pt x="252093" y="365209"/>
                </a:cubicBezTo>
                <a:cubicBezTo>
                  <a:pt x="260560" y="371559"/>
                  <a:pt x="205526" y="301180"/>
                  <a:pt x="233043" y="317584"/>
                </a:cubicBezTo>
                <a:cubicBezTo>
                  <a:pt x="260560" y="333988"/>
                  <a:pt x="394968" y="444055"/>
                  <a:pt x="417193" y="463634"/>
                </a:cubicBezTo>
                <a:cubicBezTo>
                  <a:pt x="439418" y="483213"/>
                  <a:pt x="343639" y="423417"/>
                  <a:pt x="366393" y="435059"/>
                </a:cubicBezTo>
                <a:cubicBezTo>
                  <a:pt x="389147" y="446701"/>
                  <a:pt x="548427" y="534542"/>
                  <a:pt x="553718" y="533484"/>
                </a:cubicBezTo>
                <a:cubicBezTo>
                  <a:pt x="559009" y="532426"/>
                  <a:pt x="402906" y="446701"/>
                  <a:pt x="398143" y="428709"/>
                </a:cubicBezTo>
                <a:cubicBezTo>
                  <a:pt x="393381" y="410717"/>
                  <a:pt x="534139" y="440880"/>
                  <a:pt x="525143" y="425534"/>
                </a:cubicBezTo>
                <a:cubicBezTo>
                  <a:pt x="516147" y="410188"/>
                  <a:pt x="370626" y="362034"/>
                  <a:pt x="344168" y="336634"/>
                </a:cubicBezTo>
                <a:cubicBezTo>
                  <a:pt x="317710" y="311234"/>
                  <a:pt x="356868" y="299063"/>
                  <a:pt x="366393" y="273134"/>
                </a:cubicBezTo>
                <a:cubicBezTo>
                  <a:pt x="375918" y="247205"/>
                  <a:pt x="401318" y="182646"/>
                  <a:pt x="401318" y="181059"/>
                </a:cubicBezTo>
                <a:cubicBezTo>
                  <a:pt x="401318" y="179472"/>
                  <a:pt x="386501" y="241384"/>
                  <a:pt x="366393" y="263609"/>
                </a:cubicBezTo>
                <a:cubicBezTo>
                  <a:pt x="346285" y="285834"/>
                  <a:pt x="288606" y="312821"/>
                  <a:pt x="280668" y="314409"/>
                </a:cubicBezTo>
                <a:cubicBezTo>
                  <a:pt x="272730" y="315997"/>
                  <a:pt x="313476" y="296417"/>
                  <a:pt x="318768" y="273134"/>
                </a:cubicBezTo>
                <a:cubicBezTo>
                  <a:pt x="324060" y="249851"/>
                  <a:pt x="321414" y="170476"/>
                  <a:pt x="312418" y="174709"/>
                </a:cubicBezTo>
                <a:cubicBezTo>
                  <a:pt x="303422" y="178942"/>
                  <a:pt x="273789" y="279484"/>
                  <a:pt x="264793" y="298534"/>
                </a:cubicBezTo>
                <a:cubicBezTo>
                  <a:pt x="255797" y="317584"/>
                  <a:pt x="256326" y="310705"/>
                  <a:pt x="258443" y="289009"/>
                </a:cubicBezTo>
                <a:cubicBezTo>
                  <a:pt x="260560" y="267313"/>
                  <a:pt x="281726" y="167301"/>
                  <a:pt x="277493" y="168359"/>
                </a:cubicBezTo>
                <a:cubicBezTo>
                  <a:pt x="273260" y="169417"/>
                  <a:pt x="245214" y="278426"/>
                  <a:pt x="233043" y="295359"/>
                </a:cubicBezTo>
                <a:cubicBezTo>
                  <a:pt x="220872" y="312292"/>
                  <a:pt x="207114" y="286363"/>
                  <a:pt x="204468" y="269959"/>
                </a:cubicBezTo>
                <a:cubicBezTo>
                  <a:pt x="201822" y="253555"/>
                  <a:pt x="232514" y="241913"/>
                  <a:pt x="217168" y="196934"/>
                </a:cubicBezTo>
                <a:cubicBezTo>
                  <a:pt x="201822" y="151955"/>
                  <a:pt x="115039" y="-4149"/>
                  <a:pt x="112393" y="84"/>
                </a:cubicBezTo>
                <a:cubicBezTo>
                  <a:pt x="109747" y="4317"/>
                  <a:pt x="194943" y="180530"/>
                  <a:pt x="201293" y="222334"/>
                </a:cubicBezTo>
                <a:cubicBezTo>
                  <a:pt x="207643" y="264138"/>
                  <a:pt x="161076" y="258317"/>
                  <a:pt x="150493" y="250909"/>
                </a:cubicBezTo>
                <a:cubicBezTo>
                  <a:pt x="139910" y="243501"/>
                  <a:pt x="145201" y="180530"/>
                  <a:pt x="137793" y="177884"/>
                </a:cubicBezTo>
                <a:cubicBezTo>
                  <a:pt x="130385" y="175238"/>
                  <a:pt x="119801" y="239267"/>
                  <a:pt x="106043" y="235034"/>
                </a:cubicBezTo>
                <a:cubicBezTo>
                  <a:pt x="92285" y="230801"/>
                  <a:pt x="60005" y="149838"/>
                  <a:pt x="55243" y="152484"/>
                </a:cubicBezTo>
                <a:cubicBezTo>
                  <a:pt x="50481" y="155130"/>
                  <a:pt x="82760" y="244030"/>
                  <a:pt x="77468" y="250909"/>
                </a:cubicBezTo>
                <a:cubicBezTo>
                  <a:pt x="72176" y="257788"/>
                  <a:pt x="27726" y="194817"/>
                  <a:pt x="23493" y="193759"/>
                </a:cubicBezTo>
                <a:cubicBezTo>
                  <a:pt x="19260" y="192701"/>
                  <a:pt x="56830" y="230801"/>
                  <a:pt x="52068" y="244559"/>
                </a:cubicBezTo>
                <a:cubicBezTo>
                  <a:pt x="47306" y="258317"/>
                  <a:pt x="-17253" y="264138"/>
                  <a:pt x="4443" y="269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3BCE004-02D7-AD5D-7762-2A9CBD411A7B}"/>
              </a:ext>
            </a:extLst>
          </p:cNvPr>
          <p:cNvSpPr/>
          <p:nvPr/>
        </p:nvSpPr>
        <p:spPr>
          <a:xfrm>
            <a:off x="5867335" y="2997101"/>
            <a:ext cx="262631" cy="216694"/>
          </a:xfrm>
          <a:custGeom>
            <a:avLst/>
            <a:gdLst>
              <a:gd name="connsiteX0" fmla="*/ 65 w 262631"/>
              <a:gd name="connsiteY0" fmla="*/ 99 h 216694"/>
              <a:gd name="connsiteX1" fmla="*/ 171515 w 262631"/>
              <a:gd name="connsiteY1" fmla="*/ 184249 h 216694"/>
              <a:gd name="connsiteX2" fmla="*/ 123890 w 262631"/>
              <a:gd name="connsiteY2" fmla="*/ 123924 h 216694"/>
              <a:gd name="connsiteX3" fmla="*/ 260415 w 262631"/>
              <a:gd name="connsiteY3" fmla="*/ 215999 h 216694"/>
              <a:gd name="connsiteX4" fmla="*/ 193740 w 262631"/>
              <a:gd name="connsiteY4" fmla="*/ 158849 h 216694"/>
              <a:gd name="connsiteX5" fmla="*/ 65 w 262631"/>
              <a:gd name="connsiteY5" fmla="*/ 99 h 21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31" h="216694">
                <a:moveTo>
                  <a:pt x="65" y="99"/>
                </a:moveTo>
                <a:cubicBezTo>
                  <a:pt x="-3639" y="4332"/>
                  <a:pt x="150878" y="163612"/>
                  <a:pt x="171515" y="184249"/>
                </a:cubicBezTo>
                <a:cubicBezTo>
                  <a:pt x="192152" y="204886"/>
                  <a:pt x="109073" y="118632"/>
                  <a:pt x="123890" y="123924"/>
                </a:cubicBezTo>
                <a:cubicBezTo>
                  <a:pt x="138707" y="129216"/>
                  <a:pt x="248773" y="210178"/>
                  <a:pt x="260415" y="215999"/>
                </a:cubicBezTo>
                <a:cubicBezTo>
                  <a:pt x="272057" y="221820"/>
                  <a:pt x="236073" y="190070"/>
                  <a:pt x="193740" y="158849"/>
                </a:cubicBezTo>
                <a:cubicBezTo>
                  <a:pt x="151407" y="127628"/>
                  <a:pt x="3769" y="-4134"/>
                  <a:pt x="6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A2472D37-D0A4-4B8F-AD70-1688080328EE}"/>
              </a:ext>
            </a:extLst>
          </p:cNvPr>
          <p:cNvSpPr/>
          <p:nvPr/>
        </p:nvSpPr>
        <p:spPr>
          <a:xfrm>
            <a:off x="5889322" y="3047984"/>
            <a:ext cx="188352" cy="273141"/>
          </a:xfrm>
          <a:custGeom>
            <a:avLst/>
            <a:gdLst>
              <a:gd name="connsiteX0" fmla="*/ 28878 w 188352"/>
              <a:gd name="connsiteY0" fmla="*/ 16 h 273141"/>
              <a:gd name="connsiteX1" fmla="*/ 92378 w 188352"/>
              <a:gd name="connsiteY1" fmla="*/ 73041 h 273141"/>
              <a:gd name="connsiteX2" fmla="*/ 44753 w 188352"/>
              <a:gd name="connsiteY2" fmla="*/ 130191 h 273141"/>
              <a:gd name="connsiteX3" fmla="*/ 140003 w 188352"/>
              <a:gd name="connsiteY3" fmla="*/ 92091 h 273141"/>
              <a:gd name="connsiteX4" fmla="*/ 303 w 188352"/>
              <a:gd name="connsiteY4" fmla="*/ 149241 h 273141"/>
              <a:gd name="connsiteX5" fmla="*/ 105078 w 188352"/>
              <a:gd name="connsiteY5" fmla="*/ 187341 h 273141"/>
              <a:gd name="connsiteX6" fmla="*/ 187628 w 188352"/>
              <a:gd name="connsiteY6" fmla="*/ 273066 h 273141"/>
              <a:gd name="connsiteX7" fmla="*/ 57453 w 188352"/>
              <a:gd name="connsiteY7" fmla="*/ 171466 h 273141"/>
              <a:gd name="connsiteX8" fmla="*/ 120953 w 188352"/>
              <a:gd name="connsiteY8" fmla="*/ 101616 h 273141"/>
              <a:gd name="connsiteX9" fmla="*/ 63803 w 188352"/>
              <a:gd name="connsiteY9" fmla="*/ 114316 h 273141"/>
              <a:gd name="connsiteX10" fmla="*/ 98728 w 188352"/>
              <a:gd name="connsiteY10" fmla="*/ 66691 h 273141"/>
              <a:gd name="connsiteX11" fmla="*/ 28878 w 188352"/>
              <a:gd name="connsiteY11" fmla="*/ 16 h 27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52" h="273141">
                <a:moveTo>
                  <a:pt x="28878" y="16"/>
                </a:moveTo>
                <a:cubicBezTo>
                  <a:pt x="27820" y="1074"/>
                  <a:pt x="89732" y="51345"/>
                  <a:pt x="92378" y="73041"/>
                </a:cubicBezTo>
                <a:cubicBezTo>
                  <a:pt x="95024" y="94737"/>
                  <a:pt x="36815" y="127016"/>
                  <a:pt x="44753" y="130191"/>
                </a:cubicBezTo>
                <a:lnTo>
                  <a:pt x="140003" y="92091"/>
                </a:lnTo>
                <a:cubicBezTo>
                  <a:pt x="132595" y="95266"/>
                  <a:pt x="6124" y="133366"/>
                  <a:pt x="303" y="149241"/>
                </a:cubicBezTo>
                <a:cubicBezTo>
                  <a:pt x="-5518" y="165116"/>
                  <a:pt x="73857" y="166704"/>
                  <a:pt x="105078" y="187341"/>
                </a:cubicBezTo>
                <a:cubicBezTo>
                  <a:pt x="136299" y="207978"/>
                  <a:pt x="195565" y="275712"/>
                  <a:pt x="187628" y="273066"/>
                </a:cubicBezTo>
                <a:cubicBezTo>
                  <a:pt x="179691" y="270420"/>
                  <a:pt x="68565" y="200041"/>
                  <a:pt x="57453" y="171466"/>
                </a:cubicBezTo>
                <a:cubicBezTo>
                  <a:pt x="46341" y="142891"/>
                  <a:pt x="119895" y="111141"/>
                  <a:pt x="120953" y="101616"/>
                </a:cubicBezTo>
                <a:cubicBezTo>
                  <a:pt x="122011" y="92091"/>
                  <a:pt x="67507" y="120137"/>
                  <a:pt x="63803" y="114316"/>
                </a:cubicBezTo>
                <a:cubicBezTo>
                  <a:pt x="60099" y="108495"/>
                  <a:pt x="104549" y="84153"/>
                  <a:pt x="98728" y="66691"/>
                </a:cubicBezTo>
                <a:cubicBezTo>
                  <a:pt x="92907" y="49229"/>
                  <a:pt x="29936" y="-1042"/>
                  <a:pt x="2887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DA1813C-72B9-433A-092F-243C126CEC5A}"/>
              </a:ext>
            </a:extLst>
          </p:cNvPr>
          <p:cNvSpPr/>
          <p:nvPr/>
        </p:nvSpPr>
        <p:spPr>
          <a:xfrm>
            <a:off x="5794375" y="3155948"/>
            <a:ext cx="378097" cy="136527"/>
          </a:xfrm>
          <a:custGeom>
            <a:avLst/>
            <a:gdLst>
              <a:gd name="connsiteX0" fmla="*/ 377825 w 378097"/>
              <a:gd name="connsiteY0" fmla="*/ 2 h 136527"/>
              <a:gd name="connsiteX1" fmla="*/ 107950 w 378097"/>
              <a:gd name="connsiteY1" fmla="*/ 107952 h 136527"/>
              <a:gd name="connsiteX2" fmla="*/ 0 w 378097"/>
              <a:gd name="connsiteY2" fmla="*/ 136527 h 136527"/>
              <a:gd name="connsiteX3" fmla="*/ 257175 w 378097"/>
              <a:gd name="connsiteY3" fmla="*/ 66677 h 136527"/>
              <a:gd name="connsiteX4" fmla="*/ 53975 w 378097"/>
              <a:gd name="connsiteY4" fmla="*/ 104777 h 136527"/>
              <a:gd name="connsiteX5" fmla="*/ 377825 w 378097"/>
              <a:gd name="connsiteY5" fmla="*/ 2 h 13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097" h="136527">
                <a:moveTo>
                  <a:pt x="377825" y="2"/>
                </a:moveTo>
                <a:cubicBezTo>
                  <a:pt x="386821" y="531"/>
                  <a:pt x="170921" y="85198"/>
                  <a:pt x="107950" y="107952"/>
                </a:cubicBezTo>
                <a:cubicBezTo>
                  <a:pt x="44979" y="130706"/>
                  <a:pt x="0" y="136527"/>
                  <a:pt x="0" y="136527"/>
                </a:cubicBezTo>
                <a:cubicBezTo>
                  <a:pt x="24871" y="129648"/>
                  <a:pt x="248179" y="71969"/>
                  <a:pt x="257175" y="66677"/>
                </a:cubicBezTo>
                <a:cubicBezTo>
                  <a:pt x="266171" y="61385"/>
                  <a:pt x="40217" y="113773"/>
                  <a:pt x="53975" y="104777"/>
                </a:cubicBezTo>
                <a:cubicBezTo>
                  <a:pt x="67733" y="95781"/>
                  <a:pt x="368829" y="-527"/>
                  <a:pt x="37782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1ABD2FCC-627A-FFA3-6973-C3A5CF881109}"/>
              </a:ext>
            </a:extLst>
          </p:cNvPr>
          <p:cNvSpPr/>
          <p:nvPr/>
        </p:nvSpPr>
        <p:spPr>
          <a:xfrm>
            <a:off x="5530759" y="3136201"/>
            <a:ext cx="526096" cy="131261"/>
          </a:xfrm>
          <a:custGeom>
            <a:avLst/>
            <a:gdLst>
              <a:gd name="connsiteX0" fmla="*/ 6441 w 526096"/>
              <a:gd name="connsiteY0" fmla="*/ 130874 h 131261"/>
              <a:gd name="connsiteX1" fmla="*/ 162016 w 526096"/>
              <a:gd name="connsiteY1" fmla="*/ 99124 h 131261"/>
              <a:gd name="connsiteX2" fmla="*/ 222341 w 526096"/>
              <a:gd name="connsiteY2" fmla="*/ 105474 h 131261"/>
              <a:gd name="connsiteX3" fmla="*/ 165191 w 526096"/>
              <a:gd name="connsiteY3" fmla="*/ 89599 h 131261"/>
              <a:gd name="connsiteX4" fmla="*/ 339816 w 526096"/>
              <a:gd name="connsiteY4" fmla="*/ 86424 h 131261"/>
              <a:gd name="connsiteX5" fmla="*/ 320766 w 526096"/>
              <a:gd name="connsiteY5" fmla="*/ 95949 h 131261"/>
              <a:gd name="connsiteX6" fmla="*/ 431891 w 526096"/>
              <a:gd name="connsiteY6" fmla="*/ 83249 h 131261"/>
              <a:gd name="connsiteX7" fmla="*/ 523966 w 526096"/>
              <a:gd name="connsiteY7" fmla="*/ 699 h 131261"/>
              <a:gd name="connsiteX8" fmla="*/ 489041 w 526096"/>
              <a:gd name="connsiteY8" fmla="*/ 45149 h 131261"/>
              <a:gd name="connsiteX9" fmla="*/ 403316 w 526096"/>
              <a:gd name="connsiteY9" fmla="*/ 73724 h 131261"/>
              <a:gd name="connsiteX10" fmla="*/ 6441 w 526096"/>
              <a:gd name="connsiteY10" fmla="*/ 130874 h 13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6096" h="131261">
                <a:moveTo>
                  <a:pt x="6441" y="130874"/>
                </a:moveTo>
                <a:cubicBezTo>
                  <a:pt x="-33776" y="135107"/>
                  <a:pt x="126033" y="103357"/>
                  <a:pt x="162016" y="99124"/>
                </a:cubicBezTo>
                <a:cubicBezTo>
                  <a:pt x="197999" y="94891"/>
                  <a:pt x="221812" y="107061"/>
                  <a:pt x="222341" y="105474"/>
                </a:cubicBezTo>
                <a:cubicBezTo>
                  <a:pt x="222870" y="103887"/>
                  <a:pt x="145612" y="92774"/>
                  <a:pt x="165191" y="89599"/>
                </a:cubicBezTo>
                <a:cubicBezTo>
                  <a:pt x="184770" y="86424"/>
                  <a:pt x="313887" y="85366"/>
                  <a:pt x="339816" y="86424"/>
                </a:cubicBezTo>
                <a:cubicBezTo>
                  <a:pt x="365745" y="87482"/>
                  <a:pt x="305420" y="96478"/>
                  <a:pt x="320766" y="95949"/>
                </a:cubicBezTo>
                <a:cubicBezTo>
                  <a:pt x="336112" y="95420"/>
                  <a:pt x="398024" y="99124"/>
                  <a:pt x="431891" y="83249"/>
                </a:cubicBezTo>
                <a:cubicBezTo>
                  <a:pt x="465758" y="67374"/>
                  <a:pt x="514441" y="7049"/>
                  <a:pt x="523966" y="699"/>
                </a:cubicBezTo>
                <a:cubicBezTo>
                  <a:pt x="533491" y="-5651"/>
                  <a:pt x="509149" y="32978"/>
                  <a:pt x="489041" y="45149"/>
                </a:cubicBezTo>
                <a:cubicBezTo>
                  <a:pt x="468933" y="57320"/>
                  <a:pt x="480574" y="61024"/>
                  <a:pt x="403316" y="73724"/>
                </a:cubicBezTo>
                <a:cubicBezTo>
                  <a:pt x="326058" y="86424"/>
                  <a:pt x="46658" y="126641"/>
                  <a:pt x="6441" y="130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F76208F-E64B-CD28-A45C-4CCAEC56DE99}"/>
              </a:ext>
            </a:extLst>
          </p:cNvPr>
          <p:cNvSpPr/>
          <p:nvPr/>
        </p:nvSpPr>
        <p:spPr>
          <a:xfrm>
            <a:off x="5683283" y="3250983"/>
            <a:ext cx="121415" cy="184889"/>
          </a:xfrm>
          <a:custGeom>
            <a:avLst/>
            <a:gdLst>
              <a:gd name="connsiteX0" fmla="*/ 120617 w 121415"/>
              <a:gd name="connsiteY0" fmla="*/ 6567 h 184889"/>
              <a:gd name="connsiteX1" fmla="*/ 57117 w 121415"/>
              <a:gd name="connsiteY1" fmla="*/ 54192 h 184889"/>
              <a:gd name="connsiteX2" fmla="*/ 57117 w 121415"/>
              <a:gd name="connsiteY2" fmla="*/ 181192 h 184889"/>
              <a:gd name="connsiteX3" fmla="*/ 34892 w 121415"/>
              <a:gd name="connsiteY3" fmla="*/ 28792 h 184889"/>
              <a:gd name="connsiteX4" fmla="*/ 6317 w 121415"/>
              <a:gd name="connsiteY4" fmla="*/ 70067 h 184889"/>
              <a:gd name="connsiteX5" fmla="*/ 9492 w 121415"/>
              <a:gd name="connsiteY5" fmla="*/ 184367 h 184889"/>
              <a:gd name="connsiteX6" fmla="*/ 6317 w 121415"/>
              <a:gd name="connsiteY6" fmla="*/ 19267 h 184889"/>
              <a:gd name="connsiteX7" fmla="*/ 120617 w 121415"/>
              <a:gd name="connsiteY7" fmla="*/ 6567 h 18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415" h="184889">
                <a:moveTo>
                  <a:pt x="120617" y="6567"/>
                </a:moveTo>
                <a:cubicBezTo>
                  <a:pt x="129084" y="12388"/>
                  <a:pt x="67700" y="25088"/>
                  <a:pt x="57117" y="54192"/>
                </a:cubicBezTo>
                <a:cubicBezTo>
                  <a:pt x="46534" y="83296"/>
                  <a:pt x="60821" y="185425"/>
                  <a:pt x="57117" y="181192"/>
                </a:cubicBezTo>
                <a:cubicBezTo>
                  <a:pt x="53413" y="176959"/>
                  <a:pt x="43359" y="47313"/>
                  <a:pt x="34892" y="28792"/>
                </a:cubicBezTo>
                <a:cubicBezTo>
                  <a:pt x="26425" y="10271"/>
                  <a:pt x="10550" y="44138"/>
                  <a:pt x="6317" y="70067"/>
                </a:cubicBezTo>
                <a:cubicBezTo>
                  <a:pt x="2084" y="95996"/>
                  <a:pt x="9492" y="192834"/>
                  <a:pt x="9492" y="184367"/>
                </a:cubicBezTo>
                <a:cubicBezTo>
                  <a:pt x="9492" y="175900"/>
                  <a:pt x="-9558" y="47842"/>
                  <a:pt x="6317" y="19267"/>
                </a:cubicBezTo>
                <a:cubicBezTo>
                  <a:pt x="22192" y="-9308"/>
                  <a:pt x="112150" y="746"/>
                  <a:pt x="120617" y="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FC9BBBB-6F27-C246-DBDB-95D50447D906}"/>
              </a:ext>
            </a:extLst>
          </p:cNvPr>
          <p:cNvSpPr/>
          <p:nvPr/>
        </p:nvSpPr>
        <p:spPr>
          <a:xfrm>
            <a:off x="5324640" y="3273413"/>
            <a:ext cx="336673" cy="193757"/>
          </a:xfrm>
          <a:custGeom>
            <a:avLst/>
            <a:gdLst>
              <a:gd name="connsiteX0" fmla="*/ 28410 w 336673"/>
              <a:gd name="connsiteY0" fmla="*/ 12 h 193757"/>
              <a:gd name="connsiteX1" fmla="*/ 28410 w 336673"/>
              <a:gd name="connsiteY1" fmla="*/ 85737 h 193757"/>
              <a:gd name="connsiteX2" fmla="*/ 63335 w 336673"/>
              <a:gd name="connsiteY2" fmla="*/ 133362 h 193757"/>
              <a:gd name="connsiteX3" fmla="*/ 69685 w 336673"/>
              <a:gd name="connsiteY3" fmla="*/ 107962 h 193757"/>
              <a:gd name="connsiteX4" fmla="*/ 82385 w 336673"/>
              <a:gd name="connsiteY4" fmla="*/ 127012 h 193757"/>
              <a:gd name="connsiteX5" fmla="*/ 168110 w 336673"/>
              <a:gd name="connsiteY5" fmla="*/ 41287 h 193757"/>
              <a:gd name="connsiteX6" fmla="*/ 152235 w 336673"/>
              <a:gd name="connsiteY6" fmla="*/ 136537 h 193757"/>
              <a:gd name="connsiteX7" fmla="*/ 228435 w 336673"/>
              <a:gd name="connsiteY7" fmla="*/ 114312 h 193757"/>
              <a:gd name="connsiteX8" fmla="*/ 279235 w 336673"/>
              <a:gd name="connsiteY8" fmla="*/ 193687 h 193757"/>
              <a:gd name="connsiteX9" fmla="*/ 336385 w 336673"/>
              <a:gd name="connsiteY9" fmla="*/ 98437 h 193757"/>
              <a:gd name="connsiteX10" fmla="*/ 253835 w 336673"/>
              <a:gd name="connsiteY10" fmla="*/ 136537 h 193757"/>
              <a:gd name="connsiteX11" fmla="*/ 196685 w 336673"/>
              <a:gd name="connsiteY11" fmla="*/ 53987 h 193757"/>
              <a:gd name="connsiteX12" fmla="*/ 168110 w 336673"/>
              <a:gd name="connsiteY12" fmla="*/ 28587 h 193757"/>
              <a:gd name="connsiteX13" fmla="*/ 95085 w 336673"/>
              <a:gd name="connsiteY13" fmla="*/ 95262 h 193757"/>
              <a:gd name="connsiteX14" fmla="*/ 91910 w 336673"/>
              <a:gd name="connsiteY14" fmla="*/ 19062 h 193757"/>
              <a:gd name="connsiteX15" fmla="*/ 3010 w 336673"/>
              <a:gd name="connsiteY15" fmla="*/ 92087 h 193757"/>
              <a:gd name="connsiteX16" fmla="*/ 28410 w 336673"/>
              <a:gd name="connsiteY16" fmla="*/ 12 h 19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6673" h="193757">
                <a:moveTo>
                  <a:pt x="28410" y="12"/>
                </a:moveTo>
                <a:cubicBezTo>
                  <a:pt x="32643" y="-1046"/>
                  <a:pt x="22589" y="63512"/>
                  <a:pt x="28410" y="85737"/>
                </a:cubicBezTo>
                <a:cubicBezTo>
                  <a:pt x="34231" y="107962"/>
                  <a:pt x="56456" y="129658"/>
                  <a:pt x="63335" y="133362"/>
                </a:cubicBezTo>
                <a:cubicBezTo>
                  <a:pt x="70214" y="137066"/>
                  <a:pt x="66510" y="109020"/>
                  <a:pt x="69685" y="107962"/>
                </a:cubicBezTo>
                <a:cubicBezTo>
                  <a:pt x="72860" y="106904"/>
                  <a:pt x="65981" y="138124"/>
                  <a:pt x="82385" y="127012"/>
                </a:cubicBezTo>
                <a:cubicBezTo>
                  <a:pt x="98789" y="115900"/>
                  <a:pt x="156468" y="39700"/>
                  <a:pt x="168110" y="41287"/>
                </a:cubicBezTo>
                <a:cubicBezTo>
                  <a:pt x="179752" y="42874"/>
                  <a:pt x="142181" y="124366"/>
                  <a:pt x="152235" y="136537"/>
                </a:cubicBezTo>
                <a:cubicBezTo>
                  <a:pt x="162289" y="148708"/>
                  <a:pt x="207268" y="104787"/>
                  <a:pt x="228435" y="114312"/>
                </a:cubicBezTo>
                <a:cubicBezTo>
                  <a:pt x="249602" y="123837"/>
                  <a:pt x="261243" y="196333"/>
                  <a:pt x="279235" y="193687"/>
                </a:cubicBezTo>
                <a:cubicBezTo>
                  <a:pt x="297227" y="191041"/>
                  <a:pt x="340618" y="107962"/>
                  <a:pt x="336385" y="98437"/>
                </a:cubicBezTo>
                <a:cubicBezTo>
                  <a:pt x="332152" y="88912"/>
                  <a:pt x="277118" y="143945"/>
                  <a:pt x="253835" y="136537"/>
                </a:cubicBezTo>
                <a:cubicBezTo>
                  <a:pt x="230552" y="129129"/>
                  <a:pt x="210973" y="71979"/>
                  <a:pt x="196685" y="53987"/>
                </a:cubicBezTo>
                <a:cubicBezTo>
                  <a:pt x="182397" y="35995"/>
                  <a:pt x="185043" y="21708"/>
                  <a:pt x="168110" y="28587"/>
                </a:cubicBezTo>
                <a:cubicBezTo>
                  <a:pt x="151177" y="35466"/>
                  <a:pt x="107785" y="96849"/>
                  <a:pt x="95085" y="95262"/>
                </a:cubicBezTo>
                <a:cubicBezTo>
                  <a:pt x="82385" y="93675"/>
                  <a:pt x="107256" y="19591"/>
                  <a:pt x="91910" y="19062"/>
                </a:cubicBezTo>
                <a:cubicBezTo>
                  <a:pt x="76564" y="18533"/>
                  <a:pt x="16239" y="89970"/>
                  <a:pt x="3010" y="92087"/>
                </a:cubicBezTo>
                <a:cubicBezTo>
                  <a:pt x="-10219" y="94204"/>
                  <a:pt x="24177" y="1070"/>
                  <a:pt x="2841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CF6F2FA-5FDB-34FA-9336-E5E3275DD8BE}"/>
              </a:ext>
            </a:extLst>
          </p:cNvPr>
          <p:cNvSpPr/>
          <p:nvPr/>
        </p:nvSpPr>
        <p:spPr>
          <a:xfrm>
            <a:off x="6225949" y="3094763"/>
            <a:ext cx="83281" cy="207336"/>
          </a:xfrm>
          <a:custGeom>
            <a:avLst/>
            <a:gdLst>
              <a:gd name="connsiteX0" fmla="*/ 38326 w 83281"/>
              <a:gd name="connsiteY0" fmla="*/ 862 h 207336"/>
              <a:gd name="connsiteX1" fmla="*/ 76426 w 83281"/>
              <a:gd name="connsiteY1" fmla="*/ 64362 h 207336"/>
              <a:gd name="connsiteX2" fmla="*/ 66901 w 83281"/>
              <a:gd name="connsiteY2" fmla="*/ 153262 h 207336"/>
              <a:gd name="connsiteX3" fmla="*/ 12926 w 83281"/>
              <a:gd name="connsiteY3" fmla="*/ 207237 h 207336"/>
              <a:gd name="connsiteX4" fmla="*/ 76426 w 83281"/>
              <a:gd name="connsiteY4" fmla="*/ 140562 h 207336"/>
              <a:gd name="connsiteX5" fmla="*/ 12926 w 83281"/>
              <a:gd name="connsiteY5" fmla="*/ 181837 h 207336"/>
              <a:gd name="connsiteX6" fmla="*/ 41501 w 83281"/>
              <a:gd name="connsiteY6" fmla="*/ 118337 h 207336"/>
              <a:gd name="connsiteX7" fmla="*/ 226 w 83281"/>
              <a:gd name="connsiteY7" fmla="*/ 73887 h 207336"/>
              <a:gd name="connsiteX8" fmla="*/ 63726 w 83281"/>
              <a:gd name="connsiteY8" fmla="*/ 105637 h 207336"/>
              <a:gd name="connsiteX9" fmla="*/ 82776 w 83281"/>
              <a:gd name="connsiteY9" fmla="*/ 32612 h 207336"/>
              <a:gd name="connsiteX10" fmla="*/ 38326 w 83281"/>
              <a:gd name="connsiteY10" fmla="*/ 862 h 20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281" h="207336">
                <a:moveTo>
                  <a:pt x="38326" y="862"/>
                </a:moveTo>
                <a:cubicBezTo>
                  <a:pt x="37268" y="6153"/>
                  <a:pt x="71664" y="38962"/>
                  <a:pt x="76426" y="64362"/>
                </a:cubicBezTo>
                <a:cubicBezTo>
                  <a:pt x="81188" y="89762"/>
                  <a:pt x="77484" y="129450"/>
                  <a:pt x="66901" y="153262"/>
                </a:cubicBezTo>
                <a:cubicBezTo>
                  <a:pt x="56318" y="177074"/>
                  <a:pt x="11338" y="209354"/>
                  <a:pt x="12926" y="207237"/>
                </a:cubicBezTo>
                <a:cubicBezTo>
                  <a:pt x="14514" y="205120"/>
                  <a:pt x="76426" y="144795"/>
                  <a:pt x="76426" y="140562"/>
                </a:cubicBezTo>
                <a:cubicBezTo>
                  <a:pt x="76426" y="136329"/>
                  <a:pt x="18747" y="185541"/>
                  <a:pt x="12926" y="181837"/>
                </a:cubicBezTo>
                <a:cubicBezTo>
                  <a:pt x="7105" y="178133"/>
                  <a:pt x="43618" y="136329"/>
                  <a:pt x="41501" y="118337"/>
                </a:cubicBezTo>
                <a:cubicBezTo>
                  <a:pt x="39384" y="100345"/>
                  <a:pt x="-3478" y="76004"/>
                  <a:pt x="226" y="73887"/>
                </a:cubicBezTo>
                <a:cubicBezTo>
                  <a:pt x="3930" y="71770"/>
                  <a:pt x="49968" y="112516"/>
                  <a:pt x="63726" y="105637"/>
                </a:cubicBezTo>
                <a:cubicBezTo>
                  <a:pt x="77484" y="98758"/>
                  <a:pt x="85422" y="49545"/>
                  <a:pt x="82776" y="32612"/>
                </a:cubicBezTo>
                <a:cubicBezTo>
                  <a:pt x="80130" y="15679"/>
                  <a:pt x="39384" y="-4429"/>
                  <a:pt x="38326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E239B590-F629-412D-51A7-E47126854119}"/>
              </a:ext>
            </a:extLst>
          </p:cNvPr>
          <p:cNvSpPr/>
          <p:nvPr/>
        </p:nvSpPr>
        <p:spPr>
          <a:xfrm>
            <a:off x="5340419" y="2902963"/>
            <a:ext cx="925199" cy="268935"/>
          </a:xfrm>
          <a:custGeom>
            <a:avLst/>
            <a:gdLst>
              <a:gd name="connsiteX0" fmla="*/ 12631 w 925199"/>
              <a:gd name="connsiteY0" fmla="*/ 240287 h 268935"/>
              <a:gd name="connsiteX1" fmla="*/ 269806 w 925199"/>
              <a:gd name="connsiteY1" fmla="*/ 52962 h 268935"/>
              <a:gd name="connsiteX2" fmla="*/ 428556 w 925199"/>
              <a:gd name="connsiteY2" fmla="*/ 49787 h 268935"/>
              <a:gd name="connsiteX3" fmla="*/ 412681 w 925199"/>
              <a:gd name="connsiteY3" fmla="*/ 43437 h 268935"/>
              <a:gd name="connsiteX4" fmla="*/ 714306 w 925199"/>
              <a:gd name="connsiteY4" fmla="*/ 125987 h 268935"/>
              <a:gd name="connsiteX5" fmla="*/ 673031 w 925199"/>
              <a:gd name="connsiteY5" fmla="*/ 125987 h 268935"/>
              <a:gd name="connsiteX6" fmla="*/ 761931 w 925199"/>
              <a:gd name="connsiteY6" fmla="*/ 173612 h 268935"/>
              <a:gd name="connsiteX7" fmla="*/ 698431 w 925199"/>
              <a:gd name="connsiteY7" fmla="*/ 186312 h 268935"/>
              <a:gd name="connsiteX8" fmla="*/ 923856 w 925199"/>
              <a:gd name="connsiteY8" fmla="*/ 268862 h 268935"/>
              <a:gd name="connsiteX9" fmla="*/ 790506 w 925199"/>
              <a:gd name="connsiteY9" fmla="*/ 170437 h 268935"/>
              <a:gd name="connsiteX10" fmla="*/ 755581 w 925199"/>
              <a:gd name="connsiteY10" fmla="*/ 84712 h 268935"/>
              <a:gd name="connsiteX11" fmla="*/ 593656 w 925199"/>
              <a:gd name="connsiteY11" fmla="*/ 62487 h 268935"/>
              <a:gd name="connsiteX12" fmla="*/ 504756 w 925199"/>
              <a:gd name="connsiteY12" fmla="*/ 5337 h 268935"/>
              <a:gd name="connsiteX13" fmla="*/ 365056 w 925199"/>
              <a:gd name="connsiteY13" fmla="*/ 5337 h 268935"/>
              <a:gd name="connsiteX14" fmla="*/ 241231 w 925199"/>
              <a:gd name="connsiteY14" fmla="*/ 30737 h 268935"/>
              <a:gd name="connsiteX15" fmla="*/ 158681 w 925199"/>
              <a:gd name="connsiteY15" fmla="*/ 59312 h 268935"/>
              <a:gd name="connsiteX16" fmla="*/ 133281 w 925199"/>
              <a:gd name="connsiteY16" fmla="*/ 113287 h 268935"/>
              <a:gd name="connsiteX17" fmla="*/ 47556 w 925199"/>
              <a:gd name="connsiteY17" fmla="*/ 202187 h 268935"/>
              <a:gd name="connsiteX18" fmla="*/ 12631 w 925199"/>
              <a:gd name="connsiteY18" fmla="*/ 240287 h 26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25199" h="268935">
                <a:moveTo>
                  <a:pt x="12631" y="240287"/>
                </a:moveTo>
                <a:cubicBezTo>
                  <a:pt x="49673" y="215416"/>
                  <a:pt x="200485" y="84712"/>
                  <a:pt x="269806" y="52962"/>
                </a:cubicBezTo>
                <a:cubicBezTo>
                  <a:pt x="339127" y="21212"/>
                  <a:pt x="404743" y="51375"/>
                  <a:pt x="428556" y="49787"/>
                </a:cubicBezTo>
                <a:cubicBezTo>
                  <a:pt x="452369" y="48199"/>
                  <a:pt x="412681" y="43437"/>
                  <a:pt x="412681" y="43437"/>
                </a:cubicBezTo>
                <a:lnTo>
                  <a:pt x="714306" y="125987"/>
                </a:lnTo>
                <a:cubicBezTo>
                  <a:pt x="757698" y="139745"/>
                  <a:pt x="665094" y="118050"/>
                  <a:pt x="673031" y="125987"/>
                </a:cubicBezTo>
                <a:cubicBezTo>
                  <a:pt x="680968" y="133924"/>
                  <a:pt x="757698" y="163558"/>
                  <a:pt x="761931" y="173612"/>
                </a:cubicBezTo>
                <a:cubicBezTo>
                  <a:pt x="766164" y="183666"/>
                  <a:pt x="671444" y="170437"/>
                  <a:pt x="698431" y="186312"/>
                </a:cubicBezTo>
                <a:cubicBezTo>
                  <a:pt x="725419" y="202187"/>
                  <a:pt x="908510" y="271508"/>
                  <a:pt x="923856" y="268862"/>
                </a:cubicBezTo>
                <a:cubicBezTo>
                  <a:pt x="939202" y="266216"/>
                  <a:pt x="818552" y="201129"/>
                  <a:pt x="790506" y="170437"/>
                </a:cubicBezTo>
                <a:cubicBezTo>
                  <a:pt x="762460" y="139745"/>
                  <a:pt x="788389" y="102704"/>
                  <a:pt x="755581" y="84712"/>
                </a:cubicBezTo>
                <a:cubicBezTo>
                  <a:pt x="722773" y="66720"/>
                  <a:pt x="635460" y="75716"/>
                  <a:pt x="593656" y="62487"/>
                </a:cubicBezTo>
                <a:cubicBezTo>
                  <a:pt x="551852" y="49258"/>
                  <a:pt x="542856" y="14862"/>
                  <a:pt x="504756" y="5337"/>
                </a:cubicBezTo>
                <a:cubicBezTo>
                  <a:pt x="466656" y="-4188"/>
                  <a:pt x="408977" y="1104"/>
                  <a:pt x="365056" y="5337"/>
                </a:cubicBezTo>
                <a:cubicBezTo>
                  <a:pt x="321135" y="9570"/>
                  <a:pt x="275627" y="21741"/>
                  <a:pt x="241231" y="30737"/>
                </a:cubicBezTo>
                <a:cubicBezTo>
                  <a:pt x="206835" y="39733"/>
                  <a:pt x="176673" y="45554"/>
                  <a:pt x="158681" y="59312"/>
                </a:cubicBezTo>
                <a:cubicBezTo>
                  <a:pt x="140689" y="73070"/>
                  <a:pt x="151802" y="89475"/>
                  <a:pt x="133281" y="113287"/>
                </a:cubicBezTo>
                <a:cubicBezTo>
                  <a:pt x="114760" y="137099"/>
                  <a:pt x="65018" y="182079"/>
                  <a:pt x="47556" y="202187"/>
                </a:cubicBezTo>
                <a:cubicBezTo>
                  <a:pt x="30094" y="222295"/>
                  <a:pt x="-24411" y="265158"/>
                  <a:pt x="12631" y="240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9E3FD092-0AF3-71CF-4BAC-788A4F3B1C44}"/>
              </a:ext>
            </a:extLst>
          </p:cNvPr>
          <p:cNvSpPr/>
          <p:nvPr/>
        </p:nvSpPr>
        <p:spPr>
          <a:xfrm>
            <a:off x="5438067" y="2962817"/>
            <a:ext cx="569045" cy="279072"/>
          </a:xfrm>
          <a:custGeom>
            <a:avLst/>
            <a:gdLst>
              <a:gd name="connsiteX0" fmla="*/ 708 w 569045"/>
              <a:gd name="connsiteY0" fmla="*/ 145508 h 279072"/>
              <a:gd name="connsiteX1" fmla="*/ 121358 w 569045"/>
              <a:gd name="connsiteY1" fmla="*/ 91533 h 279072"/>
              <a:gd name="connsiteX2" fmla="*/ 121358 w 569045"/>
              <a:gd name="connsiteY2" fmla="*/ 177258 h 279072"/>
              <a:gd name="connsiteX3" fmla="*/ 191208 w 569045"/>
              <a:gd name="connsiteY3" fmla="*/ 253458 h 279072"/>
              <a:gd name="connsiteX4" fmla="*/ 451558 w 569045"/>
              <a:gd name="connsiteY4" fmla="*/ 269333 h 279072"/>
              <a:gd name="connsiteX5" fmla="*/ 442033 w 569045"/>
              <a:gd name="connsiteY5" fmla="*/ 113758 h 279072"/>
              <a:gd name="connsiteX6" fmla="*/ 569033 w 569045"/>
              <a:gd name="connsiteY6" fmla="*/ 120108 h 279072"/>
              <a:gd name="connsiteX7" fmla="*/ 448383 w 569045"/>
              <a:gd name="connsiteY7" fmla="*/ 8983 h 279072"/>
              <a:gd name="connsiteX8" fmla="*/ 242008 w 569045"/>
              <a:gd name="connsiteY8" fmla="*/ 8983 h 279072"/>
              <a:gd name="connsiteX9" fmla="*/ 184858 w 569045"/>
              <a:gd name="connsiteY9" fmla="*/ 28033 h 279072"/>
              <a:gd name="connsiteX10" fmla="*/ 708 w 569045"/>
              <a:gd name="connsiteY10" fmla="*/ 145508 h 27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9045" h="279072">
                <a:moveTo>
                  <a:pt x="708" y="145508"/>
                </a:moveTo>
                <a:cubicBezTo>
                  <a:pt x="-9875" y="156091"/>
                  <a:pt x="101250" y="86241"/>
                  <a:pt x="121358" y="91533"/>
                </a:cubicBezTo>
                <a:cubicBezTo>
                  <a:pt x="141466" y="96825"/>
                  <a:pt x="109716" y="150271"/>
                  <a:pt x="121358" y="177258"/>
                </a:cubicBezTo>
                <a:cubicBezTo>
                  <a:pt x="133000" y="204245"/>
                  <a:pt x="136175" y="238112"/>
                  <a:pt x="191208" y="253458"/>
                </a:cubicBezTo>
                <a:cubicBezTo>
                  <a:pt x="246241" y="268804"/>
                  <a:pt x="409754" y="292616"/>
                  <a:pt x="451558" y="269333"/>
                </a:cubicBezTo>
                <a:cubicBezTo>
                  <a:pt x="493362" y="246050"/>
                  <a:pt x="422454" y="138629"/>
                  <a:pt x="442033" y="113758"/>
                </a:cubicBezTo>
                <a:cubicBezTo>
                  <a:pt x="461612" y="88887"/>
                  <a:pt x="567975" y="137570"/>
                  <a:pt x="569033" y="120108"/>
                </a:cubicBezTo>
                <a:cubicBezTo>
                  <a:pt x="570091" y="102646"/>
                  <a:pt x="502887" y="27504"/>
                  <a:pt x="448383" y="8983"/>
                </a:cubicBezTo>
                <a:cubicBezTo>
                  <a:pt x="393879" y="-9538"/>
                  <a:pt x="285929" y="5808"/>
                  <a:pt x="242008" y="8983"/>
                </a:cubicBezTo>
                <a:cubicBezTo>
                  <a:pt x="198087" y="12158"/>
                  <a:pt x="222958" y="10041"/>
                  <a:pt x="184858" y="28033"/>
                </a:cubicBezTo>
                <a:cubicBezTo>
                  <a:pt x="146758" y="46025"/>
                  <a:pt x="11291" y="134925"/>
                  <a:pt x="708" y="1455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9BBDCD13-95F1-53B9-B377-CEEF63C4E8DF}"/>
              </a:ext>
            </a:extLst>
          </p:cNvPr>
          <p:cNvSpPr/>
          <p:nvPr/>
        </p:nvSpPr>
        <p:spPr>
          <a:xfrm>
            <a:off x="5673017" y="3053682"/>
            <a:ext cx="121477" cy="542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29A3EC9-1539-A54A-79BF-43B32C76D479}"/>
              </a:ext>
            </a:extLst>
          </p:cNvPr>
          <p:cNvSpPr/>
          <p:nvPr/>
        </p:nvSpPr>
        <p:spPr>
          <a:xfrm>
            <a:off x="4676031" y="4290931"/>
            <a:ext cx="261094" cy="176296"/>
          </a:xfrm>
          <a:custGeom>
            <a:avLst/>
            <a:gdLst>
              <a:gd name="connsiteX0" fmla="*/ 3919 w 261094"/>
              <a:gd name="connsiteY0" fmla="*/ 1669 h 176296"/>
              <a:gd name="connsiteX1" fmla="*/ 188069 w 261094"/>
              <a:gd name="connsiteY1" fmla="*/ 93744 h 176296"/>
              <a:gd name="connsiteX2" fmla="*/ 169019 w 261094"/>
              <a:gd name="connsiteY2" fmla="*/ 74694 h 176296"/>
              <a:gd name="connsiteX3" fmla="*/ 261094 w 261094"/>
              <a:gd name="connsiteY3" fmla="*/ 176294 h 176296"/>
              <a:gd name="connsiteX4" fmla="*/ 169019 w 261094"/>
              <a:gd name="connsiteY4" fmla="*/ 71519 h 176296"/>
              <a:gd name="connsiteX5" fmla="*/ 70594 w 261094"/>
              <a:gd name="connsiteY5" fmla="*/ 36594 h 176296"/>
              <a:gd name="connsiteX6" fmla="*/ 3919 w 261094"/>
              <a:gd name="connsiteY6" fmla="*/ 1669 h 17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094" h="176296">
                <a:moveTo>
                  <a:pt x="3919" y="1669"/>
                </a:moveTo>
                <a:cubicBezTo>
                  <a:pt x="23498" y="11194"/>
                  <a:pt x="160552" y="81573"/>
                  <a:pt x="188069" y="93744"/>
                </a:cubicBezTo>
                <a:cubicBezTo>
                  <a:pt x="215586" y="105915"/>
                  <a:pt x="156848" y="60936"/>
                  <a:pt x="169019" y="74694"/>
                </a:cubicBezTo>
                <a:cubicBezTo>
                  <a:pt x="181190" y="88452"/>
                  <a:pt x="261094" y="176823"/>
                  <a:pt x="261094" y="176294"/>
                </a:cubicBezTo>
                <a:cubicBezTo>
                  <a:pt x="261094" y="175765"/>
                  <a:pt x="200769" y="94802"/>
                  <a:pt x="169019" y="71519"/>
                </a:cubicBezTo>
                <a:cubicBezTo>
                  <a:pt x="137269" y="48236"/>
                  <a:pt x="98111" y="47177"/>
                  <a:pt x="70594" y="36594"/>
                </a:cubicBezTo>
                <a:cubicBezTo>
                  <a:pt x="43077" y="26011"/>
                  <a:pt x="-15660" y="-7856"/>
                  <a:pt x="3919" y="1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2AE7F698-904D-DCDF-9E18-18AF4E7778D1}"/>
              </a:ext>
            </a:extLst>
          </p:cNvPr>
          <p:cNvSpPr/>
          <p:nvPr/>
        </p:nvSpPr>
        <p:spPr>
          <a:xfrm>
            <a:off x="4905369" y="4248149"/>
            <a:ext cx="98784" cy="238877"/>
          </a:xfrm>
          <a:custGeom>
            <a:avLst/>
            <a:gdLst>
              <a:gd name="connsiteX0" fmla="*/ 6 w 98784"/>
              <a:gd name="connsiteY0" fmla="*/ 1 h 238877"/>
              <a:gd name="connsiteX1" fmla="*/ 50806 w 98784"/>
              <a:gd name="connsiteY1" fmla="*/ 193676 h 238877"/>
              <a:gd name="connsiteX2" fmla="*/ 63506 w 98784"/>
              <a:gd name="connsiteY2" fmla="*/ 165101 h 238877"/>
              <a:gd name="connsiteX3" fmla="*/ 69856 w 98784"/>
              <a:gd name="connsiteY3" fmla="*/ 238126 h 238877"/>
              <a:gd name="connsiteX4" fmla="*/ 98431 w 98784"/>
              <a:gd name="connsiteY4" fmla="*/ 111126 h 238877"/>
              <a:gd name="connsiteX5" fmla="*/ 47631 w 98784"/>
              <a:gd name="connsiteY5" fmla="*/ 190501 h 238877"/>
              <a:gd name="connsiteX6" fmla="*/ 6 w 98784"/>
              <a:gd name="connsiteY6" fmla="*/ 1 h 23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84" h="238877">
                <a:moveTo>
                  <a:pt x="6" y="1"/>
                </a:moveTo>
                <a:cubicBezTo>
                  <a:pt x="535" y="530"/>
                  <a:pt x="40223" y="166159"/>
                  <a:pt x="50806" y="193676"/>
                </a:cubicBezTo>
                <a:cubicBezTo>
                  <a:pt x="61389" y="221193"/>
                  <a:pt x="60331" y="157693"/>
                  <a:pt x="63506" y="165101"/>
                </a:cubicBezTo>
                <a:cubicBezTo>
                  <a:pt x="66681" y="172509"/>
                  <a:pt x="64035" y="247122"/>
                  <a:pt x="69856" y="238126"/>
                </a:cubicBezTo>
                <a:cubicBezTo>
                  <a:pt x="75677" y="229130"/>
                  <a:pt x="102135" y="119063"/>
                  <a:pt x="98431" y="111126"/>
                </a:cubicBezTo>
                <a:cubicBezTo>
                  <a:pt x="94727" y="103189"/>
                  <a:pt x="63506" y="207434"/>
                  <a:pt x="47631" y="190501"/>
                </a:cubicBezTo>
                <a:cubicBezTo>
                  <a:pt x="31756" y="173568"/>
                  <a:pt x="-523" y="-528"/>
                  <a:pt x="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BF65B3D-2AC3-096F-610D-1BB9B0DCC64D}"/>
              </a:ext>
            </a:extLst>
          </p:cNvPr>
          <p:cNvSpPr/>
          <p:nvPr/>
        </p:nvSpPr>
        <p:spPr>
          <a:xfrm>
            <a:off x="5086733" y="4267196"/>
            <a:ext cx="320506" cy="136684"/>
          </a:xfrm>
          <a:custGeom>
            <a:avLst/>
            <a:gdLst>
              <a:gd name="connsiteX0" fmla="*/ 2792 w 320506"/>
              <a:gd name="connsiteY0" fmla="*/ 50804 h 136684"/>
              <a:gd name="connsiteX1" fmla="*/ 199642 w 320506"/>
              <a:gd name="connsiteY1" fmla="*/ 4 h 136684"/>
              <a:gd name="connsiteX2" fmla="*/ 244092 w 320506"/>
              <a:gd name="connsiteY2" fmla="*/ 53979 h 136684"/>
              <a:gd name="connsiteX3" fmla="*/ 218692 w 320506"/>
              <a:gd name="connsiteY3" fmla="*/ 136529 h 136684"/>
              <a:gd name="connsiteX4" fmla="*/ 320292 w 320506"/>
              <a:gd name="connsiteY4" fmla="*/ 31754 h 136684"/>
              <a:gd name="connsiteX5" fmla="*/ 186942 w 320506"/>
              <a:gd name="connsiteY5" fmla="*/ 22229 h 136684"/>
              <a:gd name="connsiteX6" fmla="*/ 91692 w 320506"/>
              <a:gd name="connsiteY6" fmla="*/ 15879 h 136684"/>
              <a:gd name="connsiteX7" fmla="*/ 2792 w 320506"/>
              <a:gd name="connsiteY7" fmla="*/ 50804 h 1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506" h="136684">
                <a:moveTo>
                  <a:pt x="2792" y="50804"/>
                </a:moveTo>
                <a:cubicBezTo>
                  <a:pt x="20784" y="48158"/>
                  <a:pt x="159425" y="-525"/>
                  <a:pt x="199642" y="4"/>
                </a:cubicBezTo>
                <a:cubicBezTo>
                  <a:pt x="239859" y="533"/>
                  <a:pt x="240917" y="31225"/>
                  <a:pt x="244092" y="53979"/>
                </a:cubicBezTo>
                <a:cubicBezTo>
                  <a:pt x="247267" y="76733"/>
                  <a:pt x="205992" y="140233"/>
                  <a:pt x="218692" y="136529"/>
                </a:cubicBezTo>
                <a:cubicBezTo>
                  <a:pt x="231392" y="132825"/>
                  <a:pt x="325584" y="50804"/>
                  <a:pt x="320292" y="31754"/>
                </a:cubicBezTo>
                <a:cubicBezTo>
                  <a:pt x="315000" y="12704"/>
                  <a:pt x="186942" y="22229"/>
                  <a:pt x="186942" y="22229"/>
                </a:cubicBezTo>
                <a:cubicBezTo>
                  <a:pt x="148842" y="19583"/>
                  <a:pt x="125029" y="11117"/>
                  <a:pt x="91692" y="15879"/>
                </a:cubicBezTo>
                <a:cubicBezTo>
                  <a:pt x="58355" y="20641"/>
                  <a:pt x="-15200" y="53450"/>
                  <a:pt x="2792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7FA319C-D7BE-A958-7AD4-FF4C0EF9CDD5}"/>
              </a:ext>
            </a:extLst>
          </p:cNvPr>
          <p:cNvSpPr/>
          <p:nvPr/>
        </p:nvSpPr>
        <p:spPr>
          <a:xfrm>
            <a:off x="5286364" y="4154005"/>
            <a:ext cx="127100" cy="122833"/>
          </a:xfrm>
          <a:custGeom>
            <a:avLst/>
            <a:gdLst>
              <a:gd name="connsiteX0" fmla="*/ 11 w 127100"/>
              <a:gd name="connsiteY0" fmla="*/ 27470 h 122833"/>
              <a:gd name="connsiteX1" fmla="*/ 92086 w 127100"/>
              <a:gd name="connsiteY1" fmla="*/ 2070 h 122833"/>
              <a:gd name="connsiteX2" fmla="*/ 123836 w 127100"/>
              <a:gd name="connsiteY2" fmla="*/ 43345 h 122833"/>
              <a:gd name="connsiteX3" fmla="*/ 107961 w 127100"/>
              <a:gd name="connsiteY3" fmla="*/ 2070 h 122833"/>
              <a:gd name="connsiteX4" fmla="*/ 127011 w 127100"/>
              <a:gd name="connsiteY4" fmla="*/ 122720 h 122833"/>
              <a:gd name="connsiteX5" fmla="*/ 98436 w 127100"/>
              <a:gd name="connsiteY5" fmla="*/ 24295 h 122833"/>
              <a:gd name="connsiteX6" fmla="*/ 11 w 127100"/>
              <a:gd name="connsiteY6" fmla="*/ 27470 h 12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0" h="122833">
                <a:moveTo>
                  <a:pt x="11" y="27470"/>
                </a:moveTo>
                <a:cubicBezTo>
                  <a:pt x="-1047" y="23766"/>
                  <a:pt x="71449" y="-576"/>
                  <a:pt x="92086" y="2070"/>
                </a:cubicBezTo>
                <a:cubicBezTo>
                  <a:pt x="112723" y="4716"/>
                  <a:pt x="121190" y="43345"/>
                  <a:pt x="123836" y="43345"/>
                </a:cubicBezTo>
                <a:cubicBezTo>
                  <a:pt x="126482" y="43345"/>
                  <a:pt x="107432" y="-11159"/>
                  <a:pt x="107961" y="2070"/>
                </a:cubicBezTo>
                <a:cubicBezTo>
                  <a:pt x="108490" y="15299"/>
                  <a:pt x="128598" y="119016"/>
                  <a:pt x="127011" y="122720"/>
                </a:cubicBezTo>
                <a:cubicBezTo>
                  <a:pt x="125424" y="126424"/>
                  <a:pt x="120661" y="38583"/>
                  <a:pt x="98436" y="24295"/>
                </a:cubicBezTo>
                <a:cubicBezTo>
                  <a:pt x="76211" y="10007"/>
                  <a:pt x="1069" y="31174"/>
                  <a:pt x="11" y="274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F3327FC4-13C4-B887-AE37-A8468768CB1C}"/>
              </a:ext>
            </a:extLst>
          </p:cNvPr>
          <p:cNvSpPr/>
          <p:nvPr/>
        </p:nvSpPr>
        <p:spPr>
          <a:xfrm>
            <a:off x="4879565" y="3377808"/>
            <a:ext cx="156575" cy="750197"/>
          </a:xfrm>
          <a:custGeom>
            <a:avLst/>
            <a:gdLst>
              <a:gd name="connsiteX0" fmla="*/ 82960 w 156575"/>
              <a:gd name="connsiteY0" fmla="*/ 392 h 750197"/>
              <a:gd name="connsiteX1" fmla="*/ 25810 w 156575"/>
              <a:gd name="connsiteY1" fmla="*/ 473467 h 750197"/>
              <a:gd name="connsiteX2" fmla="*/ 22635 w 156575"/>
              <a:gd name="connsiteY2" fmla="*/ 448067 h 750197"/>
              <a:gd name="connsiteX3" fmla="*/ 44860 w 156575"/>
              <a:gd name="connsiteY3" fmla="*/ 663967 h 750197"/>
              <a:gd name="connsiteX4" fmla="*/ 155985 w 156575"/>
              <a:gd name="connsiteY4" fmla="*/ 749692 h 750197"/>
              <a:gd name="connsiteX5" fmla="*/ 86135 w 156575"/>
              <a:gd name="connsiteY5" fmla="*/ 692542 h 750197"/>
              <a:gd name="connsiteX6" fmla="*/ 25810 w 156575"/>
              <a:gd name="connsiteY6" fmla="*/ 556017 h 750197"/>
              <a:gd name="connsiteX7" fmla="*/ 410 w 156575"/>
              <a:gd name="connsiteY7" fmla="*/ 295667 h 750197"/>
              <a:gd name="connsiteX8" fmla="*/ 13110 w 156575"/>
              <a:gd name="connsiteY8" fmla="*/ 390917 h 750197"/>
              <a:gd name="connsiteX9" fmla="*/ 82960 w 156575"/>
              <a:gd name="connsiteY9" fmla="*/ 392 h 75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5" h="750197">
                <a:moveTo>
                  <a:pt x="82960" y="392"/>
                </a:moveTo>
                <a:cubicBezTo>
                  <a:pt x="85077" y="14150"/>
                  <a:pt x="35864" y="398855"/>
                  <a:pt x="25810" y="473467"/>
                </a:cubicBezTo>
                <a:cubicBezTo>
                  <a:pt x="15756" y="548080"/>
                  <a:pt x="19460" y="416317"/>
                  <a:pt x="22635" y="448067"/>
                </a:cubicBezTo>
                <a:cubicBezTo>
                  <a:pt x="25810" y="479817"/>
                  <a:pt x="22635" y="613696"/>
                  <a:pt x="44860" y="663967"/>
                </a:cubicBezTo>
                <a:cubicBezTo>
                  <a:pt x="67085" y="714238"/>
                  <a:pt x="149106" y="744930"/>
                  <a:pt x="155985" y="749692"/>
                </a:cubicBezTo>
                <a:cubicBezTo>
                  <a:pt x="162864" y="754454"/>
                  <a:pt x="107831" y="724821"/>
                  <a:pt x="86135" y="692542"/>
                </a:cubicBezTo>
                <a:cubicBezTo>
                  <a:pt x="64439" y="660263"/>
                  <a:pt x="40097" y="622163"/>
                  <a:pt x="25810" y="556017"/>
                </a:cubicBezTo>
                <a:cubicBezTo>
                  <a:pt x="11523" y="489871"/>
                  <a:pt x="2527" y="323184"/>
                  <a:pt x="410" y="295667"/>
                </a:cubicBezTo>
                <a:cubicBezTo>
                  <a:pt x="-1707" y="268150"/>
                  <a:pt x="4643" y="442775"/>
                  <a:pt x="13110" y="390917"/>
                </a:cubicBezTo>
                <a:cubicBezTo>
                  <a:pt x="21577" y="339059"/>
                  <a:pt x="80843" y="-13366"/>
                  <a:pt x="82960" y="39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97C5871-D0D8-885D-58CE-18F908F797F6}"/>
              </a:ext>
            </a:extLst>
          </p:cNvPr>
          <p:cNvSpPr/>
          <p:nvPr/>
        </p:nvSpPr>
        <p:spPr>
          <a:xfrm>
            <a:off x="4602844" y="4317976"/>
            <a:ext cx="124818" cy="73153"/>
          </a:xfrm>
          <a:custGeom>
            <a:avLst/>
            <a:gdLst>
              <a:gd name="connsiteX0" fmla="*/ 83456 w 124818"/>
              <a:gd name="connsiteY0" fmla="*/ 24 h 73153"/>
              <a:gd name="connsiteX1" fmla="*/ 32656 w 124818"/>
              <a:gd name="connsiteY1" fmla="*/ 44474 h 73153"/>
              <a:gd name="connsiteX2" fmla="*/ 124731 w 124818"/>
              <a:gd name="connsiteY2" fmla="*/ 73049 h 73153"/>
              <a:gd name="connsiteX3" fmla="*/ 48531 w 124818"/>
              <a:gd name="connsiteY3" fmla="*/ 53999 h 73153"/>
              <a:gd name="connsiteX4" fmla="*/ 906 w 124818"/>
              <a:gd name="connsiteY4" fmla="*/ 50824 h 73153"/>
              <a:gd name="connsiteX5" fmla="*/ 83456 w 124818"/>
              <a:gd name="connsiteY5" fmla="*/ 24 h 7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18" h="73153">
                <a:moveTo>
                  <a:pt x="83456" y="24"/>
                </a:moveTo>
                <a:cubicBezTo>
                  <a:pt x="88747" y="-1034"/>
                  <a:pt x="25777" y="32303"/>
                  <a:pt x="32656" y="44474"/>
                </a:cubicBezTo>
                <a:cubicBezTo>
                  <a:pt x="39535" y="56645"/>
                  <a:pt x="122085" y="71462"/>
                  <a:pt x="124731" y="73049"/>
                </a:cubicBezTo>
                <a:cubicBezTo>
                  <a:pt x="127377" y="74637"/>
                  <a:pt x="69169" y="57703"/>
                  <a:pt x="48531" y="53999"/>
                </a:cubicBezTo>
                <a:cubicBezTo>
                  <a:pt x="27893" y="50295"/>
                  <a:pt x="-5973" y="59291"/>
                  <a:pt x="906" y="50824"/>
                </a:cubicBezTo>
                <a:cubicBezTo>
                  <a:pt x="7785" y="42357"/>
                  <a:pt x="78165" y="1082"/>
                  <a:pt x="8345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06E814C-40EE-914E-74CA-300DF0348B2C}"/>
              </a:ext>
            </a:extLst>
          </p:cNvPr>
          <p:cNvSpPr/>
          <p:nvPr/>
        </p:nvSpPr>
        <p:spPr>
          <a:xfrm>
            <a:off x="5238654" y="4311557"/>
            <a:ext cx="66820" cy="85875"/>
          </a:xfrm>
          <a:custGeom>
            <a:avLst/>
            <a:gdLst>
              <a:gd name="connsiteX0" fmla="*/ 96 w 66820"/>
              <a:gd name="connsiteY0" fmla="*/ 93 h 85875"/>
              <a:gd name="connsiteX1" fmla="*/ 50896 w 66820"/>
              <a:gd name="connsiteY1" fmla="*/ 41368 h 85875"/>
              <a:gd name="connsiteX2" fmla="*/ 3271 w 66820"/>
              <a:gd name="connsiteY2" fmla="*/ 85818 h 85875"/>
              <a:gd name="connsiteX3" fmla="*/ 66771 w 66820"/>
              <a:gd name="connsiteY3" fmla="*/ 31843 h 85875"/>
              <a:gd name="connsiteX4" fmla="*/ 96 w 66820"/>
              <a:gd name="connsiteY4" fmla="*/ 93 h 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20" h="85875">
                <a:moveTo>
                  <a:pt x="96" y="93"/>
                </a:moveTo>
                <a:cubicBezTo>
                  <a:pt x="-2550" y="1681"/>
                  <a:pt x="50367" y="27081"/>
                  <a:pt x="50896" y="41368"/>
                </a:cubicBezTo>
                <a:cubicBezTo>
                  <a:pt x="51425" y="55656"/>
                  <a:pt x="625" y="87406"/>
                  <a:pt x="3271" y="85818"/>
                </a:cubicBezTo>
                <a:cubicBezTo>
                  <a:pt x="5917" y="84231"/>
                  <a:pt x="64654" y="46131"/>
                  <a:pt x="66771" y="31843"/>
                </a:cubicBezTo>
                <a:cubicBezTo>
                  <a:pt x="68888" y="17556"/>
                  <a:pt x="2742" y="-1495"/>
                  <a:pt x="96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8386912-2870-F196-DF9A-9F9A932A7E3B}"/>
              </a:ext>
            </a:extLst>
          </p:cNvPr>
          <p:cNvSpPr/>
          <p:nvPr/>
        </p:nvSpPr>
        <p:spPr>
          <a:xfrm>
            <a:off x="4860827" y="4546233"/>
            <a:ext cx="44647" cy="194131"/>
          </a:xfrm>
          <a:custGeom>
            <a:avLst/>
            <a:gdLst>
              <a:gd name="connsiteX0" fmla="*/ 44548 w 44647"/>
              <a:gd name="connsiteY0" fmla="*/ 367 h 194131"/>
              <a:gd name="connsiteX1" fmla="*/ 12798 w 44647"/>
              <a:gd name="connsiteY1" fmla="*/ 130542 h 194131"/>
              <a:gd name="connsiteX2" fmla="*/ 35023 w 44647"/>
              <a:gd name="connsiteY2" fmla="*/ 194042 h 194131"/>
              <a:gd name="connsiteX3" fmla="*/ 22323 w 44647"/>
              <a:gd name="connsiteY3" fmla="*/ 143242 h 194131"/>
              <a:gd name="connsiteX4" fmla="*/ 98 w 44647"/>
              <a:gd name="connsiteY4" fmla="*/ 92442 h 194131"/>
              <a:gd name="connsiteX5" fmla="*/ 44548 w 44647"/>
              <a:gd name="connsiteY5" fmla="*/ 367 h 19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47" h="194131">
                <a:moveTo>
                  <a:pt x="44548" y="367"/>
                </a:moveTo>
                <a:cubicBezTo>
                  <a:pt x="46665" y="6717"/>
                  <a:pt x="14385" y="98263"/>
                  <a:pt x="12798" y="130542"/>
                </a:cubicBezTo>
                <a:cubicBezTo>
                  <a:pt x="11211" y="162821"/>
                  <a:pt x="33435" y="191925"/>
                  <a:pt x="35023" y="194042"/>
                </a:cubicBezTo>
                <a:cubicBezTo>
                  <a:pt x="36611" y="196159"/>
                  <a:pt x="28144" y="160175"/>
                  <a:pt x="22323" y="143242"/>
                </a:cubicBezTo>
                <a:cubicBezTo>
                  <a:pt x="16502" y="126309"/>
                  <a:pt x="-1489" y="113079"/>
                  <a:pt x="98" y="92442"/>
                </a:cubicBezTo>
                <a:cubicBezTo>
                  <a:pt x="1685" y="71805"/>
                  <a:pt x="42431" y="-5983"/>
                  <a:pt x="44548" y="3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08095BAC-CCDD-A787-EF26-B110CEDDEE19}"/>
              </a:ext>
            </a:extLst>
          </p:cNvPr>
          <p:cNvSpPr/>
          <p:nvPr/>
        </p:nvSpPr>
        <p:spPr>
          <a:xfrm>
            <a:off x="4958623" y="4527011"/>
            <a:ext cx="131060" cy="248903"/>
          </a:xfrm>
          <a:custGeom>
            <a:avLst/>
            <a:gdLst>
              <a:gd name="connsiteX0" fmla="*/ 102327 w 131060"/>
              <a:gd name="connsiteY0" fmla="*/ 539 h 248903"/>
              <a:gd name="connsiteX1" fmla="*/ 130902 w 131060"/>
              <a:gd name="connsiteY1" fmla="*/ 229139 h 248903"/>
              <a:gd name="connsiteX2" fmla="*/ 111852 w 131060"/>
              <a:gd name="connsiteY2" fmla="*/ 225964 h 248903"/>
              <a:gd name="connsiteX3" fmla="*/ 70577 w 131060"/>
              <a:gd name="connsiteY3" fmla="*/ 245014 h 248903"/>
              <a:gd name="connsiteX4" fmla="*/ 727 w 131060"/>
              <a:gd name="connsiteY4" fmla="*/ 248189 h 248903"/>
              <a:gd name="connsiteX5" fmla="*/ 118202 w 131060"/>
              <a:gd name="connsiteY5" fmla="*/ 235489 h 248903"/>
              <a:gd name="connsiteX6" fmla="*/ 118202 w 131060"/>
              <a:gd name="connsiteY6" fmla="*/ 171989 h 248903"/>
              <a:gd name="connsiteX7" fmla="*/ 51527 w 131060"/>
              <a:gd name="connsiteY7" fmla="*/ 175164 h 248903"/>
              <a:gd name="connsiteX8" fmla="*/ 108677 w 131060"/>
              <a:gd name="connsiteY8" fmla="*/ 165639 h 248903"/>
              <a:gd name="connsiteX9" fmla="*/ 102327 w 131060"/>
              <a:gd name="connsiteY9" fmla="*/ 539 h 24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060" h="248903">
                <a:moveTo>
                  <a:pt x="102327" y="539"/>
                </a:moveTo>
                <a:cubicBezTo>
                  <a:pt x="106031" y="11122"/>
                  <a:pt x="129315" y="191568"/>
                  <a:pt x="130902" y="229139"/>
                </a:cubicBezTo>
                <a:cubicBezTo>
                  <a:pt x="132489" y="266710"/>
                  <a:pt x="121906" y="223318"/>
                  <a:pt x="111852" y="225964"/>
                </a:cubicBezTo>
                <a:cubicBezTo>
                  <a:pt x="101798" y="228610"/>
                  <a:pt x="89098" y="241310"/>
                  <a:pt x="70577" y="245014"/>
                </a:cubicBezTo>
                <a:cubicBezTo>
                  <a:pt x="52056" y="248718"/>
                  <a:pt x="-7211" y="249777"/>
                  <a:pt x="727" y="248189"/>
                </a:cubicBezTo>
                <a:cubicBezTo>
                  <a:pt x="8665" y="246601"/>
                  <a:pt x="98623" y="248189"/>
                  <a:pt x="118202" y="235489"/>
                </a:cubicBezTo>
                <a:cubicBezTo>
                  <a:pt x="137781" y="222789"/>
                  <a:pt x="129314" y="182043"/>
                  <a:pt x="118202" y="171989"/>
                </a:cubicBezTo>
                <a:cubicBezTo>
                  <a:pt x="107090" y="161935"/>
                  <a:pt x="53115" y="176222"/>
                  <a:pt x="51527" y="175164"/>
                </a:cubicBezTo>
                <a:cubicBezTo>
                  <a:pt x="49939" y="174106"/>
                  <a:pt x="102327" y="193156"/>
                  <a:pt x="108677" y="165639"/>
                </a:cubicBezTo>
                <a:cubicBezTo>
                  <a:pt x="115027" y="138122"/>
                  <a:pt x="98623" y="-10044"/>
                  <a:pt x="102327" y="5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90647EA-911B-7D74-D49B-E23A1CAC4E15}"/>
              </a:ext>
            </a:extLst>
          </p:cNvPr>
          <p:cNvSpPr/>
          <p:nvPr/>
        </p:nvSpPr>
        <p:spPr>
          <a:xfrm>
            <a:off x="4768825" y="4546600"/>
            <a:ext cx="97892" cy="220778"/>
          </a:xfrm>
          <a:custGeom>
            <a:avLst/>
            <a:gdLst>
              <a:gd name="connsiteX0" fmla="*/ 50825 w 97892"/>
              <a:gd name="connsiteY0" fmla="*/ 0 h 220778"/>
              <a:gd name="connsiteX1" fmla="*/ 25 w 97892"/>
              <a:gd name="connsiteY1" fmla="*/ 130175 h 220778"/>
              <a:gd name="connsiteX2" fmla="*/ 44475 w 97892"/>
              <a:gd name="connsiteY2" fmla="*/ 180975 h 220778"/>
              <a:gd name="connsiteX3" fmla="*/ 79400 w 97892"/>
              <a:gd name="connsiteY3" fmla="*/ 212725 h 220778"/>
              <a:gd name="connsiteX4" fmla="*/ 95275 w 97892"/>
              <a:gd name="connsiteY4" fmla="*/ 219075 h 220778"/>
              <a:gd name="connsiteX5" fmla="*/ 25425 w 97892"/>
              <a:gd name="connsiteY5" fmla="*/ 187325 h 220778"/>
              <a:gd name="connsiteX6" fmla="*/ 12725 w 97892"/>
              <a:gd name="connsiteY6" fmla="*/ 123825 h 220778"/>
              <a:gd name="connsiteX7" fmla="*/ 19075 w 97892"/>
              <a:gd name="connsiteY7" fmla="*/ 107950 h 220778"/>
              <a:gd name="connsiteX8" fmla="*/ 50825 w 97892"/>
              <a:gd name="connsiteY8" fmla="*/ 0 h 2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92" h="220778">
                <a:moveTo>
                  <a:pt x="50825" y="0"/>
                </a:moveTo>
                <a:cubicBezTo>
                  <a:pt x="25954" y="50006"/>
                  <a:pt x="1083" y="100013"/>
                  <a:pt x="25" y="130175"/>
                </a:cubicBezTo>
                <a:cubicBezTo>
                  <a:pt x="-1033" y="160337"/>
                  <a:pt x="31246" y="167217"/>
                  <a:pt x="44475" y="180975"/>
                </a:cubicBezTo>
                <a:cubicBezTo>
                  <a:pt x="57704" y="194733"/>
                  <a:pt x="70933" y="206375"/>
                  <a:pt x="79400" y="212725"/>
                </a:cubicBezTo>
                <a:cubicBezTo>
                  <a:pt x="87867" y="219075"/>
                  <a:pt x="104271" y="223308"/>
                  <a:pt x="95275" y="219075"/>
                </a:cubicBezTo>
                <a:cubicBezTo>
                  <a:pt x="86279" y="214842"/>
                  <a:pt x="39183" y="203200"/>
                  <a:pt x="25425" y="187325"/>
                </a:cubicBezTo>
                <a:cubicBezTo>
                  <a:pt x="11667" y="171450"/>
                  <a:pt x="13783" y="137054"/>
                  <a:pt x="12725" y="123825"/>
                </a:cubicBezTo>
                <a:cubicBezTo>
                  <a:pt x="11667" y="110596"/>
                  <a:pt x="19075" y="107950"/>
                  <a:pt x="19075" y="107950"/>
                </a:cubicBezTo>
                <a:lnTo>
                  <a:pt x="50825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81B9B74-051B-197B-332F-19D451181B45}"/>
              </a:ext>
            </a:extLst>
          </p:cNvPr>
          <p:cNvSpPr/>
          <p:nvPr/>
        </p:nvSpPr>
        <p:spPr>
          <a:xfrm>
            <a:off x="5120630" y="4545919"/>
            <a:ext cx="194385" cy="200741"/>
          </a:xfrm>
          <a:custGeom>
            <a:avLst/>
            <a:gdLst>
              <a:gd name="connsiteX0" fmla="*/ 54620 w 194385"/>
              <a:gd name="connsiteY0" fmla="*/ 681 h 200741"/>
              <a:gd name="connsiteX1" fmla="*/ 64145 w 194385"/>
              <a:gd name="connsiteY1" fmla="*/ 99106 h 200741"/>
              <a:gd name="connsiteX2" fmla="*/ 35570 w 194385"/>
              <a:gd name="connsiteY2" fmla="*/ 156256 h 200741"/>
              <a:gd name="connsiteX3" fmla="*/ 70495 w 194385"/>
              <a:gd name="connsiteY3" fmla="*/ 137206 h 200741"/>
              <a:gd name="connsiteX4" fmla="*/ 194320 w 194385"/>
              <a:gd name="connsiteY4" fmla="*/ 200706 h 200741"/>
              <a:gd name="connsiteX5" fmla="*/ 86370 w 194385"/>
              <a:gd name="connsiteY5" fmla="*/ 146731 h 200741"/>
              <a:gd name="connsiteX6" fmla="*/ 645 w 194385"/>
              <a:gd name="connsiteY6" fmla="*/ 184831 h 200741"/>
              <a:gd name="connsiteX7" fmla="*/ 48270 w 194385"/>
              <a:gd name="connsiteY7" fmla="*/ 121331 h 200741"/>
              <a:gd name="connsiteX8" fmla="*/ 70495 w 194385"/>
              <a:gd name="connsiteY8" fmla="*/ 57831 h 200741"/>
              <a:gd name="connsiteX9" fmla="*/ 54620 w 194385"/>
              <a:gd name="connsiteY9" fmla="*/ 681 h 20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85" h="200741">
                <a:moveTo>
                  <a:pt x="54620" y="681"/>
                </a:moveTo>
                <a:cubicBezTo>
                  <a:pt x="53562" y="7560"/>
                  <a:pt x="67320" y="73177"/>
                  <a:pt x="64145" y="99106"/>
                </a:cubicBezTo>
                <a:cubicBezTo>
                  <a:pt x="60970" y="125035"/>
                  <a:pt x="34512" y="149906"/>
                  <a:pt x="35570" y="156256"/>
                </a:cubicBezTo>
                <a:cubicBezTo>
                  <a:pt x="36628" y="162606"/>
                  <a:pt x="44037" y="129798"/>
                  <a:pt x="70495" y="137206"/>
                </a:cubicBezTo>
                <a:cubicBezTo>
                  <a:pt x="96953" y="144614"/>
                  <a:pt x="191674" y="199119"/>
                  <a:pt x="194320" y="200706"/>
                </a:cubicBezTo>
                <a:cubicBezTo>
                  <a:pt x="196966" y="202294"/>
                  <a:pt x="118649" y="149377"/>
                  <a:pt x="86370" y="146731"/>
                </a:cubicBezTo>
                <a:cubicBezTo>
                  <a:pt x="54091" y="144085"/>
                  <a:pt x="6995" y="189064"/>
                  <a:pt x="645" y="184831"/>
                </a:cubicBezTo>
                <a:cubicBezTo>
                  <a:pt x="-5705" y="180598"/>
                  <a:pt x="36628" y="142498"/>
                  <a:pt x="48270" y="121331"/>
                </a:cubicBezTo>
                <a:cubicBezTo>
                  <a:pt x="59912" y="100164"/>
                  <a:pt x="70495" y="74764"/>
                  <a:pt x="70495" y="57831"/>
                </a:cubicBezTo>
                <a:cubicBezTo>
                  <a:pt x="70495" y="40898"/>
                  <a:pt x="55678" y="-6198"/>
                  <a:pt x="54620" y="6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5D21B7E-41B5-515E-2FEA-AF079E5DDC7A}"/>
              </a:ext>
            </a:extLst>
          </p:cNvPr>
          <p:cNvSpPr/>
          <p:nvPr/>
        </p:nvSpPr>
        <p:spPr>
          <a:xfrm>
            <a:off x="4342162" y="4855858"/>
            <a:ext cx="663889" cy="163922"/>
          </a:xfrm>
          <a:custGeom>
            <a:avLst/>
            <a:gdLst>
              <a:gd name="connsiteX0" fmla="*/ 1238 w 663889"/>
              <a:gd name="connsiteY0" fmla="*/ 113017 h 163922"/>
              <a:gd name="connsiteX1" fmla="*/ 331438 w 663889"/>
              <a:gd name="connsiteY1" fmla="*/ 59042 h 163922"/>
              <a:gd name="connsiteX2" fmla="*/ 293338 w 663889"/>
              <a:gd name="connsiteY2" fmla="*/ 55867 h 163922"/>
              <a:gd name="connsiteX3" fmla="*/ 398113 w 663889"/>
              <a:gd name="connsiteY3" fmla="*/ 1892 h 163922"/>
              <a:gd name="connsiteX4" fmla="*/ 512413 w 663889"/>
              <a:gd name="connsiteY4" fmla="*/ 27292 h 163922"/>
              <a:gd name="connsiteX5" fmla="*/ 537813 w 663889"/>
              <a:gd name="connsiteY5" fmla="*/ 1892 h 163922"/>
              <a:gd name="connsiteX6" fmla="*/ 629888 w 663889"/>
              <a:gd name="connsiteY6" fmla="*/ 36817 h 163922"/>
              <a:gd name="connsiteX7" fmla="*/ 658463 w 663889"/>
              <a:gd name="connsiteY7" fmla="*/ 113017 h 163922"/>
              <a:gd name="connsiteX8" fmla="*/ 661638 w 663889"/>
              <a:gd name="connsiteY8" fmla="*/ 160642 h 163922"/>
              <a:gd name="connsiteX9" fmla="*/ 633063 w 663889"/>
              <a:gd name="connsiteY9" fmla="*/ 20942 h 163922"/>
              <a:gd name="connsiteX10" fmla="*/ 531463 w 663889"/>
              <a:gd name="connsiteY10" fmla="*/ 1892 h 163922"/>
              <a:gd name="connsiteX11" fmla="*/ 328263 w 663889"/>
              <a:gd name="connsiteY11" fmla="*/ 33642 h 163922"/>
              <a:gd name="connsiteX12" fmla="*/ 277463 w 663889"/>
              <a:gd name="connsiteY12" fmla="*/ 65392 h 163922"/>
              <a:gd name="connsiteX13" fmla="*/ 220313 w 663889"/>
              <a:gd name="connsiteY13" fmla="*/ 68567 h 163922"/>
              <a:gd name="connsiteX14" fmla="*/ 1238 w 663889"/>
              <a:gd name="connsiteY14" fmla="*/ 113017 h 16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3889" h="163922">
                <a:moveTo>
                  <a:pt x="1238" y="113017"/>
                </a:moveTo>
                <a:cubicBezTo>
                  <a:pt x="19759" y="111430"/>
                  <a:pt x="282755" y="68567"/>
                  <a:pt x="331438" y="59042"/>
                </a:cubicBezTo>
                <a:cubicBezTo>
                  <a:pt x="380121" y="49517"/>
                  <a:pt x="282226" y="65392"/>
                  <a:pt x="293338" y="55867"/>
                </a:cubicBezTo>
                <a:cubicBezTo>
                  <a:pt x="304451" y="46342"/>
                  <a:pt x="361601" y="6654"/>
                  <a:pt x="398113" y="1892"/>
                </a:cubicBezTo>
                <a:cubicBezTo>
                  <a:pt x="434626" y="-2871"/>
                  <a:pt x="489130" y="27292"/>
                  <a:pt x="512413" y="27292"/>
                </a:cubicBezTo>
                <a:cubicBezTo>
                  <a:pt x="535696" y="27292"/>
                  <a:pt x="518234" y="305"/>
                  <a:pt x="537813" y="1892"/>
                </a:cubicBezTo>
                <a:cubicBezTo>
                  <a:pt x="557392" y="3479"/>
                  <a:pt x="609780" y="18296"/>
                  <a:pt x="629888" y="36817"/>
                </a:cubicBezTo>
                <a:cubicBezTo>
                  <a:pt x="649996" y="55338"/>
                  <a:pt x="653171" y="92380"/>
                  <a:pt x="658463" y="113017"/>
                </a:cubicBezTo>
                <a:cubicBezTo>
                  <a:pt x="663755" y="133654"/>
                  <a:pt x="665871" y="175988"/>
                  <a:pt x="661638" y="160642"/>
                </a:cubicBezTo>
                <a:cubicBezTo>
                  <a:pt x="657405" y="145296"/>
                  <a:pt x="654759" y="47400"/>
                  <a:pt x="633063" y="20942"/>
                </a:cubicBezTo>
                <a:cubicBezTo>
                  <a:pt x="611367" y="-5516"/>
                  <a:pt x="582263" y="-225"/>
                  <a:pt x="531463" y="1892"/>
                </a:cubicBezTo>
                <a:cubicBezTo>
                  <a:pt x="480663" y="4009"/>
                  <a:pt x="370596" y="23059"/>
                  <a:pt x="328263" y="33642"/>
                </a:cubicBezTo>
                <a:cubicBezTo>
                  <a:pt x="285930" y="44225"/>
                  <a:pt x="295455" y="59571"/>
                  <a:pt x="277463" y="65392"/>
                </a:cubicBezTo>
                <a:cubicBezTo>
                  <a:pt x="259471" y="71213"/>
                  <a:pt x="263175" y="61159"/>
                  <a:pt x="220313" y="68567"/>
                </a:cubicBezTo>
                <a:cubicBezTo>
                  <a:pt x="177451" y="75975"/>
                  <a:pt x="-17283" y="114604"/>
                  <a:pt x="1238" y="113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1632E87-DF5D-5E2C-6D69-5DB6F92C7F2A}"/>
              </a:ext>
            </a:extLst>
          </p:cNvPr>
          <p:cNvSpPr/>
          <p:nvPr/>
        </p:nvSpPr>
        <p:spPr>
          <a:xfrm>
            <a:off x="5019657" y="4854520"/>
            <a:ext cx="562389" cy="142995"/>
          </a:xfrm>
          <a:custGeom>
            <a:avLst/>
            <a:gdLst>
              <a:gd name="connsiteX0" fmla="*/ 18 w 562389"/>
              <a:gd name="connsiteY0" fmla="*/ 142930 h 142995"/>
              <a:gd name="connsiteX1" fmla="*/ 31768 w 562389"/>
              <a:gd name="connsiteY1" fmla="*/ 25455 h 142995"/>
              <a:gd name="connsiteX2" fmla="*/ 161943 w 562389"/>
              <a:gd name="connsiteY2" fmla="*/ 25455 h 142995"/>
              <a:gd name="connsiteX3" fmla="*/ 114318 w 562389"/>
              <a:gd name="connsiteY3" fmla="*/ 55 h 142995"/>
              <a:gd name="connsiteX4" fmla="*/ 434993 w 562389"/>
              <a:gd name="connsiteY4" fmla="*/ 19105 h 142995"/>
              <a:gd name="connsiteX5" fmla="*/ 304818 w 562389"/>
              <a:gd name="connsiteY5" fmla="*/ 34980 h 142995"/>
              <a:gd name="connsiteX6" fmla="*/ 533418 w 562389"/>
              <a:gd name="connsiteY6" fmla="*/ 95305 h 142995"/>
              <a:gd name="connsiteX7" fmla="*/ 419118 w 562389"/>
              <a:gd name="connsiteY7" fmla="*/ 66730 h 142995"/>
              <a:gd name="connsiteX8" fmla="*/ 561993 w 562389"/>
              <a:gd name="connsiteY8" fmla="*/ 79430 h 142995"/>
              <a:gd name="connsiteX9" fmla="*/ 365143 w 562389"/>
              <a:gd name="connsiteY9" fmla="*/ 19105 h 142995"/>
              <a:gd name="connsiteX10" fmla="*/ 190518 w 562389"/>
              <a:gd name="connsiteY10" fmla="*/ 12755 h 142995"/>
              <a:gd name="connsiteX11" fmla="*/ 44468 w 562389"/>
              <a:gd name="connsiteY11" fmla="*/ 34980 h 142995"/>
              <a:gd name="connsiteX12" fmla="*/ 111143 w 562389"/>
              <a:gd name="connsiteY12" fmla="*/ 6405 h 142995"/>
              <a:gd name="connsiteX13" fmla="*/ 28593 w 562389"/>
              <a:gd name="connsiteY13" fmla="*/ 41330 h 142995"/>
              <a:gd name="connsiteX14" fmla="*/ 18 w 562389"/>
              <a:gd name="connsiteY14" fmla="*/ 142930 h 14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389" h="142995">
                <a:moveTo>
                  <a:pt x="18" y="142930"/>
                </a:moveTo>
                <a:cubicBezTo>
                  <a:pt x="547" y="140284"/>
                  <a:pt x="4781" y="45034"/>
                  <a:pt x="31768" y="25455"/>
                </a:cubicBezTo>
                <a:cubicBezTo>
                  <a:pt x="58755" y="5876"/>
                  <a:pt x="148185" y="29688"/>
                  <a:pt x="161943" y="25455"/>
                </a:cubicBezTo>
                <a:cubicBezTo>
                  <a:pt x="175701" y="21222"/>
                  <a:pt x="68810" y="1113"/>
                  <a:pt x="114318" y="55"/>
                </a:cubicBezTo>
                <a:cubicBezTo>
                  <a:pt x="159826" y="-1003"/>
                  <a:pt x="403243" y="13284"/>
                  <a:pt x="434993" y="19105"/>
                </a:cubicBezTo>
                <a:cubicBezTo>
                  <a:pt x="466743" y="24926"/>
                  <a:pt x="288414" y="22280"/>
                  <a:pt x="304818" y="34980"/>
                </a:cubicBezTo>
                <a:cubicBezTo>
                  <a:pt x="321222" y="47680"/>
                  <a:pt x="514368" y="90013"/>
                  <a:pt x="533418" y="95305"/>
                </a:cubicBezTo>
                <a:cubicBezTo>
                  <a:pt x="552468" y="100597"/>
                  <a:pt x="414356" y="69376"/>
                  <a:pt x="419118" y="66730"/>
                </a:cubicBezTo>
                <a:cubicBezTo>
                  <a:pt x="423880" y="64084"/>
                  <a:pt x="570989" y="87367"/>
                  <a:pt x="561993" y="79430"/>
                </a:cubicBezTo>
                <a:cubicBezTo>
                  <a:pt x="552997" y="71492"/>
                  <a:pt x="427056" y="30218"/>
                  <a:pt x="365143" y="19105"/>
                </a:cubicBezTo>
                <a:cubicBezTo>
                  <a:pt x="303230" y="7992"/>
                  <a:pt x="243964" y="10109"/>
                  <a:pt x="190518" y="12755"/>
                </a:cubicBezTo>
                <a:cubicBezTo>
                  <a:pt x="137072" y="15401"/>
                  <a:pt x="57697" y="36038"/>
                  <a:pt x="44468" y="34980"/>
                </a:cubicBezTo>
                <a:cubicBezTo>
                  <a:pt x="31239" y="33922"/>
                  <a:pt x="113789" y="5347"/>
                  <a:pt x="111143" y="6405"/>
                </a:cubicBezTo>
                <a:cubicBezTo>
                  <a:pt x="108497" y="7463"/>
                  <a:pt x="46585" y="15930"/>
                  <a:pt x="28593" y="41330"/>
                </a:cubicBezTo>
                <a:cubicBezTo>
                  <a:pt x="10601" y="66730"/>
                  <a:pt x="-511" y="145576"/>
                  <a:pt x="18" y="142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6837CC2-6207-0B4A-19A8-3F65F7FECA56}"/>
              </a:ext>
            </a:extLst>
          </p:cNvPr>
          <p:cNvSpPr/>
          <p:nvPr/>
        </p:nvSpPr>
        <p:spPr>
          <a:xfrm>
            <a:off x="4343400" y="4908009"/>
            <a:ext cx="702759" cy="115278"/>
          </a:xfrm>
          <a:custGeom>
            <a:avLst/>
            <a:gdLst>
              <a:gd name="connsiteX0" fmla="*/ 0 w 702759"/>
              <a:gd name="connsiteY0" fmla="*/ 38641 h 115278"/>
              <a:gd name="connsiteX1" fmla="*/ 511175 w 702759"/>
              <a:gd name="connsiteY1" fmla="*/ 70391 h 115278"/>
              <a:gd name="connsiteX2" fmla="*/ 492125 w 702759"/>
              <a:gd name="connsiteY2" fmla="*/ 541 h 115278"/>
              <a:gd name="connsiteX3" fmla="*/ 701675 w 702759"/>
              <a:gd name="connsiteY3" fmla="*/ 114841 h 115278"/>
              <a:gd name="connsiteX4" fmla="*/ 568325 w 702759"/>
              <a:gd name="connsiteY4" fmla="*/ 38641 h 115278"/>
              <a:gd name="connsiteX5" fmla="*/ 438150 w 702759"/>
              <a:gd name="connsiteY5" fmla="*/ 6891 h 115278"/>
              <a:gd name="connsiteX6" fmla="*/ 441325 w 702759"/>
              <a:gd name="connsiteY6" fmla="*/ 54516 h 115278"/>
              <a:gd name="connsiteX7" fmla="*/ 257175 w 702759"/>
              <a:gd name="connsiteY7" fmla="*/ 54516 h 115278"/>
              <a:gd name="connsiteX8" fmla="*/ 0 w 702759"/>
              <a:gd name="connsiteY8" fmla="*/ 38641 h 11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759" h="115278">
                <a:moveTo>
                  <a:pt x="0" y="38641"/>
                </a:moveTo>
                <a:cubicBezTo>
                  <a:pt x="214577" y="57691"/>
                  <a:pt x="429154" y="76741"/>
                  <a:pt x="511175" y="70391"/>
                </a:cubicBezTo>
                <a:cubicBezTo>
                  <a:pt x="593196" y="64041"/>
                  <a:pt x="460375" y="-6867"/>
                  <a:pt x="492125" y="541"/>
                </a:cubicBezTo>
                <a:cubicBezTo>
                  <a:pt x="523875" y="7949"/>
                  <a:pt x="688975" y="108491"/>
                  <a:pt x="701675" y="114841"/>
                </a:cubicBezTo>
                <a:cubicBezTo>
                  <a:pt x="714375" y="121191"/>
                  <a:pt x="612246" y="56633"/>
                  <a:pt x="568325" y="38641"/>
                </a:cubicBezTo>
                <a:cubicBezTo>
                  <a:pt x="524404" y="20649"/>
                  <a:pt x="459317" y="4245"/>
                  <a:pt x="438150" y="6891"/>
                </a:cubicBezTo>
                <a:cubicBezTo>
                  <a:pt x="416983" y="9537"/>
                  <a:pt x="471488" y="46578"/>
                  <a:pt x="441325" y="54516"/>
                </a:cubicBezTo>
                <a:cubicBezTo>
                  <a:pt x="411162" y="62454"/>
                  <a:pt x="257175" y="54516"/>
                  <a:pt x="257175" y="54516"/>
                </a:cubicBezTo>
                <a:lnTo>
                  <a:pt x="0" y="386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4974FD74-C29C-A02F-751C-119C7FE6F3DA}"/>
              </a:ext>
            </a:extLst>
          </p:cNvPr>
          <p:cNvSpPr/>
          <p:nvPr/>
        </p:nvSpPr>
        <p:spPr>
          <a:xfrm>
            <a:off x="4977721" y="4886074"/>
            <a:ext cx="719031" cy="117729"/>
          </a:xfrm>
          <a:custGeom>
            <a:avLst/>
            <a:gdLst>
              <a:gd name="connsiteX0" fmla="*/ 679 w 719031"/>
              <a:gd name="connsiteY0" fmla="*/ 117726 h 117729"/>
              <a:gd name="connsiteX1" fmla="*/ 89579 w 719031"/>
              <a:gd name="connsiteY1" fmla="*/ 54226 h 117729"/>
              <a:gd name="connsiteX2" fmla="*/ 89579 w 719031"/>
              <a:gd name="connsiteY2" fmla="*/ 251 h 117729"/>
              <a:gd name="connsiteX3" fmla="*/ 99104 w 719031"/>
              <a:gd name="connsiteY3" fmla="*/ 76451 h 117729"/>
              <a:gd name="connsiteX4" fmla="*/ 219754 w 719031"/>
              <a:gd name="connsiteY4" fmla="*/ 32001 h 117729"/>
              <a:gd name="connsiteX5" fmla="*/ 232454 w 719031"/>
              <a:gd name="connsiteY5" fmla="*/ 73276 h 117729"/>
              <a:gd name="connsiteX6" fmla="*/ 334054 w 719031"/>
              <a:gd name="connsiteY6" fmla="*/ 82801 h 117729"/>
              <a:gd name="connsiteX7" fmla="*/ 349929 w 719031"/>
              <a:gd name="connsiteY7" fmla="*/ 66926 h 117729"/>
              <a:gd name="connsiteX8" fmla="*/ 426129 w 719031"/>
              <a:gd name="connsiteY8" fmla="*/ 105026 h 117729"/>
              <a:gd name="connsiteX9" fmla="*/ 381679 w 719031"/>
              <a:gd name="connsiteY9" fmla="*/ 98676 h 117729"/>
              <a:gd name="connsiteX10" fmla="*/ 499154 w 719031"/>
              <a:gd name="connsiteY10" fmla="*/ 73276 h 117729"/>
              <a:gd name="connsiteX11" fmla="*/ 629329 w 719031"/>
              <a:gd name="connsiteY11" fmla="*/ 101851 h 117729"/>
              <a:gd name="connsiteX12" fmla="*/ 718229 w 719031"/>
              <a:gd name="connsiteY12" fmla="*/ 95501 h 117729"/>
              <a:gd name="connsiteX13" fmla="*/ 670604 w 719031"/>
              <a:gd name="connsiteY13" fmla="*/ 63751 h 117729"/>
              <a:gd name="connsiteX14" fmla="*/ 626154 w 719031"/>
              <a:gd name="connsiteY14" fmla="*/ 101851 h 117729"/>
              <a:gd name="connsiteX15" fmla="*/ 324529 w 719031"/>
              <a:gd name="connsiteY15" fmla="*/ 73276 h 117729"/>
              <a:gd name="connsiteX16" fmla="*/ 111804 w 719031"/>
              <a:gd name="connsiteY16" fmla="*/ 85976 h 117729"/>
              <a:gd name="connsiteX17" fmla="*/ 165779 w 719031"/>
              <a:gd name="connsiteY17" fmla="*/ 82801 h 117729"/>
              <a:gd name="connsiteX18" fmla="*/ 143554 w 719031"/>
              <a:gd name="connsiteY18" fmla="*/ 57401 h 117729"/>
              <a:gd name="connsiteX19" fmla="*/ 679 w 719031"/>
              <a:gd name="connsiteY19" fmla="*/ 117726 h 11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9031" h="117729">
                <a:moveTo>
                  <a:pt x="679" y="117726"/>
                </a:moveTo>
                <a:cubicBezTo>
                  <a:pt x="-8317" y="117197"/>
                  <a:pt x="74762" y="73805"/>
                  <a:pt x="89579" y="54226"/>
                </a:cubicBezTo>
                <a:cubicBezTo>
                  <a:pt x="104396" y="34647"/>
                  <a:pt x="87992" y="-3453"/>
                  <a:pt x="89579" y="251"/>
                </a:cubicBezTo>
                <a:cubicBezTo>
                  <a:pt x="91166" y="3955"/>
                  <a:pt x="77408" y="71159"/>
                  <a:pt x="99104" y="76451"/>
                </a:cubicBezTo>
                <a:cubicBezTo>
                  <a:pt x="120800" y="81743"/>
                  <a:pt x="197529" y="32530"/>
                  <a:pt x="219754" y="32001"/>
                </a:cubicBezTo>
                <a:cubicBezTo>
                  <a:pt x="241979" y="31472"/>
                  <a:pt x="213404" y="64809"/>
                  <a:pt x="232454" y="73276"/>
                </a:cubicBezTo>
                <a:cubicBezTo>
                  <a:pt x="251504" y="81743"/>
                  <a:pt x="314475" y="83859"/>
                  <a:pt x="334054" y="82801"/>
                </a:cubicBezTo>
                <a:cubicBezTo>
                  <a:pt x="353633" y="81743"/>
                  <a:pt x="334583" y="63222"/>
                  <a:pt x="349929" y="66926"/>
                </a:cubicBezTo>
                <a:cubicBezTo>
                  <a:pt x="365275" y="70630"/>
                  <a:pt x="420837" y="99734"/>
                  <a:pt x="426129" y="105026"/>
                </a:cubicBezTo>
                <a:cubicBezTo>
                  <a:pt x="431421" y="110318"/>
                  <a:pt x="369508" y="103968"/>
                  <a:pt x="381679" y="98676"/>
                </a:cubicBezTo>
                <a:cubicBezTo>
                  <a:pt x="393850" y="93384"/>
                  <a:pt x="457879" y="72747"/>
                  <a:pt x="499154" y="73276"/>
                </a:cubicBezTo>
                <a:cubicBezTo>
                  <a:pt x="540429" y="73805"/>
                  <a:pt x="592817" y="98147"/>
                  <a:pt x="629329" y="101851"/>
                </a:cubicBezTo>
                <a:cubicBezTo>
                  <a:pt x="665841" y="105555"/>
                  <a:pt x="711350" y="101851"/>
                  <a:pt x="718229" y="95501"/>
                </a:cubicBezTo>
                <a:cubicBezTo>
                  <a:pt x="725108" y="89151"/>
                  <a:pt x="685950" y="62693"/>
                  <a:pt x="670604" y="63751"/>
                </a:cubicBezTo>
                <a:cubicBezTo>
                  <a:pt x="655258" y="64809"/>
                  <a:pt x="683833" y="100264"/>
                  <a:pt x="626154" y="101851"/>
                </a:cubicBezTo>
                <a:cubicBezTo>
                  <a:pt x="568475" y="103438"/>
                  <a:pt x="410254" y="75922"/>
                  <a:pt x="324529" y="73276"/>
                </a:cubicBezTo>
                <a:cubicBezTo>
                  <a:pt x="238804" y="70630"/>
                  <a:pt x="111804" y="85976"/>
                  <a:pt x="111804" y="85976"/>
                </a:cubicBezTo>
                <a:cubicBezTo>
                  <a:pt x="85346" y="87563"/>
                  <a:pt x="160487" y="87563"/>
                  <a:pt x="165779" y="82801"/>
                </a:cubicBezTo>
                <a:cubicBezTo>
                  <a:pt x="171071" y="78038"/>
                  <a:pt x="166837" y="51580"/>
                  <a:pt x="143554" y="57401"/>
                </a:cubicBezTo>
                <a:cubicBezTo>
                  <a:pt x="120271" y="63222"/>
                  <a:pt x="9675" y="118255"/>
                  <a:pt x="679" y="117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BA9C7CC0-E1C5-AD59-238F-BA1805BAD7D0}"/>
              </a:ext>
            </a:extLst>
          </p:cNvPr>
          <p:cNvSpPr/>
          <p:nvPr/>
        </p:nvSpPr>
        <p:spPr>
          <a:xfrm>
            <a:off x="4464105" y="5051419"/>
            <a:ext cx="591185" cy="130520"/>
          </a:xfrm>
          <a:custGeom>
            <a:avLst/>
            <a:gdLst>
              <a:gd name="connsiteX0" fmla="*/ 3120 w 591185"/>
              <a:gd name="connsiteY0" fmla="*/ 38106 h 130520"/>
              <a:gd name="connsiteX1" fmla="*/ 384120 w 591185"/>
              <a:gd name="connsiteY1" fmla="*/ 6 h 130520"/>
              <a:gd name="connsiteX2" fmla="*/ 539695 w 591185"/>
              <a:gd name="connsiteY2" fmla="*/ 34931 h 130520"/>
              <a:gd name="connsiteX3" fmla="*/ 444445 w 591185"/>
              <a:gd name="connsiteY3" fmla="*/ 6356 h 130520"/>
              <a:gd name="connsiteX4" fmla="*/ 590495 w 591185"/>
              <a:gd name="connsiteY4" fmla="*/ 19056 h 130520"/>
              <a:gd name="connsiteX5" fmla="*/ 501595 w 591185"/>
              <a:gd name="connsiteY5" fmla="*/ 69856 h 130520"/>
              <a:gd name="connsiteX6" fmla="*/ 552395 w 591185"/>
              <a:gd name="connsiteY6" fmla="*/ 130181 h 130520"/>
              <a:gd name="connsiteX7" fmla="*/ 530170 w 591185"/>
              <a:gd name="connsiteY7" fmla="*/ 41281 h 130520"/>
              <a:gd name="connsiteX8" fmla="*/ 396820 w 591185"/>
              <a:gd name="connsiteY8" fmla="*/ 31756 h 130520"/>
              <a:gd name="connsiteX9" fmla="*/ 215845 w 591185"/>
              <a:gd name="connsiteY9" fmla="*/ 9531 h 130520"/>
              <a:gd name="connsiteX10" fmla="*/ 3120 w 591185"/>
              <a:gd name="connsiteY10" fmla="*/ 38106 h 13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1185" h="130520">
                <a:moveTo>
                  <a:pt x="3120" y="38106"/>
                </a:moveTo>
                <a:cubicBezTo>
                  <a:pt x="31166" y="36519"/>
                  <a:pt x="294691" y="535"/>
                  <a:pt x="384120" y="6"/>
                </a:cubicBezTo>
                <a:cubicBezTo>
                  <a:pt x="473549" y="-523"/>
                  <a:pt x="529641" y="33873"/>
                  <a:pt x="539695" y="34931"/>
                </a:cubicBezTo>
                <a:cubicBezTo>
                  <a:pt x="549749" y="35989"/>
                  <a:pt x="435978" y="9002"/>
                  <a:pt x="444445" y="6356"/>
                </a:cubicBezTo>
                <a:cubicBezTo>
                  <a:pt x="452912" y="3710"/>
                  <a:pt x="580970" y="8473"/>
                  <a:pt x="590495" y="19056"/>
                </a:cubicBezTo>
                <a:cubicBezTo>
                  <a:pt x="600020" y="29639"/>
                  <a:pt x="507945" y="51335"/>
                  <a:pt x="501595" y="69856"/>
                </a:cubicBezTo>
                <a:cubicBezTo>
                  <a:pt x="495245" y="88377"/>
                  <a:pt x="547633" y="134943"/>
                  <a:pt x="552395" y="130181"/>
                </a:cubicBezTo>
                <a:cubicBezTo>
                  <a:pt x="557157" y="125419"/>
                  <a:pt x="556099" y="57685"/>
                  <a:pt x="530170" y="41281"/>
                </a:cubicBezTo>
                <a:cubicBezTo>
                  <a:pt x="504241" y="24877"/>
                  <a:pt x="449207" y="37048"/>
                  <a:pt x="396820" y="31756"/>
                </a:cubicBezTo>
                <a:cubicBezTo>
                  <a:pt x="344433" y="26464"/>
                  <a:pt x="288341" y="10589"/>
                  <a:pt x="215845" y="9531"/>
                </a:cubicBezTo>
                <a:cubicBezTo>
                  <a:pt x="143349" y="8473"/>
                  <a:pt x="-24926" y="39693"/>
                  <a:pt x="3120" y="38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D2BBF7B4-5DFC-E2B2-AB63-905B6428F3E8}"/>
              </a:ext>
            </a:extLst>
          </p:cNvPr>
          <p:cNvSpPr/>
          <p:nvPr/>
        </p:nvSpPr>
        <p:spPr>
          <a:xfrm>
            <a:off x="4901966" y="5003169"/>
            <a:ext cx="786456" cy="200665"/>
          </a:xfrm>
          <a:custGeom>
            <a:avLst/>
            <a:gdLst>
              <a:gd name="connsiteX0" fmla="*/ 234 w 786456"/>
              <a:gd name="connsiteY0" fmla="*/ 200656 h 200665"/>
              <a:gd name="connsiteX1" fmla="*/ 203434 w 786456"/>
              <a:gd name="connsiteY1" fmla="*/ 83181 h 200665"/>
              <a:gd name="connsiteX2" fmla="*/ 384409 w 786456"/>
              <a:gd name="connsiteY2" fmla="*/ 64131 h 200665"/>
              <a:gd name="connsiteX3" fmla="*/ 279634 w 786456"/>
              <a:gd name="connsiteY3" fmla="*/ 54606 h 200665"/>
              <a:gd name="connsiteX4" fmla="*/ 457434 w 786456"/>
              <a:gd name="connsiteY4" fmla="*/ 32381 h 200665"/>
              <a:gd name="connsiteX5" fmla="*/ 441559 w 786456"/>
              <a:gd name="connsiteY5" fmla="*/ 6981 h 200665"/>
              <a:gd name="connsiteX6" fmla="*/ 666984 w 786456"/>
              <a:gd name="connsiteY6" fmla="*/ 35556 h 200665"/>
              <a:gd name="connsiteX7" fmla="*/ 781284 w 786456"/>
              <a:gd name="connsiteY7" fmla="*/ 3806 h 200665"/>
              <a:gd name="connsiteX8" fmla="*/ 505059 w 786456"/>
              <a:gd name="connsiteY8" fmla="*/ 10156 h 200665"/>
              <a:gd name="connsiteX9" fmla="*/ 244709 w 786456"/>
              <a:gd name="connsiteY9" fmla="*/ 89531 h 200665"/>
              <a:gd name="connsiteX10" fmla="*/ 234 w 786456"/>
              <a:gd name="connsiteY10" fmla="*/ 200656 h 20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456" h="200665">
                <a:moveTo>
                  <a:pt x="234" y="200656"/>
                </a:moveTo>
                <a:cubicBezTo>
                  <a:pt x="-6645" y="199598"/>
                  <a:pt x="139405" y="105935"/>
                  <a:pt x="203434" y="83181"/>
                </a:cubicBezTo>
                <a:cubicBezTo>
                  <a:pt x="267463" y="60427"/>
                  <a:pt x="371709" y="68894"/>
                  <a:pt x="384409" y="64131"/>
                </a:cubicBezTo>
                <a:cubicBezTo>
                  <a:pt x="397109" y="59368"/>
                  <a:pt x="267463" y="59898"/>
                  <a:pt x="279634" y="54606"/>
                </a:cubicBezTo>
                <a:cubicBezTo>
                  <a:pt x="291805" y="49314"/>
                  <a:pt x="430447" y="40318"/>
                  <a:pt x="457434" y="32381"/>
                </a:cubicBezTo>
                <a:cubicBezTo>
                  <a:pt x="484421" y="24444"/>
                  <a:pt x="406634" y="6452"/>
                  <a:pt x="441559" y="6981"/>
                </a:cubicBezTo>
                <a:cubicBezTo>
                  <a:pt x="476484" y="7510"/>
                  <a:pt x="610363" y="36085"/>
                  <a:pt x="666984" y="35556"/>
                </a:cubicBezTo>
                <a:cubicBezTo>
                  <a:pt x="723605" y="35027"/>
                  <a:pt x="808272" y="8039"/>
                  <a:pt x="781284" y="3806"/>
                </a:cubicBezTo>
                <a:cubicBezTo>
                  <a:pt x="754297" y="-427"/>
                  <a:pt x="594488" y="-4131"/>
                  <a:pt x="505059" y="10156"/>
                </a:cubicBezTo>
                <a:cubicBezTo>
                  <a:pt x="415630" y="24443"/>
                  <a:pt x="327259" y="62543"/>
                  <a:pt x="244709" y="89531"/>
                </a:cubicBezTo>
                <a:cubicBezTo>
                  <a:pt x="162159" y="116519"/>
                  <a:pt x="7113" y="201714"/>
                  <a:pt x="234" y="200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0F57CC7E-2FE2-1DA4-F7D6-7949C1D739F0}"/>
              </a:ext>
            </a:extLst>
          </p:cNvPr>
          <p:cNvSpPr/>
          <p:nvPr/>
        </p:nvSpPr>
        <p:spPr>
          <a:xfrm>
            <a:off x="4367595" y="5065367"/>
            <a:ext cx="665117" cy="113733"/>
          </a:xfrm>
          <a:custGeom>
            <a:avLst/>
            <a:gdLst>
              <a:gd name="connsiteX0" fmla="*/ 10730 w 665117"/>
              <a:gd name="connsiteY0" fmla="*/ 1933 h 113733"/>
              <a:gd name="connsiteX1" fmla="*/ 80580 w 665117"/>
              <a:gd name="connsiteY1" fmla="*/ 20983 h 113733"/>
              <a:gd name="connsiteX2" fmla="*/ 496505 w 665117"/>
              <a:gd name="connsiteY2" fmla="*/ 94008 h 113733"/>
              <a:gd name="connsiteX3" fmla="*/ 480630 w 665117"/>
              <a:gd name="connsiteY3" fmla="*/ 100358 h 113733"/>
              <a:gd name="connsiteX4" fmla="*/ 636205 w 665117"/>
              <a:gd name="connsiteY4" fmla="*/ 71783 h 113733"/>
              <a:gd name="connsiteX5" fmla="*/ 566355 w 665117"/>
              <a:gd name="connsiteY5" fmla="*/ 113058 h 113733"/>
              <a:gd name="connsiteX6" fmla="*/ 664780 w 665117"/>
              <a:gd name="connsiteY6" fmla="*/ 97183 h 113733"/>
              <a:gd name="connsiteX7" fmla="*/ 525080 w 665117"/>
              <a:gd name="connsiteY7" fmla="*/ 94008 h 113733"/>
              <a:gd name="connsiteX8" fmla="*/ 423480 w 665117"/>
              <a:gd name="connsiteY8" fmla="*/ 59083 h 113733"/>
              <a:gd name="connsiteX9" fmla="*/ 223455 w 665117"/>
              <a:gd name="connsiteY9" fmla="*/ 59083 h 113733"/>
              <a:gd name="connsiteX10" fmla="*/ 10730 w 665117"/>
              <a:gd name="connsiteY10" fmla="*/ 1933 h 11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17" h="113733">
                <a:moveTo>
                  <a:pt x="10730" y="1933"/>
                </a:moveTo>
                <a:cubicBezTo>
                  <a:pt x="-13082" y="-4417"/>
                  <a:pt x="-383" y="5637"/>
                  <a:pt x="80580" y="20983"/>
                </a:cubicBezTo>
                <a:cubicBezTo>
                  <a:pt x="161543" y="36329"/>
                  <a:pt x="429830" y="80779"/>
                  <a:pt x="496505" y="94008"/>
                </a:cubicBezTo>
                <a:cubicBezTo>
                  <a:pt x="563180" y="107237"/>
                  <a:pt x="457347" y="104062"/>
                  <a:pt x="480630" y="100358"/>
                </a:cubicBezTo>
                <a:cubicBezTo>
                  <a:pt x="503913" y="96654"/>
                  <a:pt x="621918" y="69666"/>
                  <a:pt x="636205" y="71783"/>
                </a:cubicBezTo>
                <a:cubicBezTo>
                  <a:pt x="650493" y="73900"/>
                  <a:pt x="561593" y="108825"/>
                  <a:pt x="566355" y="113058"/>
                </a:cubicBezTo>
                <a:cubicBezTo>
                  <a:pt x="571117" y="117291"/>
                  <a:pt x="671659" y="100358"/>
                  <a:pt x="664780" y="97183"/>
                </a:cubicBezTo>
                <a:cubicBezTo>
                  <a:pt x="657901" y="94008"/>
                  <a:pt x="565297" y="100358"/>
                  <a:pt x="525080" y="94008"/>
                </a:cubicBezTo>
                <a:cubicBezTo>
                  <a:pt x="484863" y="87658"/>
                  <a:pt x="473751" y="64904"/>
                  <a:pt x="423480" y="59083"/>
                </a:cubicBezTo>
                <a:cubicBezTo>
                  <a:pt x="373209" y="53262"/>
                  <a:pt x="286955" y="65962"/>
                  <a:pt x="223455" y="59083"/>
                </a:cubicBezTo>
                <a:cubicBezTo>
                  <a:pt x="159955" y="52204"/>
                  <a:pt x="34542" y="8283"/>
                  <a:pt x="10730" y="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3047CAED-047A-98B9-2EE2-874F42232B87}"/>
              </a:ext>
            </a:extLst>
          </p:cNvPr>
          <p:cNvSpPr/>
          <p:nvPr/>
        </p:nvSpPr>
        <p:spPr>
          <a:xfrm>
            <a:off x="4876800" y="5028925"/>
            <a:ext cx="762114" cy="190775"/>
          </a:xfrm>
          <a:custGeom>
            <a:avLst/>
            <a:gdLst>
              <a:gd name="connsiteX0" fmla="*/ 0 w 762114"/>
              <a:gd name="connsiteY0" fmla="*/ 190775 h 190775"/>
              <a:gd name="connsiteX1" fmla="*/ 438150 w 762114"/>
              <a:gd name="connsiteY1" fmla="*/ 86000 h 190775"/>
              <a:gd name="connsiteX2" fmla="*/ 317500 w 762114"/>
              <a:gd name="connsiteY2" fmla="*/ 136800 h 190775"/>
              <a:gd name="connsiteX3" fmla="*/ 612775 w 762114"/>
              <a:gd name="connsiteY3" fmla="*/ 54250 h 190775"/>
              <a:gd name="connsiteX4" fmla="*/ 482600 w 762114"/>
              <a:gd name="connsiteY4" fmla="*/ 117750 h 190775"/>
              <a:gd name="connsiteX5" fmla="*/ 762000 w 762114"/>
              <a:gd name="connsiteY5" fmla="*/ 275 h 190775"/>
              <a:gd name="connsiteX6" fmla="*/ 444500 w 762114"/>
              <a:gd name="connsiteY6" fmla="*/ 82825 h 190775"/>
              <a:gd name="connsiteX7" fmla="*/ 53975 w 762114"/>
              <a:gd name="connsiteY7" fmla="*/ 178075 h 190775"/>
              <a:gd name="connsiteX8" fmla="*/ 0 w 762114"/>
              <a:gd name="connsiteY8" fmla="*/ 190775 h 1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114" h="190775">
                <a:moveTo>
                  <a:pt x="0" y="190775"/>
                </a:moveTo>
                <a:lnTo>
                  <a:pt x="438150" y="86000"/>
                </a:lnTo>
                <a:cubicBezTo>
                  <a:pt x="491067" y="77004"/>
                  <a:pt x="288396" y="142092"/>
                  <a:pt x="317500" y="136800"/>
                </a:cubicBezTo>
                <a:cubicBezTo>
                  <a:pt x="346604" y="131508"/>
                  <a:pt x="585258" y="57425"/>
                  <a:pt x="612775" y="54250"/>
                </a:cubicBezTo>
                <a:cubicBezTo>
                  <a:pt x="640292" y="51075"/>
                  <a:pt x="457729" y="126746"/>
                  <a:pt x="482600" y="117750"/>
                </a:cubicBezTo>
                <a:cubicBezTo>
                  <a:pt x="507471" y="108754"/>
                  <a:pt x="768350" y="6096"/>
                  <a:pt x="762000" y="275"/>
                </a:cubicBezTo>
                <a:cubicBezTo>
                  <a:pt x="755650" y="-5546"/>
                  <a:pt x="444500" y="82825"/>
                  <a:pt x="444500" y="82825"/>
                </a:cubicBezTo>
                <a:lnTo>
                  <a:pt x="53975" y="178075"/>
                </a:lnTo>
                <a:lnTo>
                  <a:pt x="0" y="1907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747DFDAD-33AC-9459-819E-7D41F28B01D8}"/>
              </a:ext>
            </a:extLst>
          </p:cNvPr>
          <p:cNvSpPr/>
          <p:nvPr/>
        </p:nvSpPr>
        <p:spPr>
          <a:xfrm>
            <a:off x="4977324" y="5119632"/>
            <a:ext cx="538089" cy="151539"/>
          </a:xfrm>
          <a:custGeom>
            <a:avLst/>
            <a:gdLst>
              <a:gd name="connsiteX0" fmla="*/ 58226 w 538089"/>
              <a:gd name="connsiteY0" fmla="*/ 100068 h 151539"/>
              <a:gd name="connsiteX1" fmla="*/ 515426 w 538089"/>
              <a:gd name="connsiteY1" fmla="*/ 1643 h 151539"/>
              <a:gd name="connsiteX2" fmla="*/ 394776 w 538089"/>
              <a:gd name="connsiteY2" fmla="*/ 36568 h 151539"/>
              <a:gd name="connsiteX3" fmla="*/ 537651 w 538089"/>
              <a:gd name="connsiteY3" fmla="*/ 11168 h 151539"/>
              <a:gd name="connsiteX4" fmla="*/ 337626 w 538089"/>
              <a:gd name="connsiteY4" fmla="*/ 93718 h 151539"/>
              <a:gd name="connsiteX5" fmla="*/ 1076 w 538089"/>
              <a:gd name="connsiteY5" fmla="*/ 150868 h 151539"/>
              <a:gd name="connsiteX6" fmla="*/ 458276 w 538089"/>
              <a:gd name="connsiteY6" fmla="*/ 55618 h 151539"/>
              <a:gd name="connsiteX7" fmla="*/ 58226 w 538089"/>
              <a:gd name="connsiteY7" fmla="*/ 100068 h 15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089" h="151539">
                <a:moveTo>
                  <a:pt x="58226" y="100068"/>
                </a:moveTo>
                <a:cubicBezTo>
                  <a:pt x="67751" y="91072"/>
                  <a:pt x="459334" y="12226"/>
                  <a:pt x="515426" y="1643"/>
                </a:cubicBezTo>
                <a:cubicBezTo>
                  <a:pt x="571518" y="-8940"/>
                  <a:pt x="391072" y="34981"/>
                  <a:pt x="394776" y="36568"/>
                </a:cubicBezTo>
                <a:cubicBezTo>
                  <a:pt x="398480" y="38155"/>
                  <a:pt x="547176" y="1643"/>
                  <a:pt x="537651" y="11168"/>
                </a:cubicBezTo>
                <a:cubicBezTo>
                  <a:pt x="528126" y="20693"/>
                  <a:pt x="427055" y="70435"/>
                  <a:pt x="337626" y="93718"/>
                </a:cubicBezTo>
                <a:cubicBezTo>
                  <a:pt x="248197" y="117001"/>
                  <a:pt x="-19032" y="157218"/>
                  <a:pt x="1076" y="150868"/>
                </a:cubicBezTo>
                <a:cubicBezTo>
                  <a:pt x="21184" y="144518"/>
                  <a:pt x="442401" y="64085"/>
                  <a:pt x="458276" y="55618"/>
                </a:cubicBezTo>
                <a:cubicBezTo>
                  <a:pt x="474151" y="47151"/>
                  <a:pt x="48701" y="109064"/>
                  <a:pt x="58226" y="100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2B8D38FE-CABF-B766-193E-55C14183DCFE}"/>
              </a:ext>
            </a:extLst>
          </p:cNvPr>
          <p:cNvSpPr/>
          <p:nvPr/>
        </p:nvSpPr>
        <p:spPr>
          <a:xfrm>
            <a:off x="4479182" y="5118097"/>
            <a:ext cx="540852" cy="204052"/>
          </a:xfrm>
          <a:custGeom>
            <a:avLst/>
            <a:gdLst>
              <a:gd name="connsiteX0" fmla="*/ 3918 w 540852"/>
              <a:gd name="connsiteY0" fmla="*/ 6353 h 204052"/>
              <a:gd name="connsiteX1" fmla="*/ 330943 w 540852"/>
              <a:gd name="connsiteY1" fmla="*/ 82553 h 204052"/>
              <a:gd name="connsiteX2" fmla="*/ 276968 w 540852"/>
              <a:gd name="connsiteY2" fmla="*/ 85728 h 204052"/>
              <a:gd name="connsiteX3" fmla="*/ 416668 w 540852"/>
              <a:gd name="connsiteY3" fmla="*/ 25403 h 204052"/>
              <a:gd name="connsiteX4" fmla="*/ 492868 w 540852"/>
              <a:gd name="connsiteY4" fmla="*/ 76203 h 204052"/>
              <a:gd name="connsiteX5" fmla="*/ 492868 w 540852"/>
              <a:gd name="connsiteY5" fmla="*/ 98428 h 204052"/>
              <a:gd name="connsiteX6" fmla="*/ 362693 w 540852"/>
              <a:gd name="connsiteY6" fmla="*/ 120653 h 204052"/>
              <a:gd name="connsiteX7" fmla="*/ 476993 w 540852"/>
              <a:gd name="connsiteY7" fmla="*/ 133353 h 204052"/>
              <a:gd name="connsiteX8" fmla="*/ 416668 w 540852"/>
              <a:gd name="connsiteY8" fmla="*/ 203203 h 204052"/>
              <a:gd name="connsiteX9" fmla="*/ 515093 w 540852"/>
              <a:gd name="connsiteY9" fmla="*/ 79378 h 204052"/>
              <a:gd name="connsiteX10" fmla="*/ 527793 w 540852"/>
              <a:gd name="connsiteY10" fmla="*/ 57153 h 204052"/>
              <a:gd name="connsiteX11" fmla="*/ 349993 w 540852"/>
              <a:gd name="connsiteY11" fmla="*/ 66678 h 204052"/>
              <a:gd name="connsiteX12" fmla="*/ 184893 w 540852"/>
              <a:gd name="connsiteY12" fmla="*/ 3 h 204052"/>
              <a:gd name="connsiteX13" fmla="*/ 292843 w 540852"/>
              <a:gd name="connsiteY13" fmla="*/ 69853 h 204052"/>
              <a:gd name="connsiteX14" fmla="*/ 159493 w 540852"/>
              <a:gd name="connsiteY14" fmla="*/ 50803 h 204052"/>
              <a:gd name="connsiteX15" fmla="*/ 3918 w 540852"/>
              <a:gd name="connsiteY15" fmla="*/ 6353 h 20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0852" h="204052">
                <a:moveTo>
                  <a:pt x="3918" y="6353"/>
                </a:moveTo>
                <a:cubicBezTo>
                  <a:pt x="32493" y="11645"/>
                  <a:pt x="285435" y="69324"/>
                  <a:pt x="330943" y="82553"/>
                </a:cubicBezTo>
                <a:cubicBezTo>
                  <a:pt x="376451" y="95782"/>
                  <a:pt x="262681" y="95253"/>
                  <a:pt x="276968" y="85728"/>
                </a:cubicBezTo>
                <a:cubicBezTo>
                  <a:pt x="291255" y="76203"/>
                  <a:pt x="380685" y="26991"/>
                  <a:pt x="416668" y="25403"/>
                </a:cubicBezTo>
                <a:cubicBezTo>
                  <a:pt x="452651" y="23816"/>
                  <a:pt x="480168" y="64032"/>
                  <a:pt x="492868" y="76203"/>
                </a:cubicBezTo>
                <a:cubicBezTo>
                  <a:pt x="505568" y="88374"/>
                  <a:pt x="514564" y="91020"/>
                  <a:pt x="492868" y="98428"/>
                </a:cubicBezTo>
                <a:cubicBezTo>
                  <a:pt x="471172" y="105836"/>
                  <a:pt x="365339" y="114832"/>
                  <a:pt x="362693" y="120653"/>
                </a:cubicBezTo>
                <a:cubicBezTo>
                  <a:pt x="360047" y="126474"/>
                  <a:pt x="467997" y="119595"/>
                  <a:pt x="476993" y="133353"/>
                </a:cubicBezTo>
                <a:cubicBezTo>
                  <a:pt x="485989" y="147111"/>
                  <a:pt x="410318" y="212199"/>
                  <a:pt x="416668" y="203203"/>
                </a:cubicBezTo>
                <a:cubicBezTo>
                  <a:pt x="423018" y="194207"/>
                  <a:pt x="496572" y="103720"/>
                  <a:pt x="515093" y="79378"/>
                </a:cubicBezTo>
                <a:cubicBezTo>
                  <a:pt x="533614" y="55036"/>
                  <a:pt x="555310" y="59270"/>
                  <a:pt x="527793" y="57153"/>
                </a:cubicBezTo>
                <a:cubicBezTo>
                  <a:pt x="500276" y="55036"/>
                  <a:pt x="407143" y="76203"/>
                  <a:pt x="349993" y="66678"/>
                </a:cubicBezTo>
                <a:cubicBezTo>
                  <a:pt x="292843" y="57153"/>
                  <a:pt x="194418" y="-526"/>
                  <a:pt x="184893" y="3"/>
                </a:cubicBezTo>
                <a:cubicBezTo>
                  <a:pt x="175368" y="532"/>
                  <a:pt x="297076" y="61386"/>
                  <a:pt x="292843" y="69853"/>
                </a:cubicBezTo>
                <a:cubicBezTo>
                  <a:pt x="288610" y="78320"/>
                  <a:pt x="208176" y="61386"/>
                  <a:pt x="159493" y="50803"/>
                </a:cubicBezTo>
                <a:cubicBezTo>
                  <a:pt x="110810" y="40220"/>
                  <a:pt x="-24657" y="1061"/>
                  <a:pt x="3918" y="6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DCA987F-5900-C441-B1A4-A3DFDE309F8C}"/>
              </a:ext>
            </a:extLst>
          </p:cNvPr>
          <p:cNvSpPr/>
          <p:nvPr/>
        </p:nvSpPr>
        <p:spPr>
          <a:xfrm>
            <a:off x="4324472" y="4937061"/>
            <a:ext cx="723778" cy="168402"/>
          </a:xfrm>
          <a:custGeom>
            <a:avLst/>
            <a:gdLst>
              <a:gd name="connsiteX0" fmla="*/ 69728 w 723778"/>
              <a:gd name="connsiteY0" fmla="*/ 64 h 168402"/>
              <a:gd name="connsiteX1" fmla="*/ 12578 w 723778"/>
              <a:gd name="connsiteY1" fmla="*/ 88964 h 168402"/>
              <a:gd name="connsiteX2" fmla="*/ 352303 w 723778"/>
              <a:gd name="connsiteY2" fmla="*/ 73089 h 168402"/>
              <a:gd name="connsiteX3" fmla="*/ 193553 w 723778"/>
              <a:gd name="connsiteY3" fmla="*/ 79439 h 168402"/>
              <a:gd name="connsiteX4" fmla="*/ 533278 w 723778"/>
              <a:gd name="connsiteY4" fmla="*/ 54039 h 168402"/>
              <a:gd name="connsiteX5" fmla="*/ 723778 w 723778"/>
              <a:gd name="connsiteY5" fmla="*/ 95314 h 168402"/>
              <a:gd name="connsiteX6" fmla="*/ 533278 w 723778"/>
              <a:gd name="connsiteY6" fmla="*/ 69914 h 168402"/>
              <a:gd name="connsiteX7" fmla="*/ 307853 w 723778"/>
              <a:gd name="connsiteY7" fmla="*/ 92139 h 168402"/>
              <a:gd name="connsiteX8" fmla="*/ 295153 w 723778"/>
              <a:gd name="connsiteY8" fmla="*/ 101664 h 168402"/>
              <a:gd name="connsiteX9" fmla="*/ 276103 w 723778"/>
              <a:gd name="connsiteY9" fmla="*/ 130239 h 168402"/>
              <a:gd name="connsiteX10" fmla="*/ 171328 w 723778"/>
              <a:gd name="connsiteY10" fmla="*/ 168339 h 168402"/>
              <a:gd name="connsiteX11" fmla="*/ 215778 w 723778"/>
              <a:gd name="connsiteY11" fmla="*/ 120714 h 168402"/>
              <a:gd name="connsiteX12" fmla="*/ 111003 w 723778"/>
              <a:gd name="connsiteY12" fmla="*/ 114364 h 168402"/>
              <a:gd name="connsiteX13" fmla="*/ 37978 w 723778"/>
              <a:gd name="connsiteY13" fmla="*/ 104839 h 168402"/>
              <a:gd name="connsiteX14" fmla="*/ 69728 w 723778"/>
              <a:gd name="connsiteY14" fmla="*/ 64 h 16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3778" h="168402">
                <a:moveTo>
                  <a:pt x="69728" y="64"/>
                </a:moveTo>
                <a:cubicBezTo>
                  <a:pt x="65495" y="-2582"/>
                  <a:pt x="-34518" y="76793"/>
                  <a:pt x="12578" y="88964"/>
                </a:cubicBezTo>
                <a:cubicBezTo>
                  <a:pt x="59674" y="101135"/>
                  <a:pt x="322141" y="74676"/>
                  <a:pt x="352303" y="73089"/>
                </a:cubicBezTo>
                <a:cubicBezTo>
                  <a:pt x="382465" y="71502"/>
                  <a:pt x="163390" y="82614"/>
                  <a:pt x="193553" y="79439"/>
                </a:cubicBezTo>
                <a:cubicBezTo>
                  <a:pt x="223716" y="76264"/>
                  <a:pt x="444907" y="51393"/>
                  <a:pt x="533278" y="54039"/>
                </a:cubicBezTo>
                <a:cubicBezTo>
                  <a:pt x="621649" y="56685"/>
                  <a:pt x="723778" y="92668"/>
                  <a:pt x="723778" y="95314"/>
                </a:cubicBezTo>
                <a:cubicBezTo>
                  <a:pt x="723778" y="97960"/>
                  <a:pt x="602599" y="70443"/>
                  <a:pt x="533278" y="69914"/>
                </a:cubicBezTo>
                <a:cubicBezTo>
                  <a:pt x="463957" y="69385"/>
                  <a:pt x="347541" y="86847"/>
                  <a:pt x="307853" y="92139"/>
                </a:cubicBezTo>
                <a:cubicBezTo>
                  <a:pt x="268166" y="97431"/>
                  <a:pt x="300445" y="95314"/>
                  <a:pt x="295153" y="101664"/>
                </a:cubicBezTo>
                <a:cubicBezTo>
                  <a:pt x="289861" y="108014"/>
                  <a:pt x="296740" y="119127"/>
                  <a:pt x="276103" y="130239"/>
                </a:cubicBezTo>
                <a:cubicBezTo>
                  <a:pt x="255466" y="141351"/>
                  <a:pt x="181382" y="169926"/>
                  <a:pt x="171328" y="168339"/>
                </a:cubicBezTo>
                <a:cubicBezTo>
                  <a:pt x="161274" y="166752"/>
                  <a:pt x="225832" y="129710"/>
                  <a:pt x="215778" y="120714"/>
                </a:cubicBezTo>
                <a:cubicBezTo>
                  <a:pt x="205724" y="111718"/>
                  <a:pt x="140636" y="117010"/>
                  <a:pt x="111003" y="114364"/>
                </a:cubicBezTo>
                <a:cubicBezTo>
                  <a:pt x="81370" y="111718"/>
                  <a:pt x="48032" y="119126"/>
                  <a:pt x="37978" y="104839"/>
                </a:cubicBezTo>
                <a:cubicBezTo>
                  <a:pt x="27924" y="90552"/>
                  <a:pt x="73961" y="2710"/>
                  <a:pt x="6972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318BCE70-C720-20FE-F572-03FE50BC9DF0}"/>
              </a:ext>
            </a:extLst>
          </p:cNvPr>
          <p:cNvSpPr/>
          <p:nvPr/>
        </p:nvSpPr>
        <p:spPr>
          <a:xfrm>
            <a:off x="4972050" y="4973636"/>
            <a:ext cx="727085" cy="58739"/>
          </a:xfrm>
          <a:custGeom>
            <a:avLst/>
            <a:gdLst>
              <a:gd name="connsiteX0" fmla="*/ 0 w 727085"/>
              <a:gd name="connsiteY0" fmla="*/ 58739 h 58739"/>
              <a:gd name="connsiteX1" fmla="*/ 184150 w 727085"/>
              <a:gd name="connsiteY1" fmla="*/ 7939 h 58739"/>
              <a:gd name="connsiteX2" fmla="*/ 412750 w 727085"/>
              <a:gd name="connsiteY2" fmla="*/ 33339 h 58739"/>
              <a:gd name="connsiteX3" fmla="*/ 352425 w 727085"/>
              <a:gd name="connsiteY3" fmla="*/ 4764 h 58739"/>
              <a:gd name="connsiteX4" fmla="*/ 593725 w 727085"/>
              <a:gd name="connsiteY4" fmla="*/ 4764 h 58739"/>
              <a:gd name="connsiteX5" fmla="*/ 463550 w 727085"/>
              <a:gd name="connsiteY5" fmla="*/ 1589 h 58739"/>
              <a:gd name="connsiteX6" fmla="*/ 727075 w 727085"/>
              <a:gd name="connsiteY6" fmla="*/ 33339 h 58739"/>
              <a:gd name="connsiteX7" fmla="*/ 473075 w 727085"/>
              <a:gd name="connsiteY7" fmla="*/ 17464 h 58739"/>
              <a:gd name="connsiteX8" fmla="*/ 311150 w 727085"/>
              <a:gd name="connsiteY8" fmla="*/ 20639 h 58739"/>
              <a:gd name="connsiteX9" fmla="*/ 111125 w 727085"/>
              <a:gd name="connsiteY9" fmla="*/ 36514 h 58739"/>
              <a:gd name="connsiteX10" fmla="*/ 247650 w 727085"/>
              <a:gd name="connsiteY10" fmla="*/ 20639 h 58739"/>
              <a:gd name="connsiteX11" fmla="*/ 0 w 727085"/>
              <a:gd name="connsiteY11" fmla="*/ 58739 h 5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7085" h="58739">
                <a:moveTo>
                  <a:pt x="0" y="58739"/>
                </a:moveTo>
                <a:cubicBezTo>
                  <a:pt x="57679" y="35455"/>
                  <a:pt x="115358" y="12172"/>
                  <a:pt x="184150" y="7939"/>
                </a:cubicBezTo>
                <a:cubicBezTo>
                  <a:pt x="252942" y="3706"/>
                  <a:pt x="384704" y="33868"/>
                  <a:pt x="412750" y="33339"/>
                </a:cubicBezTo>
                <a:cubicBezTo>
                  <a:pt x="440796" y="32810"/>
                  <a:pt x="322263" y="9526"/>
                  <a:pt x="352425" y="4764"/>
                </a:cubicBezTo>
                <a:cubicBezTo>
                  <a:pt x="382588" y="1"/>
                  <a:pt x="593725" y="4764"/>
                  <a:pt x="593725" y="4764"/>
                </a:cubicBezTo>
                <a:cubicBezTo>
                  <a:pt x="612246" y="4235"/>
                  <a:pt x="441325" y="-3174"/>
                  <a:pt x="463550" y="1589"/>
                </a:cubicBezTo>
                <a:cubicBezTo>
                  <a:pt x="485775" y="6351"/>
                  <a:pt x="725488" y="30693"/>
                  <a:pt x="727075" y="33339"/>
                </a:cubicBezTo>
                <a:cubicBezTo>
                  <a:pt x="728663" y="35985"/>
                  <a:pt x="542396" y="19581"/>
                  <a:pt x="473075" y="17464"/>
                </a:cubicBezTo>
                <a:cubicBezTo>
                  <a:pt x="403754" y="15347"/>
                  <a:pt x="371475" y="17464"/>
                  <a:pt x="311150" y="20639"/>
                </a:cubicBezTo>
                <a:cubicBezTo>
                  <a:pt x="250825" y="23814"/>
                  <a:pt x="121708" y="36514"/>
                  <a:pt x="111125" y="36514"/>
                </a:cubicBezTo>
                <a:cubicBezTo>
                  <a:pt x="100542" y="36514"/>
                  <a:pt x="247650" y="20639"/>
                  <a:pt x="247650" y="20639"/>
                </a:cubicBezTo>
                <a:lnTo>
                  <a:pt x="0" y="587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78ED08F-55F6-9F57-AAE4-71100F4C44C9}"/>
              </a:ext>
            </a:extLst>
          </p:cNvPr>
          <p:cNvSpPr/>
          <p:nvPr/>
        </p:nvSpPr>
        <p:spPr>
          <a:xfrm>
            <a:off x="5070475" y="5022836"/>
            <a:ext cx="137237" cy="203914"/>
          </a:xfrm>
          <a:custGeom>
            <a:avLst/>
            <a:gdLst>
              <a:gd name="connsiteX0" fmla="*/ 0 w 137237"/>
              <a:gd name="connsiteY0" fmla="*/ 95264 h 203914"/>
              <a:gd name="connsiteX1" fmla="*/ 34925 w 137237"/>
              <a:gd name="connsiteY1" fmla="*/ 168289 h 203914"/>
              <a:gd name="connsiteX2" fmla="*/ 69850 w 137237"/>
              <a:gd name="connsiteY2" fmla="*/ 104789 h 203914"/>
              <a:gd name="connsiteX3" fmla="*/ 82550 w 137237"/>
              <a:gd name="connsiteY3" fmla="*/ 88914 h 203914"/>
              <a:gd name="connsiteX4" fmla="*/ 117475 w 137237"/>
              <a:gd name="connsiteY4" fmla="*/ 146064 h 203914"/>
              <a:gd name="connsiteX5" fmla="*/ 101600 w 137237"/>
              <a:gd name="connsiteY5" fmla="*/ 14 h 203914"/>
              <a:gd name="connsiteX6" fmla="*/ 136525 w 137237"/>
              <a:gd name="connsiteY6" fmla="*/ 155589 h 203914"/>
              <a:gd name="connsiteX7" fmla="*/ 63500 w 137237"/>
              <a:gd name="connsiteY7" fmla="*/ 34939 h 203914"/>
              <a:gd name="connsiteX8" fmla="*/ 34925 w 137237"/>
              <a:gd name="connsiteY8" fmla="*/ 203214 h 203914"/>
              <a:gd name="connsiteX9" fmla="*/ 0 w 137237"/>
              <a:gd name="connsiteY9" fmla="*/ 95264 h 20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237" h="203914">
                <a:moveTo>
                  <a:pt x="0" y="95264"/>
                </a:moveTo>
                <a:cubicBezTo>
                  <a:pt x="0" y="89443"/>
                  <a:pt x="23283" y="166702"/>
                  <a:pt x="34925" y="168289"/>
                </a:cubicBezTo>
                <a:cubicBezTo>
                  <a:pt x="46567" y="169876"/>
                  <a:pt x="61913" y="118018"/>
                  <a:pt x="69850" y="104789"/>
                </a:cubicBezTo>
                <a:cubicBezTo>
                  <a:pt x="77787" y="91560"/>
                  <a:pt x="74612" y="82035"/>
                  <a:pt x="82550" y="88914"/>
                </a:cubicBezTo>
                <a:cubicBezTo>
                  <a:pt x="90488" y="95793"/>
                  <a:pt x="114300" y="160881"/>
                  <a:pt x="117475" y="146064"/>
                </a:cubicBezTo>
                <a:cubicBezTo>
                  <a:pt x="120650" y="131247"/>
                  <a:pt x="98425" y="-1573"/>
                  <a:pt x="101600" y="14"/>
                </a:cubicBezTo>
                <a:cubicBezTo>
                  <a:pt x="104775" y="1601"/>
                  <a:pt x="142875" y="149768"/>
                  <a:pt x="136525" y="155589"/>
                </a:cubicBezTo>
                <a:cubicBezTo>
                  <a:pt x="130175" y="161410"/>
                  <a:pt x="80433" y="27002"/>
                  <a:pt x="63500" y="34939"/>
                </a:cubicBezTo>
                <a:cubicBezTo>
                  <a:pt x="46567" y="42876"/>
                  <a:pt x="42862" y="192631"/>
                  <a:pt x="34925" y="203214"/>
                </a:cubicBezTo>
                <a:cubicBezTo>
                  <a:pt x="26988" y="213797"/>
                  <a:pt x="0" y="101085"/>
                  <a:pt x="0" y="9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43376F73-9341-8229-92C8-E9C9DD468FBC}"/>
              </a:ext>
            </a:extLst>
          </p:cNvPr>
          <p:cNvSpPr/>
          <p:nvPr/>
        </p:nvSpPr>
        <p:spPr>
          <a:xfrm>
            <a:off x="4640910" y="5080000"/>
            <a:ext cx="61269" cy="126323"/>
          </a:xfrm>
          <a:custGeom>
            <a:avLst/>
            <a:gdLst>
              <a:gd name="connsiteX0" fmla="*/ 61265 w 61269"/>
              <a:gd name="connsiteY0" fmla="*/ 0 h 126323"/>
              <a:gd name="connsiteX1" fmla="*/ 4115 w 61269"/>
              <a:gd name="connsiteY1" fmla="*/ 114300 h 126323"/>
              <a:gd name="connsiteX2" fmla="*/ 7290 w 61269"/>
              <a:gd name="connsiteY2" fmla="*/ 114300 h 126323"/>
              <a:gd name="connsiteX3" fmla="*/ 61265 w 61269"/>
              <a:gd name="connsiteY3" fmla="*/ 0 h 12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69" h="126323">
                <a:moveTo>
                  <a:pt x="61265" y="0"/>
                </a:moveTo>
                <a:cubicBezTo>
                  <a:pt x="60736" y="0"/>
                  <a:pt x="13111" y="95250"/>
                  <a:pt x="4115" y="114300"/>
                </a:cubicBezTo>
                <a:cubicBezTo>
                  <a:pt x="-4881" y="133350"/>
                  <a:pt x="3057" y="127000"/>
                  <a:pt x="7290" y="114300"/>
                </a:cubicBezTo>
                <a:cubicBezTo>
                  <a:pt x="11523" y="101600"/>
                  <a:pt x="61794" y="0"/>
                  <a:pt x="612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20AB828-F9BF-C115-2814-ABF5A78741F5}"/>
              </a:ext>
            </a:extLst>
          </p:cNvPr>
          <p:cNvSpPr/>
          <p:nvPr/>
        </p:nvSpPr>
        <p:spPr>
          <a:xfrm>
            <a:off x="5245019" y="5025727"/>
            <a:ext cx="60446" cy="165781"/>
          </a:xfrm>
          <a:custGeom>
            <a:avLst/>
            <a:gdLst>
              <a:gd name="connsiteX0" fmla="*/ 60406 w 60446"/>
              <a:gd name="connsiteY0" fmla="*/ 298 h 165781"/>
              <a:gd name="connsiteX1" fmla="*/ 9606 w 60446"/>
              <a:gd name="connsiteY1" fmla="*/ 76498 h 165781"/>
              <a:gd name="connsiteX2" fmla="*/ 22306 w 60446"/>
              <a:gd name="connsiteY2" fmla="*/ 165398 h 165781"/>
              <a:gd name="connsiteX3" fmla="*/ 81 w 60446"/>
              <a:gd name="connsiteY3" fmla="*/ 105073 h 165781"/>
              <a:gd name="connsiteX4" fmla="*/ 60406 w 60446"/>
              <a:gd name="connsiteY4" fmla="*/ 298 h 16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46" h="165781">
                <a:moveTo>
                  <a:pt x="60406" y="298"/>
                </a:moveTo>
                <a:cubicBezTo>
                  <a:pt x="61993" y="-4464"/>
                  <a:pt x="15956" y="48981"/>
                  <a:pt x="9606" y="76498"/>
                </a:cubicBezTo>
                <a:cubicBezTo>
                  <a:pt x="3256" y="104015"/>
                  <a:pt x="23893" y="160636"/>
                  <a:pt x="22306" y="165398"/>
                </a:cubicBezTo>
                <a:cubicBezTo>
                  <a:pt x="20719" y="170160"/>
                  <a:pt x="-1507" y="129415"/>
                  <a:pt x="81" y="105073"/>
                </a:cubicBezTo>
                <a:cubicBezTo>
                  <a:pt x="1668" y="80731"/>
                  <a:pt x="58819" y="5060"/>
                  <a:pt x="60406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00A9D28C-FDAA-2FB7-D22C-62A34CDC39D2}"/>
              </a:ext>
            </a:extLst>
          </p:cNvPr>
          <p:cNvSpPr/>
          <p:nvPr/>
        </p:nvSpPr>
        <p:spPr>
          <a:xfrm>
            <a:off x="5200163" y="5106423"/>
            <a:ext cx="404885" cy="163384"/>
          </a:xfrm>
          <a:custGeom>
            <a:avLst/>
            <a:gdLst>
              <a:gd name="connsiteX0" fmla="*/ 22712 w 404885"/>
              <a:gd name="connsiteY0" fmla="*/ 151377 h 163384"/>
              <a:gd name="connsiteX1" fmla="*/ 397362 w 404885"/>
              <a:gd name="connsiteY1" fmla="*/ 24377 h 163384"/>
              <a:gd name="connsiteX2" fmla="*/ 279887 w 404885"/>
              <a:gd name="connsiteY2" fmla="*/ 52952 h 163384"/>
              <a:gd name="connsiteX3" fmla="*/ 359262 w 404885"/>
              <a:gd name="connsiteY3" fmla="*/ 2152 h 163384"/>
              <a:gd name="connsiteX4" fmla="*/ 76687 w 404885"/>
              <a:gd name="connsiteY4" fmla="*/ 138677 h 163384"/>
              <a:gd name="connsiteX5" fmla="*/ 22712 w 404885"/>
              <a:gd name="connsiteY5" fmla="*/ 151377 h 1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885" h="163384">
                <a:moveTo>
                  <a:pt x="22712" y="151377"/>
                </a:moveTo>
                <a:cubicBezTo>
                  <a:pt x="76158" y="132327"/>
                  <a:pt x="354500" y="40781"/>
                  <a:pt x="397362" y="24377"/>
                </a:cubicBezTo>
                <a:cubicBezTo>
                  <a:pt x="440225" y="7973"/>
                  <a:pt x="286237" y="56656"/>
                  <a:pt x="279887" y="52952"/>
                </a:cubicBezTo>
                <a:cubicBezTo>
                  <a:pt x="273537" y="49248"/>
                  <a:pt x="393129" y="-12136"/>
                  <a:pt x="359262" y="2152"/>
                </a:cubicBezTo>
                <a:cubicBezTo>
                  <a:pt x="325395" y="16440"/>
                  <a:pt x="133837" y="110102"/>
                  <a:pt x="76687" y="138677"/>
                </a:cubicBezTo>
                <a:cubicBezTo>
                  <a:pt x="19537" y="167252"/>
                  <a:pt x="-30734" y="170427"/>
                  <a:pt x="22712" y="15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2467276C-D033-6B40-B7B7-519CEA65054B}"/>
              </a:ext>
            </a:extLst>
          </p:cNvPr>
          <p:cNvSpPr/>
          <p:nvPr/>
        </p:nvSpPr>
        <p:spPr>
          <a:xfrm>
            <a:off x="3404807" y="3491148"/>
            <a:ext cx="322504" cy="989485"/>
          </a:xfrm>
          <a:custGeom>
            <a:avLst/>
            <a:gdLst>
              <a:gd name="connsiteX0" fmla="*/ 56850 w 322504"/>
              <a:gd name="connsiteY0" fmla="*/ 44532 h 989485"/>
              <a:gd name="connsiteX1" fmla="*/ 35079 w 322504"/>
              <a:gd name="connsiteY1" fmla="*/ 331915 h 989485"/>
              <a:gd name="connsiteX2" fmla="*/ 174416 w 322504"/>
              <a:gd name="connsiteY2" fmla="*/ 606235 h 989485"/>
              <a:gd name="connsiteX3" fmla="*/ 152644 w 322504"/>
              <a:gd name="connsiteY3" fmla="*/ 571401 h 989485"/>
              <a:gd name="connsiteX4" fmla="*/ 322462 w 322504"/>
              <a:gd name="connsiteY4" fmla="*/ 989412 h 989485"/>
              <a:gd name="connsiteX5" fmla="*/ 135227 w 322504"/>
              <a:gd name="connsiteY5" fmla="*/ 601881 h 989485"/>
              <a:gd name="connsiteX6" fmla="*/ 117810 w 322504"/>
              <a:gd name="connsiteY6" fmla="*/ 192578 h 989485"/>
              <a:gd name="connsiteX7" fmla="*/ 82976 w 322504"/>
              <a:gd name="connsiteY7" fmla="*/ 405938 h 989485"/>
              <a:gd name="connsiteX8" fmla="*/ 244 w 322504"/>
              <a:gd name="connsiteY8" fmla="*/ 40178 h 989485"/>
              <a:gd name="connsiteX9" fmla="*/ 56850 w 322504"/>
              <a:gd name="connsiteY9" fmla="*/ 44532 h 98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04" h="989485">
                <a:moveTo>
                  <a:pt x="56850" y="44532"/>
                </a:moveTo>
                <a:cubicBezTo>
                  <a:pt x="62656" y="93155"/>
                  <a:pt x="15485" y="238298"/>
                  <a:pt x="35079" y="331915"/>
                </a:cubicBezTo>
                <a:cubicBezTo>
                  <a:pt x="54673" y="425532"/>
                  <a:pt x="154822" y="566321"/>
                  <a:pt x="174416" y="606235"/>
                </a:cubicBezTo>
                <a:cubicBezTo>
                  <a:pt x="194010" y="646149"/>
                  <a:pt x="127970" y="507538"/>
                  <a:pt x="152644" y="571401"/>
                </a:cubicBezTo>
                <a:cubicBezTo>
                  <a:pt x="177318" y="635264"/>
                  <a:pt x="325365" y="984332"/>
                  <a:pt x="322462" y="989412"/>
                </a:cubicBezTo>
                <a:cubicBezTo>
                  <a:pt x="319559" y="994492"/>
                  <a:pt x="169336" y="734687"/>
                  <a:pt x="135227" y="601881"/>
                </a:cubicBezTo>
                <a:cubicBezTo>
                  <a:pt x="101118" y="469075"/>
                  <a:pt x="126518" y="225235"/>
                  <a:pt x="117810" y="192578"/>
                </a:cubicBezTo>
                <a:cubicBezTo>
                  <a:pt x="109102" y="159921"/>
                  <a:pt x="102570" y="431338"/>
                  <a:pt x="82976" y="405938"/>
                </a:cubicBezTo>
                <a:cubicBezTo>
                  <a:pt x="63382" y="380538"/>
                  <a:pt x="4598" y="103315"/>
                  <a:pt x="244" y="40178"/>
                </a:cubicBezTo>
                <a:cubicBezTo>
                  <a:pt x="-4110" y="-22959"/>
                  <a:pt x="51044" y="-4091"/>
                  <a:pt x="56850" y="44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E147EE32-298C-C9D2-2996-6AAEFDEF509C}"/>
              </a:ext>
            </a:extLst>
          </p:cNvPr>
          <p:cNvSpPr/>
          <p:nvPr/>
        </p:nvSpPr>
        <p:spPr>
          <a:xfrm>
            <a:off x="3870919" y="4450030"/>
            <a:ext cx="239919" cy="975463"/>
          </a:xfrm>
          <a:custGeom>
            <a:avLst/>
            <a:gdLst>
              <a:gd name="connsiteX0" fmla="*/ 41 w 239919"/>
              <a:gd name="connsiteY0" fmla="*/ 50 h 975463"/>
              <a:gd name="connsiteX1" fmla="*/ 91481 w 239919"/>
              <a:gd name="connsiteY1" fmla="*/ 313559 h 975463"/>
              <a:gd name="connsiteX2" fmla="*/ 61001 w 239919"/>
              <a:gd name="connsiteY2" fmla="*/ 574816 h 975463"/>
              <a:gd name="connsiteX3" fmla="*/ 239527 w 239919"/>
              <a:gd name="connsiteY3" fmla="*/ 975410 h 975463"/>
              <a:gd name="connsiteX4" fmla="*/ 108898 w 239919"/>
              <a:gd name="connsiteY4" fmla="*/ 600941 h 975463"/>
              <a:gd name="connsiteX5" fmla="*/ 104544 w 239919"/>
              <a:gd name="connsiteY5" fmla="*/ 291787 h 975463"/>
              <a:gd name="connsiteX6" fmla="*/ 41 w 239919"/>
              <a:gd name="connsiteY6" fmla="*/ 50 h 9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919" h="975463">
                <a:moveTo>
                  <a:pt x="41" y="50"/>
                </a:moveTo>
                <a:cubicBezTo>
                  <a:pt x="-2136" y="3679"/>
                  <a:pt x="81321" y="217765"/>
                  <a:pt x="91481" y="313559"/>
                </a:cubicBezTo>
                <a:cubicBezTo>
                  <a:pt x="101641" y="409353"/>
                  <a:pt x="36327" y="464508"/>
                  <a:pt x="61001" y="574816"/>
                </a:cubicBezTo>
                <a:cubicBezTo>
                  <a:pt x="85675" y="685125"/>
                  <a:pt x="231544" y="971056"/>
                  <a:pt x="239527" y="975410"/>
                </a:cubicBezTo>
                <a:cubicBezTo>
                  <a:pt x="247510" y="979764"/>
                  <a:pt x="131395" y="714878"/>
                  <a:pt x="108898" y="600941"/>
                </a:cubicBezTo>
                <a:cubicBezTo>
                  <a:pt x="86401" y="487004"/>
                  <a:pt x="126315" y="393387"/>
                  <a:pt x="104544" y="291787"/>
                </a:cubicBezTo>
                <a:cubicBezTo>
                  <a:pt x="82773" y="190187"/>
                  <a:pt x="2218" y="-3579"/>
                  <a:pt x="4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3F140301-FA81-1745-3532-4DEFB795EB81}"/>
              </a:ext>
            </a:extLst>
          </p:cNvPr>
          <p:cNvSpPr/>
          <p:nvPr/>
        </p:nvSpPr>
        <p:spPr>
          <a:xfrm>
            <a:off x="4493623" y="5542418"/>
            <a:ext cx="1350796" cy="418955"/>
          </a:xfrm>
          <a:custGeom>
            <a:avLst/>
            <a:gdLst>
              <a:gd name="connsiteX0" fmla="*/ 0 w 1350796"/>
              <a:gd name="connsiteY0" fmla="*/ 261845 h 418955"/>
              <a:gd name="connsiteX1" fmla="*/ 383177 w 1350796"/>
              <a:gd name="connsiteY1" fmla="*/ 296679 h 418955"/>
              <a:gd name="connsiteX2" fmla="*/ 701040 w 1350796"/>
              <a:gd name="connsiteY2" fmla="*/ 287971 h 418955"/>
              <a:gd name="connsiteX3" fmla="*/ 792480 w 1350796"/>
              <a:gd name="connsiteY3" fmla="*/ 292325 h 418955"/>
              <a:gd name="connsiteX4" fmla="*/ 766354 w 1350796"/>
              <a:gd name="connsiteY4" fmla="*/ 314096 h 418955"/>
              <a:gd name="connsiteX5" fmla="*/ 1349828 w 1350796"/>
              <a:gd name="connsiteY5" fmla="*/ 588 h 418955"/>
              <a:gd name="connsiteX6" fmla="*/ 896983 w 1350796"/>
              <a:gd name="connsiteY6" fmla="*/ 240073 h 418955"/>
              <a:gd name="connsiteX7" fmla="*/ 609600 w 1350796"/>
              <a:gd name="connsiteY7" fmla="*/ 401182 h 418955"/>
              <a:gd name="connsiteX8" fmla="*/ 949234 w 1350796"/>
              <a:gd name="connsiteY8" fmla="*/ 401182 h 418955"/>
              <a:gd name="connsiteX9" fmla="*/ 544286 w 1350796"/>
              <a:gd name="connsiteY9" fmla="*/ 279262 h 418955"/>
              <a:gd name="connsiteX10" fmla="*/ 0 w 1350796"/>
              <a:gd name="connsiteY10" fmla="*/ 261845 h 41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796" h="418955">
                <a:moveTo>
                  <a:pt x="0" y="261845"/>
                </a:moveTo>
                <a:cubicBezTo>
                  <a:pt x="133168" y="277085"/>
                  <a:pt x="266337" y="292325"/>
                  <a:pt x="383177" y="296679"/>
                </a:cubicBezTo>
                <a:lnTo>
                  <a:pt x="701040" y="287971"/>
                </a:lnTo>
                <a:cubicBezTo>
                  <a:pt x="769257" y="287245"/>
                  <a:pt x="781594" y="287971"/>
                  <a:pt x="792480" y="292325"/>
                </a:cubicBezTo>
                <a:cubicBezTo>
                  <a:pt x="803366" y="296679"/>
                  <a:pt x="673463" y="362719"/>
                  <a:pt x="766354" y="314096"/>
                </a:cubicBezTo>
                <a:cubicBezTo>
                  <a:pt x="859245" y="265473"/>
                  <a:pt x="1328057" y="12925"/>
                  <a:pt x="1349828" y="588"/>
                </a:cubicBezTo>
                <a:cubicBezTo>
                  <a:pt x="1371600" y="-11749"/>
                  <a:pt x="1020354" y="173307"/>
                  <a:pt x="896983" y="240073"/>
                </a:cubicBezTo>
                <a:cubicBezTo>
                  <a:pt x="773612" y="306839"/>
                  <a:pt x="600892" y="374331"/>
                  <a:pt x="609600" y="401182"/>
                </a:cubicBezTo>
                <a:cubicBezTo>
                  <a:pt x="618308" y="428033"/>
                  <a:pt x="960120" y="421502"/>
                  <a:pt x="949234" y="401182"/>
                </a:cubicBezTo>
                <a:cubicBezTo>
                  <a:pt x="938348" y="380862"/>
                  <a:pt x="702492" y="299582"/>
                  <a:pt x="544286" y="279262"/>
                </a:cubicBezTo>
                <a:cubicBezTo>
                  <a:pt x="386080" y="258942"/>
                  <a:pt x="193040" y="269102"/>
                  <a:pt x="0" y="261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A4233D74-FD44-E9E4-314D-A16C3846E8D2}"/>
              </a:ext>
            </a:extLst>
          </p:cNvPr>
          <p:cNvSpPr/>
          <p:nvPr/>
        </p:nvSpPr>
        <p:spPr>
          <a:xfrm>
            <a:off x="6071495" y="4776368"/>
            <a:ext cx="256173" cy="517184"/>
          </a:xfrm>
          <a:custGeom>
            <a:avLst/>
            <a:gdLst>
              <a:gd name="connsiteX0" fmla="*/ 255282 w 256173"/>
              <a:gd name="connsiteY0" fmla="*/ 283 h 517184"/>
              <a:gd name="connsiteX1" fmla="*/ 115945 w 256173"/>
              <a:gd name="connsiteY1" fmla="*/ 352981 h 517184"/>
              <a:gd name="connsiteX2" fmla="*/ 2734 w 256173"/>
              <a:gd name="connsiteY2" fmla="*/ 514089 h 517184"/>
              <a:gd name="connsiteX3" fmla="*/ 233511 w 256173"/>
              <a:gd name="connsiteY3" fmla="*/ 222352 h 517184"/>
              <a:gd name="connsiteX4" fmla="*/ 176905 w 256173"/>
              <a:gd name="connsiteY4" fmla="*/ 292021 h 517184"/>
              <a:gd name="connsiteX5" fmla="*/ 255282 w 256173"/>
              <a:gd name="connsiteY5" fmla="*/ 283 h 51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173" h="517184">
                <a:moveTo>
                  <a:pt x="255282" y="283"/>
                </a:moveTo>
                <a:cubicBezTo>
                  <a:pt x="245122" y="10443"/>
                  <a:pt x="158036" y="267347"/>
                  <a:pt x="115945" y="352981"/>
                </a:cubicBezTo>
                <a:cubicBezTo>
                  <a:pt x="73854" y="438615"/>
                  <a:pt x="-16860" y="535861"/>
                  <a:pt x="2734" y="514089"/>
                </a:cubicBezTo>
                <a:cubicBezTo>
                  <a:pt x="22328" y="492318"/>
                  <a:pt x="204482" y="259363"/>
                  <a:pt x="233511" y="222352"/>
                </a:cubicBezTo>
                <a:cubicBezTo>
                  <a:pt x="262540" y="185341"/>
                  <a:pt x="168196" y="327581"/>
                  <a:pt x="176905" y="292021"/>
                </a:cubicBezTo>
                <a:cubicBezTo>
                  <a:pt x="185614" y="256461"/>
                  <a:pt x="265442" y="-9877"/>
                  <a:pt x="255282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3816FCE8-DEF8-F735-9353-F8E394384AAA}"/>
              </a:ext>
            </a:extLst>
          </p:cNvPr>
          <p:cNvSpPr/>
          <p:nvPr/>
        </p:nvSpPr>
        <p:spPr>
          <a:xfrm>
            <a:off x="5995495" y="4685194"/>
            <a:ext cx="84157" cy="256939"/>
          </a:xfrm>
          <a:custGeom>
            <a:avLst/>
            <a:gdLst>
              <a:gd name="connsiteX0" fmla="*/ 39545 w 84157"/>
              <a:gd name="connsiteY0" fmla="*/ 17 h 256939"/>
              <a:gd name="connsiteX1" fmla="*/ 52608 w 84157"/>
              <a:gd name="connsiteY1" fmla="*/ 135000 h 256939"/>
              <a:gd name="connsiteX2" fmla="*/ 356 w 84157"/>
              <a:gd name="connsiteY2" fmla="*/ 256920 h 256939"/>
              <a:gd name="connsiteX3" fmla="*/ 83088 w 84157"/>
              <a:gd name="connsiteY3" fmla="*/ 126292 h 256939"/>
              <a:gd name="connsiteX4" fmla="*/ 39545 w 84157"/>
              <a:gd name="connsiteY4" fmla="*/ 17 h 25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57" h="256939">
                <a:moveTo>
                  <a:pt x="39545" y="17"/>
                </a:moveTo>
                <a:cubicBezTo>
                  <a:pt x="34465" y="1468"/>
                  <a:pt x="59139" y="92183"/>
                  <a:pt x="52608" y="135000"/>
                </a:cubicBezTo>
                <a:cubicBezTo>
                  <a:pt x="46077" y="177817"/>
                  <a:pt x="-4724" y="258371"/>
                  <a:pt x="356" y="256920"/>
                </a:cubicBezTo>
                <a:cubicBezTo>
                  <a:pt x="5436" y="255469"/>
                  <a:pt x="74379" y="164029"/>
                  <a:pt x="83088" y="126292"/>
                </a:cubicBezTo>
                <a:cubicBezTo>
                  <a:pt x="91797" y="88555"/>
                  <a:pt x="44625" y="-1434"/>
                  <a:pt x="39545" y="1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D261FEE1-643C-18FF-0FC8-6D6FE95AC575}"/>
              </a:ext>
            </a:extLst>
          </p:cNvPr>
          <p:cNvSpPr/>
          <p:nvPr/>
        </p:nvSpPr>
        <p:spPr>
          <a:xfrm>
            <a:off x="6154836" y="3844667"/>
            <a:ext cx="137206" cy="292668"/>
          </a:xfrm>
          <a:custGeom>
            <a:avLst/>
            <a:gdLst>
              <a:gd name="connsiteX0" fmla="*/ 137107 w 137206"/>
              <a:gd name="connsiteY0" fmla="*/ 167 h 292668"/>
              <a:gd name="connsiteX1" fmla="*/ 28250 w 137206"/>
              <a:gd name="connsiteY1" fmla="*/ 169984 h 292668"/>
              <a:gd name="connsiteX2" fmla="*/ 45667 w 137206"/>
              <a:gd name="connsiteY2" fmla="*/ 291904 h 292668"/>
              <a:gd name="connsiteX3" fmla="*/ 23895 w 137206"/>
              <a:gd name="connsiteY3" fmla="*/ 217882 h 292668"/>
              <a:gd name="connsiteX4" fmla="*/ 6478 w 137206"/>
              <a:gd name="connsiteY4" fmla="*/ 139504 h 292668"/>
              <a:gd name="connsiteX5" fmla="*/ 137107 w 137206"/>
              <a:gd name="connsiteY5" fmla="*/ 167 h 2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06" h="292668">
                <a:moveTo>
                  <a:pt x="137107" y="167"/>
                </a:moveTo>
                <a:cubicBezTo>
                  <a:pt x="140736" y="5247"/>
                  <a:pt x="43490" y="121361"/>
                  <a:pt x="28250" y="169984"/>
                </a:cubicBezTo>
                <a:cubicBezTo>
                  <a:pt x="13010" y="218607"/>
                  <a:pt x="46393" y="283921"/>
                  <a:pt x="45667" y="291904"/>
                </a:cubicBezTo>
                <a:cubicBezTo>
                  <a:pt x="44941" y="299887"/>
                  <a:pt x="30426" y="243282"/>
                  <a:pt x="23895" y="217882"/>
                </a:cubicBezTo>
                <a:cubicBezTo>
                  <a:pt x="17364" y="192482"/>
                  <a:pt x="-13116" y="172161"/>
                  <a:pt x="6478" y="139504"/>
                </a:cubicBezTo>
                <a:cubicBezTo>
                  <a:pt x="26072" y="106847"/>
                  <a:pt x="133478" y="-4913"/>
                  <a:pt x="137107" y="1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613C3AE8-021A-AF41-9AA4-AC170AF0BC2B}"/>
              </a:ext>
            </a:extLst>
          </p:cNvPr>
          <p:cNvSpPr/>
          <p:nvPr/>
        </p:nvSpPr>
        <p:spPr>
          <a:xfrm>
            <a:off x="6435173" y="3431138"/>
            <a:ext cx="96339" cy="331067"/>
          </a:xfrm>
          <a:custGeom>
            <a:avLst/>
            <a:gdLst>
              <a:gd name="connsiteX0" fmla="*/ 96256 w 96339"/>
              <a:gd name="connsiteY0" fmla="*/ 39 h 331067"/>
              <a:gd name="connsiteX1" fmla="*/ 17878 w 96339"/>
              <a:gd name="connsiteY1" fmla="*/ 209045 h 331067"/>
              <a:gd name="connsiteX2" fmla="*/ 48358 w 96339"/>
              <a:gd name="connsiteY2" fmla="*/ 330965 h 331067"/>
              <a:gd name="connsiteX3" fmla="*/ 461 w 96339"/>
              <a:gd name="connsiteY3" fmla="*/ 226462 h 331067"/>
              <a:gd name="connsiteX4" fmla="*/ 96256 w 96339"/>
              <a:gd name="connsiteY4" fmla="*/ 39 h 33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39" h="331067">
                <a:moveTo>
                  <a:pt x="96256" y="39"/>
                </a:moveTo>
                <a:cubicBezTo>
                  <a:pt x="99159" y="-2864"/>
                  <a:pt x="25861" y="153891"/>
                  <a:pt x="17878" y="209045"/>
                </a:cubicBezTo>
                <a:cubicBezTo>
                  <a:pt x="9895" y="264199"/>
                  <a:pt x="51261" y="328062"/>
                  <a:pt x="48358" y="330965"/>
                </a:cubicBezTo>
                <a:cubicBezTo>
                  <a:pt x="45455" y="333868"/>
                  <a:pt x="-5345" y="274359"/>
                  <a:pt x="461" y="226462"/>
                </a:cubicBezTo>
                <a:cubicBezTo>
                  <a:pt x="6267" y="178565"/>
                  <a:pt x="93353" y="2942"/>
                  <a:pt x="9625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6C462BFC-0E8B-C16F-9F35-A06EEE7AB102}"/>
              </a:ext>
            </a:extLst>
          </p:cNvPr>
          <p:cNvSpPr/>
          <p:nvPr/>
        </p:nvSpPr>
        <p:spPr>
          <a:xfrm>
            <a:off x="6548073" y="3638994"/>
            <a:ext cx="123130" cy="329903"/>
          </a:xfrm>
          <a:custGeom>
            <a:avLst/>
            <a:gdLst>
              <a:gd name="connsiteX0" fmla="*/ 66087 w 123130"/>
              <a:gd name="connsiteY0" fmla="*/ 1189 h 329903"/>
              <a:gd name="connsiteX1" fmla="*/ 70441 w 123130"/>
              <a:gd name="connsiteY1" fmla="*/ 231966 h 329903"/>
              <a:gd name="connsiteX2" fmla="*/ 773 w 123130"/>
              <a:gd name="connsiteY2" fmla="*/ 327760 h 329903"/>
              <a:gd name="connsiteX3" fmla="*/ 122693 w 123130"/>
              <a:gd name="connsiteY3" fmla="*/ 149235 h 329903"/>
              <a:gd name="connsiteX4" fmla="*/ 66087 w 123130"/>
              <a:gd name="connsiteY4" fmla="*/ 1189 h 32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30" h="329903">
                <a:moveTo>
                  <a:pt x="66087" y="1189"/>
                </a:moveTo>
                <a:cubicBezTo>
                  <a:pt x="57378" y="14977"/>
                  <a:pt x="81327" y="177538"/>
                  <a:pt x="70441" y="231966"/>
                </a:cubicBezTo>
                <a:cubicBezTo>
                  <a:pt x="59555" y="286394"/>
                  <a:pt x="-7936" y="341548"/>
                  <a:pt x="773" y="327760"/>
                </a:cubicBezTo>
                <a:cubicBezTo>
                  <a:pt x="9482" y="313972"/>
                  <a:pt x="116887" y="201486"/>
                  <a:pt x="122693" y="149235"/>
                </a:cubicBezTo>
                <a:cubicBezTo>
                  <a:pt x="128499" y="96984"/>
                  <a:pt x="74796" y="-12599"/>
                  <a:pt x="66087" y="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8AE02BFD-E383-26EB-F5CB-6F82DE1EE0B2}"/>
              </a:ext>
            </a:extLst>
          </p:cNvPr>
          <p:cNvSpPr/>
          <p:nvPr/>
        </p:nvSpPr>
        <p:spPr>
          <a:xfrm>
            <a:off x="4791176" y="5571774"/>
            <a:ext cx="843916" cy="86673"/>
          </a:xfrm>
          <a:custGeom>
            <a:avLst/>
            <a:gdLst>
              <a:gd name="connsiteX0" fmla="*/ 131 w 843916"/>
              <a:gd name="connsiteY0" fmla="*/ 119 h 86673"/>
              <a:gd name="connsiteX1" fmla="*/ 330951 w 843916"/>
              <a:gd name="connsiteY1" fmla="*/ 81894 h 86673"/>
              <a:gd name="connsiteX2" fmla="*/ 330951 w 843916"/>
              <a:gd name="connsiteY2" fmla="*/ 70743 h 86673"/>
              <a:gd name="connsiteX3" fmla="*/ 490785 w 843916"/>
              <a:gd name="connsiteY3" fmla="*/ 18704 h 86673"/>
              <a:gd name="connsiteX4" fmla="*/ 843907 w 843916"/>
              <a:gd name="connsiteY4" fmla="*/ 3836 h 86673"/>
              <a:gd name="connsiteX5" fmla="*/ 479634 w 843916"/>
              <a:gd name="connsiteY5" fmla="*/ 44724 h 86673"/>
              <a:gd name="connsiteX6" fmla="*/ 293780 w 843916"/>
              <a:gd name="connsiteY6" fmla="*/ 63309 h 86673"/>
              <a:gd name="connsiteX7" fmla="*/ 131 w 843916"/>
              <a:gd name="connsiteY7" fmla="*/ 119 h 8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3916" h="86673">
                <a:moveTo>
                  <a:pt x="131" y="119"/>
                </a:moveTo>
                <a:cubicBezTo>
                  <a:pt x="6326" y="3217"/>
                  <a:pt x="275814" y="70123"/>
                  <a:pt x="330951" y="81894"/>
                </a:cubicBezTo>
                <a:cubicBezTo>
                  <a:pt x="386088" y="93665"/>
                  <a:pt x="304312" y="81275"/>
                  <a:pt x="330951" y="70743"/>
                </a:cubicBezTo>
                <a:cubicBezTo>
                  <a:pt x="357590" y="60211"/>
                  <a:pt x="405292" y="29855"/>
                  <a:pt x="490785" y="18704"/>
                </a:cubicBezTo>
                <a:cubicBezTo>
                  <a:pt x="576278" y="7553"/>
                  <a:pt x="845765" y="-501"/>
                  <a:pt x="843907" y="3836"/>
                </a:cubicBezTo>
                <a:cubicBezTo>
                  <a:pt x="842049" y="8173"/>
                  <a:pt x="479634" y="44724"/>
                  <a:pt x="479634" y="44724"/>
                </a:cubicBezTo>
                <a:cubicBezTo>
                  <a:pt x="387946" y="54636"/>
                  <a:pt x="379273" y="71363"/>
                  <a:pt x="293780" y="63309"/>
                </a:cubicBezTo>
                <a:cubicBezTo>
                  <a:pt x="208287" y="55255"/>
                  <a:pt x="-6064" y="-2979"/>
                  <a:pt x="131" y="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43401E70-8A6C-A752-B8F4-524A119B16A7}"/>
              </a:ext>
            </a:extLst>
          </p:cNvPr>
          <p:cNvSpPr/>
          <p:nvPr/>
        </p:nvSpPr>
        <p:spPr>
          <a:xfrm>
            <a:off x="4544368" y="5538033"/>
            <a:ext cx="109420" cy="223669"/>
          </a:xfrm>
          <a:custGeom>
            <a:avLst/>
            <a:gdLst>
              <a:gd name="connsiteX0" fmla="*/ 109408 w 109420"/>
              <a:gd name="connsiteY0" fmla="*/ 406 h 223669"/>
              <a:gd name="connsiteX1" fmla="*/ 12764 w 109420"/>
              <a:gd name="connsiteY1" fmla="*/ 123069 h 223669"/>
              <a:gd name="connsiteX2" fmla="*/ 53652 w 109420"/>
              <a:gd name="connsiteY2" fmla="*/ 223430 h 223669"/>
              <a:gd name="connsiteX3" fmla="*/ 23915 w 109420"/>
              <a:gd name="connsiteY3" fmla="*/ 149089 h 223669"/>
              <a:gd name="connsiteX4" fmla="*/ 5330 w 109420"/>
              <a:gd name="connsiteY4" fmla="*/ 85899 h 223669"/>
              <a:gd name="connsiteX5" fmla="*/ 109408 w 109420"/>
              <a:gd name="connsiteY5" fmla="*/ 406 h 22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20" h="223669">
                <a:moveTo>
                  <a:pt x="109408" y="406"/>
                </a:moveTo>
                <a:cubicBezTo>
                  <a:pt x="110647" y="6601"/>
                  <a:pt x="22057" y="85898"/>
                  <a:pt x="12764" y="123069"/>
                </a:cubicBezTo>
                <a:cubicBezTo>
                  <a:pt x="3471" y="160240"/>
                  <a:pt x="51794" y="219093"/>
                  <a:pt x="53652" y="223430"/>
                </a:cubicBezTo>
                <a:cubicBezTo>
                  <a:pt x="55510" y="227767"/>
                  <a:pt x="31969" y="172011"/>
                  <a:pt x="23915" y="149089"/>
                </a:cubicBezTo>
                <a:cubicBezTo>
                  <a:pt x="15861" y="126167"/>
                  <a:pt x="-11397" y="111299"/>
                  <a:pt x="5330" y="85899"/>
                </a:cubicBezTo>
                <a:cubicBezTo>
                  <a:pt x="22057" y="60499"/>
                  <a:pt x="108169" y="-5789"/>
                  <a:pt x="109408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1EDEE4F7-8296-3716-ED42-79AFF38C9577}"/>
              </a:ext>
            </a:extLst>
          </p:cNvPr>
          <p:cNvSpPr/>
          <p:nvPr/>
        </p:nvSpPr>
        <p:spPr>
          <a:xfrm>
            <a:off x="6454373" y="2946259"/>
            <a:ext cx="204292" cy="753316"/>
          </a:xfrm>
          <a:custGeom>
            <a:avLst/>
            <a:gdLst>
              <a:gd name="connsiteX0" fmla="*/ 7387 w 204292"/>
              <a:gd name="connsiteY0" fmla="*/ 200801 h 753316"/>
              <a:gd name="connsiteX1" fmla="*/ 30247 w 204292"/>
              <a:gd name="connsiteY1" fmla="*/ 261761 h 753316"/>
              <a:gd name="connsiteX2" fmla="*/ 167407 w 204292"/>
              <a:gd name="connsiteY2" fmla="*/ 566561 h 753316"/>
              <a:gd name="connsiteX3" fmla="*/ 159787 w 204292"/>
              <a:gd name="connsiteY3" fmla="*/ 749441 h 753316"/>
              <a:gd name="connsiteX4" fmla="*/ 167407 w 204292"/>
              <a:gd name="connsiteY4" fmla="*/ 398921 h 753316"/>
              <a:gd name="connsiteX5" fmla="*/ 197887 w 204292"/>
              <a:gd name="connsiteY5" fmla="*/ 94121 h 753316"/>
              <a:gd name="connsiteX6" fmla="*/ 197887 w 204292"/>
              <a:gd name="connsiteY6" fmla="*/ 17921 h 753316"/>
              <a:gd name="connsiteX7" fmla="*/ 129307 w 204292"/>
              <a:gd name="connsiteY7" fmla="*/ 391301 h 753316"/>
              <a:gd name="connsiteX8" fmla="*/ 7387 w 204292"/>
              <a:gd name="connsiteY8" fmla="*/ 200801 h 75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92" h="753316">
                <a:moveTo>
                  <a:pt x="7387" y="200801"/>
                </a:moveTo>
                <a:cubicBezTo>
                  <a:pt x="-9123" y="179211"/>
                  <a:pt x="3577" y="200801"/>
                  <a:pt x="30247" y="261761"/>
                </a:cubicBezTo>
                <a:cubicBezTo>
                  <a:pt x="56917" y="322721"/>
                  <a:pt x="145817" y="485281"/>
                  <a:pt x="167407" y="566561"/>
                </a:cubicBezTo>
                <a:cubicBezTo>
                  <a:pt x="188997" y="647841"/>
                  <a:pt x="159787" y="777381"/>
                  <a:pt x="159787" y="749441"/>
                </a:cubicBezTo>
                <a:cubicBezTo>
                  <a:pt x="159787" y="721501"/>
                  <a:pt x="161057" y="508141"/>
                  <a:pt x="167407" y="398921"/>
                </a:cubicBezTo>
                <a:cubicBezTo>
                  <a:pt x="173757" y="289701"/>
                  <a:pt x="192807" y="157621"/>
                  <a:pt x="197887" y="94121"/>
                </a:cubicBezTo>
                <a:cubicBezTo>
                  <a:pt x="202967" y="30621"/>
                  <a:pt x="209317" y="-31609"/>
                  <a:pt x="197887" y="17921"/>
                </a:cubicBezTo>
                <a:cubicBezTo>
                  <a:pt x="186457" y="67451"/>
                  <a:pt x="161057" y="362091"/>
                  <a:pt x="129307" y="391301"/>
                </a:cubicBezTo>
                <a:cubicBezTo>
                  <a:pt x="97557" y="420511"/>
                  <a:pt x="23897" y="222391"/>
                  <a:pt x="7387" y="20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7FC20153-2198-94BB-A3AF-AA4F210A8513}"/>
              </a:ext>
            </a:extLst>
          </p:cNvPr>
          <p:cNvSpPr/>
          <p:nvPr/>
        </p:nvSpPr>
        <p:spPr>
          <a:xfrm>
            <a:off x="4609991" y="3670258"/>
            <a:ext cx="127686" cy="470069"/>
          </a:xfrm>
          <a:custGeom>
            <a:avLst/>
            <a:gdLst>
              <a:gd name="connsiteX0" fmla="*/ 127109 w 127686"/>
              <a:gd name="connsiteY0" fmla="*/ 42 h 470069"/>
              <a:gd name="connsiteX1" fmla="*/ 66784 w 127686"/>
              <a:gd name="connsiteY1" fmla="*/ 225467 h 470069"/>
              <a:gd name="connsiteX2" fmla="*/ 63609 w 127686"/>
              <a:gd name="connsiteY2" fmla="*/ 311192 h 470069"/>
              <a:gd name="connsiteX3" fmla="*/ 50909 w 127686"/>
              <a:gd name="connsiteY3" fmla="*/ 301667 h 470069"/>
              <a:gd name="connsiteX4" fmla="*/ 109 w 127686"/>
              <a:gd name="connsiteY4" fmla="*/ 469942 h 470069"/>
              <a:gd name="connsiteX5" fmla="*/ 38209 w 127686"/>
              <a:gd name="connsiteY5" fmla="*/ 323892 h 470069"/>
              <a:gd name="connsiteX6" fmla="*/ 66784 w 127686"/>
              <a:gd name="connsiteY6" fmla="*/ 38142 h 470069"/>
              <a:gd name="connsiteX7" fmla="*/ 25509 w 127686"/>
              <a:gd name="connsiteY7" fmla="*/ 244517 h 470069"/>
              <a:gd name="connsiteX8" fmla="*/ 127109 w 127686"/>
              <a:gd name="connsiteY8" fmla="*/ 42 h 47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86" h="470069">
                <a:moveTo>
                  <a:pt x="127109" y="42"/>
                </a:moveTo>
                <a:cubicBezTo>
                  <a:pt x="133988" y="-3133"/>
                  <a:pt x="77367" y="173609"/>
                  <a:pt x="66784" y="225467"/>
                </a:cubicBezTo>
                <a:cubicBezTo>
                  <a:pt x="56201" y="277325"/>
                  <a:pt x="66255" y="298492"/>
                  <a:pt x="63609" y="311192"/>
                </a:cubicBezTo>
                <a:cubicBezTo>
                  <a:pt x="60963" y="323892"/>
                  <a:pt x="61492" y="275209"/>
                  <a:pt x="50909" y="301667"/>
                </a:cubicBezTo>
                <a:cubicBezTo>
                  <a:pt x="40326" y="328125"/>
                  <a:pt x="2226" y="466238"/>
                  <a:pt x="109" y="469942"/>
                </a:cubicBezTo>
                <a:cubicBezTo>
                  <a:pt x="-2008" y="473646"/>
                  <a:pt x="27096" y="395859"/>
                  <a:pt x="38209" y="323892"/>
                </a:cubicBezTo>
                <a:cubicBezTo>
                  <a:pt x="49321" y="251925"/>
                  <a:pt x="68901" y="51371"/>
                  <a:pt x="66784" y="38142"/>
                </a:cubicBezTo>
                <a:cubicBezTo>
                  <a:pt x="64667" y="24913"/>
                  <a:pt x="12809" y="250338"/>
                  <a:pt x="25509" y="244517"/>
                </a:cubicBezTo>
                <a:cubicBezTo>
                  <a:pt x="38209" y="238696"/>
                  <a:pt x="120230" y="3217"/>
                  <a:pt x="12710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33AD8A52-0B2A-6C25-4920-E33CDD358176}"/>
              </a:ext>
            </a:extLst>
          </p:cNvPr>
          <p:cNvSpPr/>
          <p:nvPr/>
        </p:nvSpPr>
        <p:spPr>
          <a:xfrm>
            <a:off x="4476588" y="4022055"/>
            <a:ext cx="114464" cy="352478"/>
          </a:xfrm>
          <a:custGeom>
            <a:avLst/>
            <a:gdLst>
              <a:gd name="connsiteX0" fmla="*/ 114462 w 114464"/>
              <a:gd name="connsiteY0" fmla="*/ 670 h 352478"/>
              <a:gd name="connsiteX1" fmla="*/ 3337 w 114464"/>
              <a:gd name="connsiteY1" fmla="*/ 194345 h 352478"/>
              <a:gd name="connsiteX2" fmla="*/ 28737 w 114464"/>
              <a:gd name="connsiteY2" fmla="*/ 286420 h 352478"/>
              <a:gd name="connsiteX3" fmla="*/ 25562 w 114464"/>
              <a:gd name="connsiteY3" fmla="*/ 292770 h 352478"/>
              <a:gd name="connsiteX4" fmla="*/ 31912 w 114464"/>
              <a:gd name="connsiteY4" fmla="*/ 346745 h 352478"/>
              <a:gd name="connsiteX5" fmla="*/ 6512 w 114464"/>
              <a:gd name="connsiteY5" fmla="*/ 137195 h 352478"/>
              <a:gd name="connsiteX6" fmla="*/ 114462 w 114464"/>
              <a:gd name="connsiteY6" fmla="*/ 670 h 35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64" h="352478">
                <a:moveTo>
                  <a:pt x="114462" y="670"/>
                </a:moveTo>
                <a:cubicBezTo>
                  <a:pt x="113933" y="10195"/>
                  <a:pt x="17624" y="146720"/>
                  <a:pt x="3337" y="194345"/>
                </a:cubicBezTo>
                <a:cubicBezTo>
                  <a:pt x="-10950" y="241970"/>
                  <a:pt x="25033" y="270016"/>
                  <a:pt x="28737" y="286420"/>
                </a:cubicBezTo>
                <a:cubicBezTo>
                  <a:pt x="32441" y="302824"/>
                  <a:pt x="25033" y="282716"/>
                  <a:pt x="25562" y="292770"/>
                </a:cubicBezTo>
                <a:cubicBezTo>
                  <a:pt x="26091" y="302824"/>
                  <a:pt x="35087" y="372674"/>
                  <a:pt x="31912" y="346745"/>
                </a:cubicBezTo>
                <a:cubicBezTo>
                  <a:pt x="28737" y="320816"/>
                  <a:pt x="-4600" y="189053"/>
                  <a:pt x="6512" y="137195"/>
                </a:cubicBezTo>
                <a:cubicBezTo>
                  <a:pt x="17624" y="85337"/>
                  <a:pt x="114991" y="-8855"/>
                  <a:pt x="114462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3D0247C9-AEFC-B654-8734-FA5F05B5AC6D}"/>
              </a:ext>
            </a:extLst>
          </p:cNvPr>
          <p:cNvSpPr/>
          <p:nvPr/>
        </p:nvSpPr>
        <p:spPr>
          <a:xfrm>
            <a:off x="3986297" y="4284273"/>
            <a:ext cx="101599" cy="205311"/>
          </a:xfrm>
          <a:custGeom>
            <a:avLst/>
            <a:gdLst>
              <a:gd name="connsiteX0" fmla="*/ 9 w 101599"/>
              <a:gd name="connsiteY0" fmla="*/ 856 h 205311"/>
              <a:gd name="connsiteX1" fmla="*/ 89656 w 101599"/>
              <a:gd name="connsiteY1" fmla="*/ 138315 h 205311"/>
              <a:gd name="connsiteX2" fmla="*/ 89656 w 101599"/>
              <a:gd name="connsiteY2" fmla="*/ 204056 h 205311"/>
              <a:gd name="connsiteX3" fmla="*/ 95632 w 101599"/>
              <a:gd name="connsiteY3" fmla="*/ 84527 h 205311"/>
              <a:gd name="connsiteX4" fmla="*/ 9 w 101599"/>
              <a:gd name="connsiteY4" fmla="*/ 856 h 20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99" h="205311">
                <a:moveTo>
                  <a:pt x="9" y="856"/>
                </a:moveTo>
                <a:cubicBezTo>
                  <a:pt x="-987" y="9821"/>
                  <a:pt x="74715" y="104448"/>
                  <a:pt x="89656" y="138315"/>
                </a:cubicBezTo>
                <a:cubicBezTo>
                  <a:pt x="104597" y="172182"/>
                  <a:pt x="88660" y="213021"/>
                  <a:pt x="89656" y="204056"/>
                </a:cubicBezTo>
                <a:cubicBezTo>
                  <a:pt x="90652" y="195091"/>
                  <a:pt x="111569" y="113413"/>
                  <a:pt x="95632" y="84527"/>
                </a:cubicBezTo>
                <a:cubicBezTo>
                  <a:pt x="79695" y="55641"/>
                  <a:pt x="1005" y="-8109"/>
                  <a:pt x="9" y="8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77FB88E0-C2FD-2E8B-071E-341695BD500D}"/>
              </a:ext>
            </a:extLst>
          </p:cNvPr>
          <p:cNvSpPr/>
          <p:nvPr/>
        </p:nvSpPr>
        <p:spPr>
          <a:xfrm>
            <a:off x="5844322" y="4422467"/>
            <a:ext cx="60501" cy="192364"/>
          </a:xfrm>
          <a:custGeom>
            <a:avLst/>
            <a:gdLst>
              <a:gd name="connsiteX0" fmla="*/ 60431 w 60501"/>
              <a:gd name="connsiteY0" fmla="*/ 121 h 192364"/>
              <a:gd name="connsiteX1" fmla="*/ 12619 w 60501"/>
              <a:gd name="connsiteY1" fmla="*/ 89768 h 192364"/>
              <a:gd name="connsiteX2" fmla="*/ 6643 w 60501"/>
              <a:gd name="connsiteY2" fmla="*/ 191368 h 192364"/>
              <a:gd name="connsiteX3" fmla="*/ 6643 w 60501"/>
              <a:gd name="connsiteY3" fmla="*/ 137580 h 192364"/>
              <a:gd name="connsiteX4" fmla="*/ 666 w 60501"/>
              <a:gd name="connsiteY4" fmla="*/ 71839 h 192364"/>
              <a:gd name="connsiteX5" fmla="*/ 60431 w 60501"/>
              <a:gd name="connsiteY5" fmla="*/ 121 h 19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1" h="192364">
                <a:moveTo>
                  <a:pt x="60431" y="121"/>
                </a:moveTo>
                <a:cubicBezTo>
                  <a:pt x="62423" y="3109"/>
                  <a:pt x="21584" y="57894"/>
                  <a:pt x="12619" y="89768"/>
                </a:cubicBezTo>
                <a:cubicBezTo>
                  <a:pt x="3654" y="121643"/>
                  <a:pt x="7639" y="183399"/>
                  <a:pt x="6643" y="191368"/>
                </a:cubicBezTo>
                <a:cubicBezTo>
                  <a:pt x="5647" y="199337"/>
                  <a:pt x="7639" y="157501"/>
                  <a:pt x="6643" y="137580"/>
                </a:cubicBezTo>
                <a:cubicBezTo>
                  <a:pt x="5647" y="117659"/>
                  <a:pt x="-2322" y="93753"/>
                  <a:pt x="666" y="71839"/>
                </a:cubicBezTo>
                <a:cubicBezTo>
                  <a:pt x="3654" y="49925"/>
                  <a:pt x="58439" y="-2867"/>
                  <a:pt x="60431" y="1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14B029FB-0F05-A901-0C80-4A7BB7B1C38F}"/>
              </a:ext>
            </a:extLst>
          </p:cNvPr>
          <p:cNvSpPr/>
          <p:nvPr/>
        </p:nvSpPr>
        <p:spPr>
          <a:xfrm>
            <a:off x="5865486" y="3920450"/>
            <a:ext cx="75265" cy="191452"/>
          </a:xfrm>
          <a:custGeom>
            <a:avLst/>
            <a:gdLst>
              <a:gd name="connsiteX0" fmla="*/ 75126 w 75265"/>
              <a:gd name="connsiteY0" fmla="*/ 115 h 191452"/>
              <a:gd name="connsiteX1" fmla="*/ 21338 w 75265"/>
              <a:gd name="connsiteY1" fmla="*/ 83785 h 191452"/>
              <a:gd name="connsiteX2" fmla="*/ 9385 w 75265"/>
              <a:gd name="connsiteY2" fmla="*/ 191362 h 191452"/>
              <a:gd name="connsiteX3" fmla="*/ 9385 w 75265"/>
              <a:gd name="connsiteY3" fmla="*/ 101715 h 191452"/>
              <a:gd name="connsiteX4" fmla="*/ 3408 w 75265"/>
              <a:gd name="connsiteY4" fmla="*/ 65856 h 191452"/>
              <a:gd name="connsiteX5" fmla="*/ 75126 w 75265"/>
              <a:gd name="connsiteY5" fmla="*/ 115 h 19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65" h="191452">
                <a:moveTo>
                  <a:pt x="75126" y="115"/>
                </a:moveTo>
                <a:cubicBezTo>
                  <a:pt x="78114" y="3103"/>
                  <a:pt x="32295" y="51911"/>
                  <a:pt x="21338" y="83785"/>
                </a:cubicBezTo>
                <a:cubicBezTo>
                  <a:pt x="10381" y="115659"/>
                  <a:pt x="11377" y="188374"/>
                  <a:pt x="9385" y="191362"/>
                </a:cubicBezTo>
                <a:cubicBezTo>
                  <a:pt x="7393" y="194350"/>
                  <a:pt x="10381" y="122633"/>
                  <a:pt x="9385" y="101715"/>
                </a:cubicBezTo>
                <a:cubicBezTo>
                  <a:pt x="8389" y="80797"/>
                  <a:pt x="-6553" y="78805"/>
                  <a:pt x="3408" y="65856"/>
                </a:cubicBezTo>
                <a:cubicBezTo>
                  <a:pt x="13369" y="52907"/>
                  <a:pt x="72138" y="-2873"/>
                  <a:pt x="75126" y="1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A31D7421-2AF7-7923-34F8-63C32943EE02}"/>
              </a:ext>
            </a:extLst>
          </p:cNvPr>
          <p:cNvSpPr/>
          <p:nvPr/>
        </p:nvSpPr>
        <p:spPr>
          <a:xfrm>
            <a:off x="3830874" y="3980271"/>
            <a:ext cx="54023" cy="143562"/>
          </a:xfrm>
          <a:custGeom>
            <a:avLst/>
            <a:gdLst>
              <a:gd name="connsiteX0" fmla="*/ 53832 w 54023"/>
              <a:gd name="connsiteY0" fmla="*/ 58 h 143562"/>
              <a:gd name="connsiteX1" fmla="*/ 17973 w 54023"/>
              <a:gd name="connsiteY1" fmla="*/ 71776 h 143562"/>
              <a:gd name="connsiteX2" fmla="*/ 17973 w 54023"/>
              <a:gd name="connsiteY2" fmla="*/ 143494 h 143562"/>
              <a:gd name="connsiteX3" fmla="*/ 44 w 54023"/>
              <a:gd name="connsiteY3" fmla="*/ 83729 h 143562"/>
              <a:gd name="connsiteX4" fmla="*/ 53832 w 54023"/>
              <a:gd name="connsiteY4" fmla="*/ 58 h 14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23" h="143562">
                <a:moveTo>
                  <a:pt x="53832" y="58"/>
                </a:moveTo>
                <a:cubicBezTo>
                  <a:pt x="56820" y="-1934"/>
                  <a:pt x="23949" y="47870"/>
                  <a:pt x="17973" y="71776"/>
                </a:cubicBezTo>
                <a:cubicBezTo>
                  <a:pt x="11996" y="95682"/>
                  <a:pt x="20961" y="141502"/>
                  <a:pt x="17973" y="143494"/>
                </a:cubicBezTo>
                <a:cubicBezTo>
                  <a:pt x="14985" y="145486"/>
                  <a:pt x="-952" y="103651"/>
                  <a:pt x="44" y="83729"/>
                </a:cubicBezTo>
                <a:cubicBezTo>
                  <a:pt x="1040" y="63807"/>
                  <a:pt x="50844" y="2050"/>
                  <a:pt x="53832" y="5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8793C809-4238-1181-D487-5EB74F48D699}"/>
              </a:ext>
            </a:extLst>
          </p:cNvPr>
          <p:cNvSpPr/>
          <p:nvPr/>
        </p:nvSpPr>
        <p:spPr>
          <a:xfrm>
            <a:off x="4189493" y="4116585"/>
            <a:ext cx="74310" cy="103272"/>
          </a:xfrm>
          <a:custGeom>
            <a:avLst/>
            <a:gdLst>
              <a:gd name="connsiteX0" fmla="*/ 13 w 74310"/>
              <a:gd name="connsiteY0" fmla="*/ 1203 h 103272"/>
              <a:gd name="connsiteX1" fmla="*/ 65754 w 74310"/>
              <a:gd name="connsiteY1" fmla="*/ 54991 h 103272"/>
              <a:gd name="connsiteX2" fmla="*/ 65754 w 74310"/>
              <a:gd name="connsiteY2" fmla="*/ 102803 h 103272"/>
              <a:gd name="connsiteX3" fmla="*/ 71731 w 74310"/>
              <a:gd name="connsiteY3" fmla="*/ 25109 h 103272"/>
              <a:gd name="connsiteX4" fmla="*/ 13 w 74310"/>
              <a:gd name="connsiteY4" fmla="*/ 1203 h 10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10" h="103272">
                <a:moveTo>
                  <a:pt x="13" y="1203"/>
                </a:moveTo>
                <a:cubicBezTo>
                  <a:pt x="-983" y="6183"/>
                  <a:pt x="54797" y="38058"/>
                  <a:pt x="65754" y="54991"/>
                </a:cubicBezTo>
                <a:cubicBezTo>
                  <a:pt x="76711" y="71924"/>
                  <a:pt x="64758" y="107783"/>
                  <a:pt x="65754" y="102803"/>
                </a:cubicBezTo>
                <a:cubicBezTo>
                  <a:pt x="66750" y="97823"/>
                  <a:pt x="79700" y="43038"/>
                  <a:pt x="71731" y="25109"/>
                </a:cubicBezTo>
                <a:cubicBezTo>
                  <a:pt x="63762" y="7180"/>
                  <a:pt x="1009" y="-3777"/>
                  <a:pt x="13" y="12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1C0BF161-EF33-1F13-3A07-98D17C4B65F3}"/>
              </a:ext>
            </a:extLst>
          </p:cNvPr>
          <p:cNvSpPr/>
          <p:nvPr/>
        </p:nvSpPr>
        <p:spPr>
          <a:xfrm>
            <a:off x="3932378" y="3768018"/>
            <a:ext cx="145422" cy="105096"/>
          </a:xfrm>
          <a:custGeom>
            <a:avLst/>
            <a:gdLst>
              <a:gd name="connsiteX0" fmla="*/ 140 w 145422"/>
              <a:gd name="connsiteY0" fmla="*/ 3135 h 105096"/>
              <a:gd name="connsiteX1" fmla="*/ 101740 w 145422"/>
              <a:gd name="connsiteY1" fmla="*/ 44970 h 105096"/>
              <a:gd name="connsiteX2" fmla="*/ 143575 w 145422"/>
              <a:gd name="connsiteY2" fmla="*/ 104735 h 105096"/>
              <a:gd name="connsiteX3" fmla="*/ 125646 w 145422"/>
              <a:gd name="connsiteY3" fmla="*/ 15088 h 105096"/>
              <a:gd name="connsiteX4" fmla="*/ 140 w 145422"/>
              <a:gd name="connsiteY4" fmla="*/ 3135 h 10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22" h="105096">
                <a:moveTo>
                  <a:pt x="140" y="3135"/>
                </a:moveTo>
                <a:cubicBezTo>
                  <a:pt x="-3844" y="8115"/>
                  <a:pt x="77834" y="28037"/>
                  <a:pt x="101740" y="44970"/>
                </a:cubicBezTo>
                <a:cubicBezTo>
                  <a:pt x="125646" y="61903"/>
                  <a:pt x="139591" y="109715"/>
                  <a:pt x="143575" y="104735"/>
                </a:cubicBezTo>
                <a:cubicBezTo>
                  <a:pt x="147559" y="99755"/>
                  <a:pt x="146564" y="33018"/>
                  <a:pt x="125646" y="15088"/>
                </a:cubicBezTo>
                <a:cubicBezTo>
                  <a:pt x="104728" y="-2842"/>
                  <a:pt x="4124" y="-1845"/>
                  <a:pt x="140" y="31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EB65C6CB-2107-CB08-1B64-225E413EDB13}"/>
              </a:ext>
            </a:extLst>
          </p:cNvPr>
          <p:cNvSpPr/>
          <p:nvPr/>
        </p:nvSpPr>
        <p:spPr>
          <a:xfrm>
            <a:off x="6203417" y="3573829"/>
            <a:ext cx="96127" cy="167597"/>
          </a:xfrm>
          <a:custGeom>
            <a:avLst/>
            <a:gdLst>
              <a:gd name="connsiteX0" fmla="*/ 24065 w 96127"/>
              <a:gd name="connsiteY0" fmla="*/ 100 h 167597"/>
              <a:gd name="connsiteX1" fmla="*/ 71877 w 96127"/>
              <a:gd name="connsiteY1" fmla="*/ 101700 h 167597"/>
              <a:gd name="connsiteX2" fmla="*/ 159 w 96127"/>
              <a:gd name="connsiteY2" fmla="*/ 167442 h 167597"/>
              <a:gd name="connsiteX3" fmla="*/ 95783 w 96127"/>
              <a:gd name="connsiteY3" fmla="*/ 83771 h 167597"/>
              <a:gd name="connsiteX4" fmla="*/ 24065 w 96127"/>
              <a:gd name="connsiteY4" fmla="*/ 100 h 16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27" h="167597">
                <a:moveTo>
                  <a:pt x="24065" y="100"/>
                </a:moveTo>
                <a:cubicBezTo>
                  <a:pt x="20081" y="3088"/>
                  <a:pt x="75861" y="73810"/>
                  <a:pt x="71877" y="101700"/>
                </a:cubicBezTo>
                <a:cubicBezTo>
                  <a:pt x="67893" y="129590"/>
                  <a:pt x="-3825" y="170430"/>
                  <a:pt x="159" y="167442"/>
                </a:cubicBezTo>
                <a:cubicBezTo>
                  <a:pt x="4143" y="164454"/>
                  <a:pt x="89807" y="105685"/>
                  <a:pt x="95783" y="83771"/>
                </a:cubicBezTo>
                <a:cubicBezTo>
                  <a:pt x="101759" y="61857"/>
                  <a:pt x="28049" y="-2888"/>
                  <a:pt x="24065" y="10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FD6961B4-0C1F-34BB-B4EF-B68A9EF8DD6F}"/>
              </a:ext>
            </a:extLst>
          </p:cNvPr>
          <p:cNvSpPr/>
          <p:nvPr/>
        </p:nvSpPr>
        <p:spPr>
          <a:xfrm>
            <a:off x="3782166" y="3776810"/>
            <a:ext cx="30822" cy="169026"/>
          </a:xfrm>
          <a:custGeom>
            <a:avLst/>
            <a:gdLst>
              <a:gd name="connsiteX0" fmla="*/ 30822 w 30822"/>
              <a:gd name="connsiteY0" fmla="*/ 319 h 169026"/>
              <a:gd name="connsiteX1" fmla="*/ 940 w 30822"/>
              <a:gd name="connsiteY1" fmla="*/ 131802 h 169026"/>
              <a:gd name="connsiteX2" fmla="*/ 6916 w 30822"/>
              <a:gd name="connsiteY2" fmla="*/ 167661 h 169026"/>
              <a:gd name="connsiteX3" fmla="*/ 940 w 30822"/>
              <a:gd name="connsiteY3" fmla="*/ 95943 h 169026"/>
              <a:gd name="connsiteX4" fmla="*/ 30822 w 30822"/>
              <a:gd name="connsiteY4" fmla="*/ 319 h 16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2" h="169026">
                <a:moveTo>
                  <a:pt x="30822" y="319"/>
                </a:moveTo>
                <a:cubicBezTo>
                  <a:pt x="30822" y="6295"/>
                  <a:pt x="4924" y="103912"/>
                  <a:pt x="940" y="131802"/>
                </a:cubicBezTo>
                <a:cubicBezTo>
                  <a:pt x="-3044" y="159692"/>
                  <a:pt x="6916" y="173637"/>
                  <a:pt x="6916" y="167661"/>
                </a:cubicBezTo>
                <a:cubicBezTo>
                  <a:pt x="6916" y="161685"/>
                  <a:pt x="-1052" y="117857"/>
                  <a:pt x="940" y="95943"/>
                </a:cubicBezTo>
                <a:cubicBezTo>
                  <a:pt x="2932" y="74029"/>
                  <a:pt x="30822" y="-5657"/>
                  <a:pt x="30822" y="3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4CE3200A-5808-6CC4-15D8-9147EA537D10}"/>
              </a:ext>
            </a:extLst>
          </p:cNvPr>
          <p:cNvSpPr/>
          <p:nvPr/>
        </p:nvSpPr>
        <p:spPr>
          <a:xfrm>
            <a:off x="5628162" y="3830365"/>
            <a:ext cx="86965" cy="170599"/>
          </a:xfrm>
          <a:custGeom>
            <a:avLst/>
            <a:gdLst>
              <a:gd name="connsiteX0" fmla="*/ 19603 w 86965"/>
              <a:gd name="connsiteY0" fmla="*/ 553 h 170599"/>
              <a:gd name="connsiteX1" fmla="*/ 19603 w 86965"/>
              <a:gd name="connsiteY1" fmla="*/ 66294 h 170599"/>
              <a:gd name="connsiteX2" fmla="*/ 85344 w 86965"/>
              <a:gd name="connsiteY2" fmla="*/ 167894 h 170599"/>
              <a:gd name="connsiteX3" fmla="*/ 61438 w 86965"/>
              <a:gd name="connsiteY3" fmla="*/ 138011 h 170599"/>
              <a:gd name="connsiteX4" fmla="*/ 1673 w 86965"/>
              <a:gd name="connsiteY4" fmla="*/ 102153 h 170599"/>
              <a:gd name="connsiteX5" fmla="*/ 19603 w 86965"/>
              <a:gd name="connsiteY5" fmla="*/ 553 h 17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65" h="170599">
                <a:moveTo>
                  <a:pt x="19603" y="553"/>
                </a:moveTo>
                <a:cubicBezTo>
                  <a:pt x="22591" y="-5424"/>
                  <a:pt x="8646" y="38404"/>
                  <a:pt x="19603" y="66294"/>
                </a:cubicBezTo>
                <a:cubicBezTo>
                  <a:pt x="30560" y="94184"/>
                  <a:pt x="85344" y="167894"/>
                  <a:pt x="85344" y="167894"/>
                </a:cubicBezTo>
                <a:cubicBezTo>
                  <a:pt x="92317" y="179847"/>
                  <a:pt x="75383" y="148968"/>
                  <a:pt x="61438" y="138011"/>
                </a:cubicBezTo>
                <a:cubicBezTo>
                  <a:pt x="47493" y="127054"/>
                  <a:pt x="9642" y="125063"/>
                  <a:pt x="1673" y="102153"/>
                </a:cubicBezTo>
                <a:cubicBezTo>
                  <a:pt x="-6296" y="79243"/>
                  <a:pt x="16615" y="6530"/>
                  <a:pt x="19603" y="55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BB2B923E-9604-3BFC-80D0-A8FB44C87AAC}"/>
              </a:ext>
            </a:extLst>
          </p:cNvPr>
          <p:cNvSpPr/>
          <p:nvPr/>
        </p:nvSpPr>
        <p:spPr>
          <a:xfrm>
            <a:off x="4279092" y="3884280"/>
            <a:ext cx="69350" cy="126554"/>
          </a:xfrm>
          <a:custGeom>
            <a:avLst/>
            <a:gdLst>
              <a:gd name="connsiteX0" fmla="*/ 61 w 69350"/>
              <a:gd name="connsiteY0" fmla="*/ 426 h 126554"/>
              <a:gd name="connsiteX1" fmla="*/ 53849 w 69350"/>
              <a:gd name="connsiteY1" fmla="*/ 84096 h 126554"/>
              <a:gd name="connsiteX2" fmla="*/ 53849 w 69350"/>
              <a:gd name="connsiteY2" fmla="*/ 125932 h 126554"/>
              <a:gd name="connsiteX3" fmla="*/ 65802 w 69350"/>
              <a:gd name="connsiteY3" fmla="*/ 54214 h 126554"/>
              <a:gd name="connsiteX4" fmla="*/ 61 w 69350"/>
              <a:gd name="connsiteY4" fmla="*/ 426 h 1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50" h="126554">
                <a:moveTo>
                  <a:pt x="61" y="426"/>
                </a:moveTo>
                <a:cubicBezTo>
                  <a:pt x="-1931" y="5406"/>
                  <a:pt x="44884" y="63178"/>
                  <a:pt x="53849" y="84096"/>
                </a:cubicBezTo>
                <a:cubicBezTo>
                  <a:pt x="62814" y="105014"/>
                  <a:pt x="51857" y="130912"/>
                  <a:pt x="53849" y="125932"/>
                </a:cubicBezTo>
                <a:cubicBezTo>
                  <a:pt x="55841" y="120952"/>
                  <a:pt x="77755" y="73139"/>
                  <a:pt x="65802" y="54214"/>
                </a:cubicBezTo>
                <a:cubicBezTo>
                  <a:pt x="53849" y="35289"/>
                  <a:pt x="2053" y="-4554"/>
                  <a:pt x="61" y="4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1C178C58-E70B-AA52-B48D-2EB2CC07707E}"/>
              </a:ext>
            </a:extLst>
          </p:cNvPr>
          <p:cNvSpPr/>
          <p:nvPr/>
        </p:nvSpPr>
        <p:spPr>
          <a:xfrm>
            <a:off x="5699288" y="4171549"/>
            <a:ext cx="103873" cy="215223"/>
          </a:xfrm>
          <a:custGeom>
            <a:avLst/>
            <a:gdLst>
              <a:gd name="connsiteX0" fmla="*/ 103865 w 103873"/>
              <a:gd name="connsiteY0" fmla="*/ 27 h 215223"/>
              <a:gd name="connsiteX1" fmla="*/ 8241 w 103873"/>
              <a:gd name="connsiteY1" fmla="*/ 137486 h 215223"/>
              <a:gd name="connsiteX2" fmla="*/ 56053 w 103873"/>
              <a:gd name="connsiteY2" fmla="*/ 215180 h 215223"/>
              <a:gd name="connsiteX3" fmla="*/ 32147 w 103873"/>
              <a:gd name="connsiteY3" fmla="*/ 149439 h 215223"/>
              <a:gd name="connsiteX4" fmla="*/ 2265 w 103873"/>
              <a:gd name="connsiteY4" fmla="*/ 125533 h 215223"/>
              <a:gd name="connsiteX5" fmla="*/ 103865 w 103873"/>
              <a:gd name="connsiteY5" fmla="*/ 27 h 21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73" h="215223">
                <a:moveTo>
                  <a:pt x="103865" y="27"/>
                </a:moveTo>
                <a:cubicBezTo>
                  <a:pt x="104861" y="2019"/>
                  <a:pt x="16210" y="101627"/>
                  <a:pt x="8241" y="137486"/>
                </a:cubicBezTo>
                <a:cubicBezTo>
                  <a:pt x="272" y="173345"/>
                  <a:pt x="52069" y="213188"/>
                  <a:pt x="56053" y="215180"/>
                </a:cubicBezTo>
                <a:cubicBezTo>
                  <a:pt x="60037" y="217172"/>
                  <a:pt x="32147" y="149439"/>
                  <a:pt x="32147" y="149439"/>
                </a:cubicBezTo>
                <a:cubicBezTo>
                  <a:pt x="23182" y="134498"/>
                  <a:pt x="-8692" y="145454"/>
                  <a:pt x="2265" y="125533"/>
                </a:cubicBezTo>
                <a:cubicBezTo>
                  <a:pt x="13222" y="105612"/>
                  <a:pt x="102869" y="-1965"/>
                  <a:pt x="103865" y="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97FF9E9-EB27-E114-3591-16FC4A17B946}"/>
              </a:ext>
            </a:extLst>
          </p:cNvPr>
          <p:cNvSpPr/>
          <p:nvPr/>
        </p:nvSpPr>
        <p:spPr>
          <a:xfrm>
            <a:off x="4291025" y="3717239"/>
            <a:ext cx="119674" cy="101799"/>
          </a:xfrm>
          <a:custGeom>
            <a:avLst/>
            <a:gdLst>
              <a:gd name="connsiteX0" fmla="*/ 81 w 119674"/>
              <a:gd name="connsiteY0" fmla="*/ 126 h 101799"/>
              <a:gd name="connsiteX1" fmla="*/ 95704 w 119674"/>
              <a:gd name="connsiteY1" fmla="*/ 47937 h 101799"/>
              <a:gd name="connsiteX2" fmla="*/ 113634 w 119674"/>
              <a:gd name="connsiteY2" fmla="*/ 101726 h 101799"/>
              <a:gd name="connsiteX3" fmla="*/ 113634 w 119674"/>
              <a:gd name="connsiteY3" fmla="*/ 35985 h 101799"/>
              <a:gd name="connsiteX4" fmla="*/ 81 w 119674"/>
              <a:gd name="connsiteY4" fmla="*/ 126 h 10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4" h="101799">
                <a:moveTo>
                  <a:pt x="81" y="126"/>
                </a:moveTo>
                <a:cubicBezTo>
                  <a:pt x="-2907" y="2118"/>
                  <a:pt x="76778" y="31004"/>
                  <a:pt x="95704" y="47937"/>
                </a:cubicBezTo>
                <a:cubicBezTo>
                  <a:pt x="114630" y="64870"/>
                  <a:pt x="110646" y="103718"/>
                  <a:pt x="113634" y="101726"/>
                </a:cubicBezTo>
                <a:cubicBezTo>
                  <a:pt x="116622" y="99734"/>
                  <a:pt x="125587" y="51922"/>
                  <a:pt x="113634" y="35985"/>
                </a:cubicBezTo>
                <a:cubicBezTo>
                  <a:pt x="101681" y="20048"/>
                  <a:pt x="3069" y="-1866"/>
                  <a:pt x="81" y="1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77B6AD33-86C3-4633-3762-60F6DA3BAA3D}"/>
              </a:ext>
            </a:extLst>
          </p:cNvPr>
          <p:cNvSpPr/>
          <p:nvPr/>
        </p:nvSpPr>
        <p:spPr>
          <a:xfrm>
            <a:off x="5383953" y="3651506"/>
            <a:ext cx="102466" cy="228184"/>
          </a:xfrm>
          <a:custGeom>
            <a:avLst/>
            <a:gdLst>
              <a:gd name="connsiteX0" fmla="*/ 84518 w 102466"/>
              <a:gd name="connsiteY0" fmla="*/ 118 h 228184"/>
              <a:gd name="connsiteX1" fmla="*/ 42682 w 102466"/>
              <a:gd name="connsiteY1" fmla="*/ 131600 h 228184"/>
              <a:gd name="connsiteX2" fmla="*/ 102447 w 102466"/>
              <a:gd name="connsiteY2" fmla="*/ 227223 h 228184"/>
              <a:gd name="connsiteX3" fmla="*/ 48659 w 102466"/>
              <a:gd name="connsiteY3" fmla="*/ 179412 h 228184"/>
              <a:gd name="connsiteX4" fmla="*/ 847 w 102466"/>
              <a:gd name="connsiteY4" fmla="*/ 155506 h 228184"/>
              <a:gd name="connsiteX5" fmla="*/ 84518 w 102466"/>
              <a:gd name="connsiteY5" fmla="*/ 118 h 22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66" h="228184">
                <a:moveTo>
                  <a:pt x="84518" y="118"/>
                </a:moveTo>
                <a:cubicBezTo>
                  <a:pt x="91491" y="-3866"/>
                  <a:pt x="39694" y="93749"/>
                  <a:pt x="42682" y="131600"/>
                </a:cubicBezTo>
                <a:cubicBezTo>
                  <a:pt x="45670" y="169451"/>
                  <a:pt x="101451" y="219254"/>
                  <a:pt x="102447" y="227223"/>
                </a:cubicBezTo>
                <a:cubicBezTo>
                  <a:pt x="103443" y="235192"/>
                  <a:pt x="65592" y="191365"/>
                  <a:pt x="48659" y="179412"/>
                </a:cubicBezTo>
                <a:cubicBezTo>
                  <a:pt x="31726" y="167459"/>
                  <a:pt x="-6126" y="179412"/>
                  <a:pt x="847" y="155506"/>
                </a:cubicBezTo>
                <a:cubicBezTo>
                  <a:pt x="7819" y="131600"/>
                  <a:pt x="77545" y="4102"/>
                  <a:pt x="84518" y="11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AD0C672-E48B-C780-6FE6-89E8966634E3}"/>
              </a:ext>
            </a:extLst>
          </p:cNvPr>
          <p:cNvSpPr/>
          <p:nvPr/>
        </p:nvSpPr>
        <p:spPr>
          <a:xfrm>
            <a:off x="4183444" y="4542118"/>
            <a:ext cx="103023" cy="155388"/>
          </a:xfrm>
          <a:custGeom>
            <a:avLst/>
            <a:gdLst>
              <a:gd name="connsiteX0" fmla="*/ 59850 w 103023"/>
              <a:gd name="connsiteY0" fmla="*/ 0 h 155388"/>
              <a:gd name="connsiteX1" fmla="*/ 83756 w 103023"/>
              <a:gd name="connsiteY1" fmla="*/ 107576 h 155388"/>
              <a:gd name="connsiteX2" fmla="*/ 85 w 103023"/>
              <a:gd name="connsiteY2" fmla="*/ 155388 h 155388"/>
              <a:gd name="connsiteX3" fmla="*/ 101685 w 103023"/>
              <a:gd name="connsiteY3" fmla="*/ 107576 h 155388"/>
              <a:gd name="connsiteX4" fmla="*/ 59850 w 103023"/>
              <a:gd name="connsiteY4" fmla="*/ 0 h 15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23" h="155388">
                <a:moveTo>
                  <a:pt x="59850" y="0"/>
                </a:moveTo>
                <a:cubicBezTo>
                  <a:pt x="56862" y="0"/>
                  <a:pt x="93717" y="81678"/>
                  <a:pt x="83756" y="107576"/>
                </a:cubicBezTo>
                <a:cubicBezTo>
                  <a:pt x="73795" y="133474"/>
                  <a:pt x="-2903" y="155388"/>
                  <a:pt x="85" y="155388"/>
                </a:cubicBezTo>
                <a:cubicBezTo>
                  <a:pt x="3073" y="155388"/>
                  <a:pt x="91724" y="127498"/>
                  <a:pt x="101685" y="107576"/>
                </a:cubicBezTo>
                <a:cubicBezTo>
                  <a:pt x="111646" y="87654"/>
                  <a:pt x="62838" y="0"/>
                  <a:pt x="59850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74CBB3E4-A9A8-986D-8B01-B4997DA90AC5}"/>
              </a:ext>
            </a:extLst>
          </p:cNvPr>
          <p:cNvSpPr/>
          <p:nvPr/>
        </p:nvSpPr>
        <p:spPr>
          <a:xfrm>
            <a:off x="5808658" y="4679569"/>
            <a:ext cx="60433" cy="251279"/>
          </a:xfrm>
          <a:custGeom>
            <a:avLst/>
            <a:gdLst>
              <a:gd name="connsiteX0" fmla="*/ 471 w 60433"/>
              <a:gd name="connsiteY0" fmla="*/ 7 h 251279"/>
              <a:gd name="connsiteX1" fmla="*/ 12424 w 60433"/>
              <a:gd name="connsiteY1" fmla="*/ 119537 h 251279"/>
              <a:gd name="connsiteX2" fmla="*/ 60236 w 60433"/>
              <a:gd name="connsiteY2" fmla="*/ 137466 h 251279"/>
              <a:gd name="connsiteX3" fmla="*/ 30354 w 60433"/>
              <a:gd name="connsiteY3" fmla="*/ 251019 h 251279"/>
              <a:gd name="connsiteX4" fmla="*/ 54260 w 60433"/>
              <a:gd name="connsiteY4" fmla="*/ 167349 h 251279"/>
              <a:gd name="connsiteX5" fmla="*/ 6448 w 60433"/>
              <a:gd name="connsiteY5" fmla="*/ 125513 h 251279"/>
              <a:gd name="connsiteX6" fmla="*/ 471 w 60433"/>
              <a:gd name="connsiteY6" fmla="*/ 7 h 2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33" h="251279">
                <a:moveTo>
                  <a:pt x="471" y="7"/>
                </a:moveTo>
                <a:cubicBezTo>
                  <a:pt x="1467" y="-989"/>
                  <a:pt x="2463" y="96627"/>
                  <a:pt x="12424" y="119537"/>
                </a:cubicBezTo>
                <a:cubicBezTo>
                  <a:pt x="22385" y="142447"/>
                  <a:pt x="57248" y="115552"/>
                  <a:pt x="60236" y="137466"/>
                </a:cubicBezTo>
                <a:cubicBezTo>
                  <a:pt x="63224" y="159380"/>
                  <a:pt x="31350" y="246039"/>
                  <a:pt x="30354" y="251019"/>
                </a:cubicBezTo>
                <a:cubicBezTo>
                  <a:pt x="29358" y="256000"/>
                  <a:pt x="58244" y="188267"/>
                  <a:pt x="54260" y="167349"/>
                </a:cubicBezTo>
                <a:cubicBezTo>
                  <a:pt x="50276" y="146431"/>
                  <a:pt x="13421" y="153403"/>
                  <a:pt x="6448" y="125513"/>
                </a:cubicBezTo>
                <a:cubicBezTo>
                  <a:pt x="-525" y="97623"/>
                  <a:pt x="-525" y="1003"/>
                  <a:pt x="471" y="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7D487DED-3451-2571-D386-67152D25500C}"/>
              </a:ext>
            </a:extLst>
          </p:cNvPr>
          <p:cNvSpPr/>
          <p:nvPr/>
        </p:nvSpPr>
        <p:spPr>
          <a:xfrm>
            <a:off x="4089291" y="4822981"/>
            <a:ext cx="76694" cy="209207"/>
          </a:xfrm>
          <a:custGeom>
            <a:avLst/>
            <a:gdLst>
              <a:gd name="connsiteX0" fmla="*/ 76309 w 76694"/>
              <a:gd name="connsiteY0" fmla="*/ 31 h 209207"/>
              <a:gd name="connsiteX1" fmla="*/ 34474 w 76694"/>
              <a:gd name="connsiteY1" fmla="*/ 125537 h 209207"/>
              <a:gd name="connsiteX2" fmla="*/ 64356 w 76694"/>
              <a:gd name="connsiteY2" fmla="*/ 209207 h 209207"/>
              <a:gd name="connsiteX3" fmla="*/ 28497 w 76694"/>
              <a:gd name="connsiteY3" fmla="*/ 137490 h 209207"/>
              <a:gd name="connsiteX4" fmla="*/ 4591 w 76694"/>
              <a:gd name="connsiteY4" fmla="*/ 113584 h 209207"/>
              <a:gd name="connsiteX5" fmla="*/ 76309 w 76694"/>
              <a:gd name="connsiteY5" fmla="*/ 31 h 20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94" h="209207">
                <a:moveTo>
                  <a:pt x="76309" y="31"/>
                </a:moveTo>
                <a:cubicBezTo>
                  <a:pt x="81289" y="2023"/>
                  <a:pt x="36466" y="90674"/>
                  <a:pt x="34474" y="125537"/>
                </a:cubicBezTo>
                <a:cubicBezTo>
                  <a:pt x="32482" y="160400"/>
                  <a:pt x="65352" y="207215"/>
                  <a:pt x="64356" y="209207"/>
                </a:cubicBezTo>
                <a:lnTo>
                  <a:pt x="28497" y="137490"/>
                </a:lnTo>
                <a:cubicBezTo>
                  <a:pt x="18536" y="121553"/>
                  <a:pt x="-11346" y="136494"/>
                  <a:pt x="4591" y="113584"/>
                </a:cubicBezTo>
                <a:cubicBezTo>
                  <a:pt x="20528" y="90674"/>
                  <a:pt x="71329" y="-1961"/>
                  <a:pt x="76309" y="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0D99D103-31BF-0F00-F69A-779A7A25A2A1}"/>
              </a:ext>
            </a:extLst>
          </p:cNvPr>
          <p:cNvSpPr/>
          <p:nvPr/>
        </p:nvSpPr>
        <p:spPr>
          <a:xfrm>
            <a:off x="5485255" y="4623019"/>
            <a:ext cx="128133" cy="104641"/>
          </a:xfrm>
          <a:custGeom>
            <a:avLst/>
            <a:gdLst>
              <a:gd name="connsiteX0" fmla="*/ 1145 w 128133"/>
              <a:gd name="connsiteY0" fmla="*/ 2769 h 104641"/>
              <a:gd name="connsiteX1" fmla="*/ 126651 w 128133"/>
              <a:gd name="connsiteY1" fmla="*/ 104369 h 104641"/>
              <a:gd name="connsiteX2" fmla="*/ 66886 w 128133"/>
              <a:gd name="connsiteY2" fmla="*/ 32652 h 104641"/>
              <a:gd name="connsiteX3" fmla="*/ 1145 w 128133"/>
              <a:gd name="connsiteY3" fmla="*/ 2769 h 10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3" h="104641">
                <a:moveTo>
                  <a:pt x="1145" y="2769"/>
                </a:moveTo>
                <a:cubicBezTo>
                  <a:pt x="11106" y="14722"/>
                  <a:pt x="115694" y="99388"/>
                  <a:pt x="126651" y="104369"/>
                </a:cubicBezTo>
                <a:cubicBezTo>
                  <a:pt x="137608" y="109350"/>
                  <a:pt x="84815" y="44605"/>
                  <a:pt x="66886" y="32652"/>
                </a:cubicBezTo>
                <a:cubicBezTo>
                  <a:pt x="48957" y="20699"/>
                  <a:pt x="-8816" y="-9184"/>
                  <a:pt x="1145" y="27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D62E6254-4324-B629-0109-2733679A271C}"/>
              </a:ext>
            </a:extLst>
          </p:cNvPr>
          <p:cNvSpPr/>
          <p:nvPr/>
        </p:nvSpPr>
        <p:spPr>
          <a:xfrm>
            <a:off x="4453785" y="4635006"/>
            <a:ext cx="150364" cy="98539"/>
          </a:xfrm>
          <a:custGeom>
            <a:avLst/>
            <a:gdLst>
              <a:gd name="connsiteX0" fmla="*/ 94309 w 150364"/>
              <a:gd name="connsiteY0" fmla="*/ 2735 h 98539"/>
              <a:gd name="connsiteX1" fmla="*/ 22591 w 150364"/>
              <a:gd name="connsiteY1" fmla="*/ 50547 h 98539"/>
              <a:gd name="connsiteX2" fmla="*/ 10639 w 150364"/>
              <a:gd name="connsiteY2" fmla="*/ 98359 h 98539"/>
              <a:gd name="connsiteX3" fmla="*/ 10639 w 150364"/>
              <a:gd name="connsiteY3" fmla="*/ 32618 h 98539"/>
              <a:gd name="connsiteX4" fmla="*/ 148097 w 150364"/>
              <a:gd name="connsiteY4" fmla="*/ 8712 h 98539"/>
              <a:gd name="connsiteX5" fmla="*/ 94309 w 150364"/>
              <a:gd name="connsiteY5" fmla="*/ 2735 h 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364" h="98539">
                <a:moveTo>
                  <a:pt x="94309" y="2735"/>
                </a:moveTo>
                <a:cubicBezTo>
                  <a:pt x="73391" y="9707"/>
                  <a:pt x="36536" y="34610"/>
                  <a:pt x="22591" y="50547"/>
                </a:cubicBezTo>
                <a:cubicBezTo>
                  <a:pt x="8646" y="66484"/>
                  <a:pt x="12631" y="101347"/>
                  <a:pt x="10639" y="98359"/>
                </a:cubicBezTo>
                <a:cubicBezTo>
                  <a:pt x="8647" y="95371"/>
                  <a:pt x="-12271" y="47559"/>
                  <a:pt x="10639" y="32618"/>
                </a:cubicBezTo>
                <a:cubicBezTo>
                  <a:pt x="33549" y="17677"/>
                  <a:pt x="135148" y="13692"/>
                  <a:pt x="148097" y="8712"/>
                </a:cubicBezTo>
                <a:cubicBezTo>
                  <a:pt x="161046" y="3732"/>
                  <a:pt x="115227" y="-4237"/>
                  <a:pt x="94309" y="27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5F694B57-8196-7781-69BF-5081D9891973}"/>
              </a:ext>
            </a:extLst>
          </p:cNvPr>
          <p:cNvSpPr/>
          <p:nvPr/>
        </p:nvSpPr>
        <p:spPr>
          <a:xfrm>
            <a:off x="4416563" y="4794071"/>
            <a:ext cx="532940" cy="100845"/>
          </a:xfrm>
          <a:custGeom>
            <a:avLst/>
            <a:gdLst>
              <a:gd name="connsiteX0" fmla="*/ 531955 w 532940"/>
              <a:gd name="connsiteY0" fmla="*/ 16988 h 100845"/>
              <a:gd name="connsiteX1" fmla="*/ 203249 w 532940"/>
              <a:gd name="connsiteY1" fmla="*/ 11011 h 100845"/>
              <a:gd name="connsiteX2" fmla="*/ 268990 w 532940"/>
              <a:gd name="connsiteY2" fmla="*/ 28941 h 100845"/>
              <a:gd name="connsiteX3" fmla="*/ 49 w 532940"/>
              <a:gd name="connsiteY3" fmla="*/ 100658 h 100845"/>
              <a:gd name="connsiteX4" fmla="*/ 292896 w 532940"/>
              <a:gd name="connsiteY4" fmla="*/ 5035 h 100845"/>
              <a:gd name="connsiteX5" fmla="*/ 531955 w 532940"/>
              <a:gd name="connsiteY5" fmla="*/ 16988 h 10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940" h="100845">
                <a:moveTo>
                  <a:pt x="531955" y="16988"/>
                </a:moveTo>
                <a:cubicBezTo>
                  <a:pt x="517014" y="17984"/>
                  <a:pt x="247076" y="9019"/>
                  <a:pt x="203249" y="11011"/>
                </a:cubicBezTo>
                <a:cubicBezTo>
                  <a:pt x="159422" y="13003"/>
                  <a:pt x="302857" y="14000"/>
                  <a:pt x="268990" y="28941"/>
                </a:cubicBezTo>
                <a:cubicBezTo>
                  <a:pt x="235123" y="43882"/>
                  <a:pt x="-3935" y="104642"/>
                  <a:pt x="49" y="100658"/>
                </a:cubicBezTo>
                <a:cubicBezTo>
                  <a:pt x="4033" y="96674"/>
                  <a:pt x="197273" y="20972"/>
                  <a:pt x="292896" y="5035"/>
                </a:cubicBezTo>
                <a:cubicBezTo>
                  <a:pt x="388519" y="-10902"/>
                  <a:pt x="546896" y="15992"/>
                  <a:pt x="531955" y="16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685F6A07-0F08-1DFD-718B-8095BA13B691}"/>
              </a:ext>
            </a:extLst>
          </p:cNvPr>
          <p:cNvSpPr/>
          <p:nvPr/>
        </p:nvSpPr>
        <p:spPr>
          <a:xfrm>
            <a:off x="4481852" y="5431808"/>
            <a:ext cx="341847" cy="90491"/>
          </a:xfrm>
          <a:custGeom>
            <a:avLst/>
            <a:gdLst>
              <a:gd name="connsiteX0" fmla="*/ 501 w 341847"/>
              <a:gd name="connsiteY0" fmla="*/ 90451 h 90491"/>
              <a:gd name="connsiteX1" fmla="*/ 161866 w 341847"/>
              <a:gd name="connsiteY1" fmla="*/ 12757 h 90491"/>
              <a:gd name="connsiteX2" fmla="*/ 341160 w 341847"/>
              <a:gd name="connsiteY2" fmla="*/ 48616 h 90491"/>
              <a:gd name="connsiteX3" fmla="*/ 215654 w 341847"/>
              <a:gd name="connsiteY3" fmla="*/ 804 h 90491"/>
              <a:gd name="connsiteX4" fmla="*/ 501 w 341847"/>
              <a:gd name="connsiteY4" fmla="*/ 90451 h 9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847" h="90491">
                <a:moveTo>
                  <a:pt x="501" y="90451"/>
                </a:moveTo>
                <a:cubicBezTo>
                  <a:pt x="-8464" y="92443"/>
                  <a:pt x="105090" y="19729"/>
                  <a:pt x="161866" y="12757"/>
                </a:cubicBezTo>
                <a:cubicBezTo>
                  <a:pt x="218642" y="5785"/>
                  <a:pt x="332195" y="50608"/>
                  <a:pt x="341160" y="48616"/>
                </a:cubicBezTo>
                <a:cubicBezTo>
                  <a:pt x="350125" y="46624"/>
                  <a:pt x="269442" y="-7164"/>
                  <a:pt x="215654" y="804"/>
                </a:cubicBezTo>
                <a:cubicBezTo>
                  <a:pt x="161866" y="8772"/>
                  <a:pt x="9466" y="88459"/>
                  <a:pt x="501" y="9045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1D6B89D4-B4B1-2C16-18D4-DCB7E6630474}"/>
              </a:ext>
            </a:extLst>
          </p:cNvPr>
          <p:cNvSpPr/>
          <p:nvPr/>
        </p:nvSpPr>
        <p:spPr>
          <a:xfrm>
            <a:off x="6036028" y="4324088"/>
            <a:ext cx="77912" cy="265996"/>
          </a:xfrm>
          <a:custGeom>
            <a:avLst/>
            <a:gdLst>
              <a:gd name="connsiteX0" fmla="*/ 6184 w 77912"/>
              <a:gd name="connsiteY0" fmla="*/ 2877 h 265996"/>
              <a:gd name="connsiteX1" fmla="*/ 77901 w 77912"/>
              <a:gd name="connsiteY1" fmla="*/ 152288 h 265996"/>
              <a:gd name="connsiteX2" fmla="*/ 207 w 77912"/>
              <a:gd name="connsiteY2" fmla="*/ 265841 h 265996"/>
              <a:gd name="connsiteX3" fmla="*/ 53996 w 77912"/>
              <a:gd name="connsiteY3" fmla="*/ 128383 h 265996"/>
              <a:gd name="connsiteX4" fmla="*/ 18137 w 77912"/>
              <a:gd name="connsiteY4" fmla="*/ 56665 h 265996"/>
              <a:gd name="connsiteX5" fmla="*/ 6184 w 77912"/>
              <a:gd name="connsiteY5" fmla="*/ 2877 h 26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12" h="265996">
                <a:moveTo>
                  <a:pt x="6184" y="2877"/>
                </a:moveTo>
                <a:cubicBezTo>
                  <a:pt x="16145" y="18814"/>
                  <a:pt x="78897" y="108461"/>
                  <a:pt x="77901" y="152288"/>
                </a:cubicBezTo>
                <a:cubicBezTo>
                  <a:pt x="76905" y="196115"/>
                  <a:pt x="4191" y="269825"/>
                  <a:pt x="207" y="265841"/>
                </a:cubicBezTo>
                <a:cubicBezTo>
                  <a:pt x="-3777" y="261857"/>
                  <a:pt x="51008" y="163246"/>
                  <a:pt x="53996" y="128383"/>
                </a:cubicBezTo>
                <a:cubicBezTo>
                  <a:pt x="56984" y="93520"/>
                  <a:pt x="18137" y="56665"/>
                  <a:pt x="18137" y="56665"/>
                </a:cubicBezTo>
                <a:cubicBezTo>
                  <a:pt x="10168" y="41724"/>
                  <a:pt x="-3777" y="-13060"/>
                  <a:pt x="6184" y="28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65547DC2-7F88-3D58-CD4A-110D3CA52131}"/>
              </a:ext>
            </a:extLst>
          </p:cNvPr>
          <p:cNvSpPr/>
          <p:nvPr/>
        </p:nvSpPr>
        <p:spPr>
          <a:xfrm>
            <a:off x="3661930" y="3765176"/>
            <a:ext cx="55769" cy="252586"/>
          </a:xfrm>
          <a:custGeom>
            <a:avLst/>
            <a:gdLst>
              <a:gd name="connsiteX0" fmla="*/ 55435 w 55769"/>
              <a:gd name="connsiteY0" fmla="*/ 0 h 252586"/>
              <a:gd name="connsiteX1" fmla="*/ 25552 w 55769"/>
              <a:gd name="connsiteY1" fmla="*/ 143436 h 252586"/>
              <a:gd name="connsiteX2" fmla="*/ 49458 w 55769"/>
              <a:gd name="connsiteY2" fmla="*/ 251012 h 252586"/>
              <a:gd name="connsiteX3" fmla="*/ 19576 w 55769"/>
              <a:gd name="connsiteY3" fmla="*/ 203200 h 252586"/>
              <a:gd name="connsiteX4" fmla="*/ 1646 w 55769"/>
              <a:gd name="connsiteY4" fmla="*/ 143436 h 252586"/>
              <a:gd name="connsiteX5" fmla="*/ 55435 w 55769"/>
              <a:gd name="connsiteY5" fmla="*/ 0 h 25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69" h="252586">
                <a:moveTo>
                  <a:pt x="55435" y="0"/>
                </a:moveTo>
                <a:cubicBezTo>
                  <a:pt x="59419" y="0"/>
                  <a:pt x="26548" y="101601"/>
                  <a:pt x="25552" y="143436"/>
                </a:cubicBezTo>
                <a:cubicBezTo>
                  <a:pt x="24556" y="185271"/>
                  <a:pt x="50454" y="241051"/>
                  <a:pt x="49458" y="251012"/>
                </a:cubicBezTo>
                <a:cubicBezTo>
                  <a:pt x="48462" y="260973"/>
                  <a:pt x="27545" y="221129"/>
                  <a:pt x="19576" y="203200"/>
                </a:cubicBezTo>
                <a:cubicBezTo>
                  <a:pt x="11607" y="185271"/>
                  <a:pt x="-5326" y="170330"/>
                  <a:pt x="1646" y="143436"/>
                </a:cubicBezTo>
                <a:cubicBezTo>
                  <a:pt x="8618" y="116542"/>
                  <a:pt x="51451" y="0"/>
                  <a:pt x="55435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D5D5D00B-2B73-FF50-FEDB-917EBE04ED7E}"/>
              </a:ext>
            </a:extLst>
          </p:cNvPr>
          <p:cNvSpPr/>
          <p:nvPr/>
        </p:nvSpPr>
        <p:spPr>
          <a:xfrm>
            <a:off x="5586385" y="5187567"/>
            <a:ext cx="268883" cy="172289"/>
          </a:xfrm>
          <a:custGeom>
            <a:avLst/>
            <a:gdLst>
              <a:gd name="connsiteX0" fmla="*/ 168956 w 268883"/>
              <a:gd name="connsiteY0" fmla="*/ 9 h 172289"/>
              <a:gd name="connsiteX1" fmla="*/ 222744 w 268883"/>
              <a:gd name="connsiteY1" fmla="*/ 101609 h 172289"/>
              <a:gd name="connsiteX2" fmla="*/ 157003 w 268883"/>
              <a:gd name="connsiteY2" fmla="*/ 161374 h 172289"/>
              <a:gd name="connsiteX3" fmla="*/ 1615 w 268883"/>
              <a:gd name="connsiteY3" fmla="*/ 167351 h 172289"/>
              <a:gd name="connsiteX4" fmla="*/ 264580 w 268883"/>
              <a:gd name="connsiteY4" fmla="*/ 107586 h 172289"/>
              <a:gd name="connsiteX5" fmla="*/ 168956 w 268883"/>
              <a:gd name="connsiteY5" fmla="*/ 9 h 17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883" h="172289">
                <a:moveTo>
                  <a:pt x="168956" y="9"/>
                </a:moveTo>
                <a:cubicBezTo>
                  <a:pt x="161984" y="-987"/>
                  <a:pt x="224736" y="74715"/>
                  <a:pt x="222744" y="101609"/>
                </a:cubicBezTo>
                <a:cubicBezTo>
                  <a:pt x="220752" y="128503"/>
                  <a:pt x="193858" y="150417"/>
                  <a:pt x="157003" y="161374"/>
                </a:cubicBezTo>
                <a:cubicBezTo>
                  <a:pt x="120148" y="172331"/>
                  <a:pt x="-16314" y="176316"/>
                  <a:pt x="1615" y="167351"/>
                </a:cubicBezTo>
                <a:cubicBezTo>
                  <a:pt x="19544" y="158386"/>
                  <a:pt x="236690" y="130496"/>
                  <a:pt x="264580" y="107586"/>
                </a:cubicBezTo>
                <a:cubicBezTo>
                  <a:pt x="292470" y="84676"/>
                  <a:pt x="175928" y="1005"/>
                  <a:pt x="16895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54E005CD-3F20-D1DF-637F-A84C3671C120}"/>
              </a:ext>
            </a:extLst>
          </p:cNvPr>
          <p:cNvSpPr/>
          <p:nvPr/>
        </p:nvSpPr>
        <p:spPr>
          <a:xfrm>
            <a:off x="4428526" y="5407946"/>
            <a:ext cx="65793" cy="182637"/>
          </a:xfrm>
          <a:custGeom>
            <a:avLst/>
            <a:gdLst>
              <a:gd name="connsiteX0" fmla="*/ 65780 w 65793"/>
              <a:gd name="connsiteY0" fmla="*/ 760 h 182637"/>
              <a:gd name="connsiteX1" fmla="*/ 6015 w 65793"/>
              <a:gd name="connsiteY1" fmla="*/ 144195 h 182637"/>
              <a:gd name="connsiteX2" fmla="*/ 17968 w 65793"/>
              <a:gd name="connsiteY2" fmla="*/ 180054 h 182637"/>
              <a:gd name="connsiteX3" fmla="*/ 39 w 65793"/>
              <a:gd name="connsiteY3" fmla="*/ 90407 h 182637"/>
              <a:gd name="connsiteX4" fmla="*/ 65780 w 65793"/>
              <a:gd name="connsiteY4" fmla="*/ 760 h 18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3" h="182637">
                <a:moveTo>
                  <a:pt x="65780" y="760"/>
                </a:moveTo>
                <a:cubicBezTo>
                  <a:pt x="66776" y="9725"/>
                  <a:pt x="13984" y="114313"/>
                  <a:pt x="6015" y="144195"/>
                </a:cubicBezTo>
                <a:cubicBezTo>
                  <a:pt x="-1954" y="174077"/>
                  <a:pt x="18964" y="189019"/>
                  <a:pt x="17968" y="180054"/>
                </a:cubicBezTo>
                <a:cubicBezTo>
                  <a:pt x="16972" y="171089"/>
                  <a:pt x="-957" y="116305"/>
                  <a:pt x="39" y="90407"/>
                </a:cubicBezTo>
                <a:cubicBezTo>
                  <a:pt x="1035" y="64509"/>
                  <a:pt x="64784" y="-8205"/>
                  <a:pt x="65780" y="7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D5FABDC8-F66A-F745-BA0B-4D4F048D1F64}"/>
              </a:ext>
            </a:extLst>
          </p:cNvPr>
          <p:cNvSpPr/>
          <p:nvPr/>
        </p:nvSpPr>
        <p:spPr>
          <a:xfrm>
            <a:off x="4729950" y="5617872"/>
            <a:ext cx="270224" cy="114417"/>
          </a:xfrm>
          <a:custGeom>
            <a:avLst/>
            <a:gdLst>
              <a:gd name="connsiteX0" fmla="*/ 75132 w 270224"/>
              <a:gd name="connsiteY0" fmla="*/ 10 h 114417"/>
              <a:gd name="connsiteX1" fmla="*/ 39274 w 270224"/>
              <a:gd name="connsiteY1" fmla="*/ 83681 h 114417"/>
              <a:gd name="connsiteX2" fmla="*/ 152826 w 270224"/>
              <a:gd name="connsiteY2" fmla="*/ 101610 h 114417"/>
              <a:gd name="connsiteX3" fmla="*/ 176732 w 270224"/>
              <a:gd name="connsiteY3" fmla="*/ 113563 h 114417"/>
              <a:gd name="connsiteX4" fmla="*/ 266379 w 270224"/>
              <a:gd name="connsiteY4" fmla="*/ 77704 h 114417"/>
              <a:gd name="connsiteX5" fmla="*/ 33297 w 270224"/>
              <a:gd name="connsiteY5" fmla="*/ 65752 h 114417"/>
              <a:gd name="connsiteX6" fmla="*/ 3415 w 270224"/>
              <a:gd name="connsiteY6" fmla="*/ 89657 h 114417"/>
              <a:gd name="connsiteX7" fmla="*/ 75132 w 270224"/>
              <a:gd name="connsiteY7" fmla="*/ 10 h 11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224" h="114417">
                <a:moveTo>
                  <a:pt x="75132" y="10"/>
                </a:moveTo>
                <a:cubicBezTo>
                  <a:pt x="81108" y="-986"/>
                  <a:pt x="26325" y="66748"/>
                  <a:pt x="39274" y="83681"/>
                </a:cubicBezTo>
                <a:cubicBezTo>
                  <a:pt x="52223" y="100614"/>
                  <a:pt x="129916" y="96630"/>
                  <a:pt x="152826" y="101610"/>
                </a:cubicBezTo>
                <a:cubicBezTo>
                  <a:pt x="175736" y="106590"/>
                  <a:pt x="157806" y="117547"/>
                  <a:pt x="176732" y="113563"/>
                </a:cubicBezTo>
                <a:cubicBezTo>
                  <a:pt x="195658" y="109579"/>
                  <a:pt x="290285" y="85672"/>
                  <a:pt x="266379" y="77704"/>
                </a:cubicBezTo>
                <a:cubicBezTo>
                  <a:pt x="242473" y="69736"/>
                  <a:pt x="33297" y="65752"/>
                  <a:pt x="33297" y="65752"/>
                </a:cubicBezTo>
                <a:cubicBezTo>
                  <a:pt x="-10530" y="67744"/>
                  <a:pt x="427" y="97626"/>
                  <a:pt x="3415" y="89657"/>
                </a:cubicBezTo>
                <a:cubicBezTo>
                  <a:pt x="6403" y="81688"/>
                  <a:pt x="69156" y="1006"/>
                  <a:pt x="75132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A2A893A7-843D-16C8-8181-4D98EBE24F2E}"/>
              </a:ext>
            </a:extLst>
          </p:cNvPr>
          <p:cNvSpPr/>
          <p:nvPr/>
        </p:nvSpPr>
        <p:spPr>
          <a:xfrm>
            <a:off x="5938214" y="3672909"/>
            <a:ext cx="235740" cy="80315"/>
          </a:xfrm>
          <a:custGeom>
            <a:avLst/>
            <a:gdLst>
              <a:gd name="connsiteX0" fmla="*/ 2398 w 235740"/>
              <a:gd name="connsiteY0" fmla="*/ 20550 h 80315"/>
              <a:gd name="connsiteX1" fmla="*/ 80092 w 235740"/>
              <a:gd name="connsiteY1" fmla="*/ 2620 h 80315"/>
              <a:gd name="connsiteX2" fmla="*/ 157786 w 235740"/>
              <a:gd name="connsiteY2" fmla="*/ 8597 h 80315"/>
              <a:gd name="connsiteX3" fmla="*/ 235480 w 235740"/>
              <a:gd name="connsiteY3" fmla="*/ 80315 h 80315"/>
              <a:gd name="connsiteX4" fmla="*/ 175715 w 235740"/>
              <a:gd name="connsiteY4" fmla="*/ 8597 h 80315"/>
              <a:gd name="connsiteX5" fmla="*/ 2398 w 235740"/>
              <a:gd name="connsiteY5" fmla="*/ 20550 h 8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740" h="80315">
                <a:moveTo>
                  <a:pt x="2398" y="20550"/>
                </a:moveTo>
                <a:cubicBezTo>
                  <a:pt x="-13539" y="19554"/>
                  <a:pt x="54194" y="4612"/>
                  <a:pt x="80092" y="2620"/>
                </a:cubicBezTo>
                <a:cubicBezTo>
                  <a:pt x="105990" y="628"/>
                  <a:pt x="131888" y="-4352"/>
                  <a:pt x="157786" y="8597"/>
                </a:cubicBezTo>
                <a:cubicBezTo>
                  <a:pt x="183684" y="21546"/>
                  <a:pt x="232492" y="80315"/>
                  <a:pt x="235480" y="80315"/>
                </a:cubicBezTo>
                <a:cubicBezTo>
                  <a:pt x="238468" y="80315"/>
                  <a:pt x="215558" y="15570"/>
                  <a:pt x="175715" y="8597"/>
                </a:cubicBezTo>
                <a:cubicBezTo>
                  <a:pt x="135872" y="1624"/>
                  <a:pt x="18335" y="21546"/>
                  <a:pt x="2398" y="205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5830794E-86F2-7597-1B35-5E3357140667}"/>
              </a:ext>
            </a:extLst>
          </p:cNvPr>
          <p:cNvSpPr/>
          <p:nvPr/>
        </p:nvSpPr>
        <p:spPr>
          <a:xfrm>
            <a:off x="4302201" y="5418175"/>
            <a:ext cx="269820" cy="516479"/>
          </a:xfrm>
          <a:custGeom>
            <a:avLst/>
            <a:gdLst>
              <a:gd name="connsiteX0" fmla="*/ 102458 w 269820"/>
              <a:gd name="connsiteY0" fmla="*/ 14437 h 516479"/>
              <a:gd name="connsiteX1" fmla="*/ 102458 w 269820"/>
              <a:gd name="connsiteY1" fmla="*/ 86154 h 516479"/>
              <a:gd name="connsiteX2" fmla="*/ 186128 w 269820"/>
              <a:gd name="connsiteY2" fmla="*/ 408884 h 516479"/>
              <a:gd name="connsiteX3" fmla="*/ 269799 w 269820"/>
              <a:gd name="connsiteY3" fmla="*/ 516460 h 516479"/>
              <a:gd name="connsiteX4" fmla="*/ 192105 w 269820"/>
              <a:gd name="connsiteY4" fmla="*/ 402907 h 516479"/>
              <a:gd name="connsiteX5" fmla="*/ 858 w 269820"/>
              <a:gd name="connsiteY5" fmla="*/ 193731 h 516479"/>
              <a:gd name="connsiteX6" fmla="*/ 120387 w 269820"/>
              <a:gd name="connsiteY6" fmla="*/ 319237 h 516479"/>
              <a:gd name="connsiteX7" fmla="*/ 102458 w 269820"/>
              <a:gd name="connsiteY7" fmla="*/ 14437 h 51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20" h="516479">
                <a:moveTo>
                  <a:pt x="102458" y="14437"/>
                </a:moveTo>
                <a:cubicBezTo>
                  <a:pt x="99470" y="-24410"/>
                  <a:pt x="88513" y="20413"/>
                  <a:pt x="102458" y="86154"/>
                </a:cubicBezTo>
                <a:cubicBezTo>
                  <a:pt x="116403" y="151895"/>
                  <a:pt x="158238" y="337166"/>
                  <a:pt x="186128" y="408884"/>
                </a:cubicBezTo>
                <a:cubicBezTo>
                  <a:pt x="214018" y="480602"/>
                  <a:pt x="268803" y="517456"/>
                  <a:pt x="269799" y="516460"/>
                </a:cubicBezTo>
                <a:cubicBezTo>
                  <a:pt x="270795" y="515464"/>
                  <a:pt x="236929" y="456695"/>
                  <a:pt x="192105" y="402907"/>
                </a:cubicBezTo>
                <a:cubicBezTo>
                  <a:pt x="147281" y="349119"/>
                  <a:pt x="12811" y="207676"/>
                  <a:pt x="858" y="193731"/>
                </a:cubicBezTo>
                <a:cubicBezTo>
                  <a:pt x="-11095" y="179786"/>
                  <a:pt x="105446" y="341151"/>
                  <a:pt x="120387" y="319237"/>
                </a:cubicBezTo>
                <a:cubicBezTo>
                  <a:pt x="135328" y="297323"/>
                  <a:pt x="105446" y="53284"/>
                  <a:pt x="102458" y="14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5303DE56-3AE1-B4C6-9E20-6F7F36C110A4}"/>
              </a:ext>
            </a:extLst>
          </p:cNvPr>
          <p:cNvSpPr/>
          <p:nvPr/>
        </p:nvSpPr>
        <p:spPr>
          <a:xfrm>
            <a:off x="2831715" y="3111167"/>
            <a:ext cx="249090" cy="152783"/>
          </a:xfrm>
          <a:custGeom>
            <a:avLst/>
            <a:gdLst>
              <a:gd name="connsiteX0" fmla="*/ 248035 w 249090"/>
              <a:gd name="connsiteY0" fmla="*/ 92408 h 152783"/>
              <a:gd name="connsiteX1" fmla="*/ 143260 w 249090"/>
              <a:gd name="connsiteY1" fmla="*/ 333 h 152783"/>
              <a:gd name="connsiteX2" fmla="*/ 32135 w 249090"/>
              <a:gd name="connsiteY2" fmla="*/ 60658 h 152783"/>
              <a:gd name="connsiteX3" fmla="*/ 51185 w 249090"/>
              <a:gd name="connsiteY3" fmla="*/ 38433 h 152783"/>
              <a:gd name="connsiteX4" fmla="*/ 385 w 249090"/>
              <a:gd name="connsiteY4" fmla="*/ 152733 h 152783"/>
              <a:gd name="connsiteX5" fmla="*/ 82935 w 249090"/>
              <a:gd name="connsiteY5" fmla="*/ 22558 h 152783"/>
              <a:gd name="connsiteX6" fmla="*/ 187710 w 249090"/>
              <a:gd name="connsiteY6" fmla="*/ 54308 h 152783"/>
              <a:gd name="connsiteX7" fmla="*/ 248035 w 249090"/>
              <a:gd name="connsiteY7" fmla="*/ 92408 h 15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090" h="152783">
                <a:moveTo>
                  <a:pt x="248035" y="92408"/>
                </a:moveTo>
                <a:cubicBezTo>
                  <a:pt x="240627" y="83412"/>
                  <a:pt x="179243" y="5625"/>
                  <a:pt x="143260" y="333"/>
                </a:cubicBezTo>
                <a:cubicBezTo>
                  <a:pt x="107277" y="-4959"/>
                  <a:pt x="47481" y="54308"/>
                  <a:pt x="32135" y="60658"/>
                </a:cubicBezTo>
                <a:cubicBezTo>
                  <a:pt x="16789" y="67008"/>
                  <a:pt x="56477" y="23087"/>
                  <a:pt x="51185" y="38433"/>
                </a:cubicBezTo>
                <a:cubicBezTo>
                  <a:pt x="45893" y="53779"/>
                  <a:pt x="-4907" y="155379"/>
                  <a:pt x="385" y="152733"/>
                </a:cubicBezTo>
                <a:cubicBezTo>
                  <a:pt x="5677" y="150087"/>
                  <a:pt x="51714" y="38962"/>
                  <a:pt x="82935" y="22558"/>
                </a:cubicBezTo>
                <a:cubicBezTo>
                  <a:pt x="114156" y="6154"/>
                  <a:pt x="152785" y="42137"/>
                  <a:pt x="187710" y="54308"/>
                </a:cubicBezTo>
                <a:cubicBezTo>
                  <a:pt x="222635" y="66479"/>
                  <a:pt x="255443" y="101404"/>
                  <a:pt x="248035" y="9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BB700EF3-CCA5-F8AA-4962-F026DA42CA56}"/>
              </a:ext>
            </a:extLst>
          </p:cNvPr>
          <p:cNvSpPr/>
          <p:nvPr/>
        </p:nvSpPr>
        <p:spPr>
          <a:xfrm>
            <a:off x="2816074" y="3057466"/>
            <a:ext cx="368721" cy="219520"/>
          </a:xfrm>
          <a:custGeom>
            <a:avLst/>
            <a:gdLst>
              <a:gd name="connsiteX0" fmla="*/ 368451 w 368721"/>
              <a:gd name="connsiteY0" fmla="*/ 114359 h 219520"/>
              <a:gd name="connsiteX1" fmla="*/ 158901 w 368721"/>
              <a:gd name="connsiteY1" fmla="*/ 59 h 219520"/>
              <a:gd name="connsiteX2" fmla="*/ 6501 w 368721"/>
              <a:gd name="connsiteY2" fmla="*/ 98484 h 219520"/>
              <a:gd name="connsiteX3" fmla="*/ 28726 w 368721"/>
              <a:gd name="connsiteY3" fmla="*/ 85784 h 219520"/>
              <a:gd name="connsiteX4" fmla="*/ 35076 w 368721"/>
              <a:gd name="connsiteY4" fmla="*/ 219134 h 219520"/>
              <a:gd name="connsiteX5" fmla="*/ 16026 w 368721"/>
              <a:gd name="connsiteY5" fmla="*/ 123884 h 219520"/>
              <a:gd name="connsiteX6" fmla="*/ 108101 w 368721"/>
              <a:gd name="connsiteY6" fmla="*/ 50859 h 219520"/>
              <a:gd name="connsiteX7" fmla="*/ 152551 w 368721"/>
              <a:gd name="connsiteY7" fmla="*/ 34984 h 219520"/>
              <a:gd name="connsiteX8" fmla="*/ 203351 w 368721"/>
              <a:gd name="connsiteY8" fmla="*/ 88959 h 219520"/>
              <a:gd name="connsiteX9" fmla="*/ 203351 w 368721"/>
              <a:gd name="connsiteY9" fmla="*/ 34984 h 219520"/>
              <a:gd name="connsiteX10" fmla="*/ 368451 w 368721"/>
              <a:gd name="connsiteY10" fmla="*/ 114359 h 21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721" h="219520">
                <a:moveTo>
                  <a:pt x="368451" y="114359"/>
                </a:moveTo>
                <a:cubicBezTo>
                  <a:pt x="361043" y="108538"/>
                  <a:pt x="219226" y="2705"/>
                  <a:pt x="158901" y="59"/>
                </a:cubicBezTo>
                <a:cubicBezTo>
                  <a:pt x="98576" y="-2587"/>
                  <a:pt x="28197" y="84196"/>
                  <a:pt x="6501" y="98484"/>
                </a:cubicBezTo>
                <a:cubicBezTo>
                  <a:pt x="-15195" y="112771"/>
                  <a:pt x="23964" y="65676"/>
                  <a:pt x="28726" y="85784"/>
                </a:cubicBezTo>
                <a:cubicBezTo>
                  <a:pt x="33488" y="105892"/>
                  <a:pt x="37193" y="212784"/>
                  <a:pt x="35076" y="219134"/>
                </a:cubicBezTo>
                <a:cubicBezTo>
                  <a:pt x="32959" y="225484"/>
                  <a:pt x="3855" y="151930"/>
                  <a:pt x="16026" y="123884"/>
                </a:cubicBezTo>
                <a:cubicBezTo>
                  <a:pt x="28197" y="95838"/>
                  <a:pt x="85347" y="65676"/>
                  <a:pt x="108101" y="50859"/>
                </a:cubicBezTo>
                <a:cubicBezTo>
                  <a:pt x="130855" y="36042"/>
                  <a:pt x="136676" y="28634"/>
                  <a:pt x="152551" y="34984"/>
                </a:cubicBezTo>
                <a:cubicBezTo>
                  <a:pt x="168426" y="41334"/>
                  <a:pt x="194884" y="88959"/>
                  <a:pt x="203351" y="88959"/>
                </a:cubicBezTo>
                <a:cubicBezTo>
                  <a:pt x="211818" y="88959"/>
                  <a:pt x="177951" y="31809"/>
                  <a:pt x="203351" y="34984"/>
                </a:cubicBezTo>
                <a:cubicBezTo>
                  <a:pt x="228751" y="38159"/>
                  <a:pt x="375859" y="120180"/>
                  <a:pt x="368451" y="114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0F04ECA-3164-EC56-3A88-6A68A7BACEF0}"/>
              </a:ext>
            </a:extLst>
          </p:cNvPr>
          <p:cNvSpPr/>
          <p:nvPr/>
        </p:nvSpPr>
        <p:spPr>
          <a:xfrm>
            <a:off x="2862631" y="3154961"/>
            <a:ext cx="209007" cy="163086"/>
          </a:xfrm>
          <a:custGeom>
            <a:avLst/>
            <a:gdLst>
              <a:gd name="connsiteX0" fmla="*/ 207594 w 209007"/>
              <a:gd name="connsiteY0" fmla="*/ 134339 h 163086"/>
              <a:gd name="connsiteX1" fmla="*/ 39319 w 209007"/>
              <a:gd name="connsiteY1" fmla="*/ 67664 h 163086"/>
              <a:gd name="connsiteX2" fmla="*/ 1219 w 209007"/>
              <a:gd name="connsiteY2" fmla="*/ 162914 h 163086"/>
              <a:gd name="connsiteX3" fmla="*/ 67894 w 209007"/>
              <a:gd name="connsiteY3" fmla="*/ 39089 h 163086"/>
              <a:gd name="connsiteX4" fmla="*/ 83769 w 209007"/>
              <a:gd name="connsiteY4" fmla="*/ 989 h 163086"/>
              <a:gd name="connsiteX5" fmla="*/ 115519 w 209007"/>
              <a:gd name="connsiteY5" fmla="*/ 70839 h 163086"/>
              <a:gd name="connsiteX6" fmla="*/ 121869 w 209007"/>
              <a:gd name="connsiteY6" fmla="*/ 35914 h 163086"/>
              <a:gd name="connsiteX7" fmla="*/ 207594 w 209007"/>
              <a:gd name="connsiteY7" fmla="*/ 134339 h 16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007" h="163086">
                <a:moveTo>
                  <a:pt x="207594" y="134339"/>
                </a:moveTo>
                <a:cubicBezTo>
                  <a:pt x="193836" y="139631"/>
                  <a:pt x="73715" y="62902"/>
                  <a:pt x="39319" y="67664"/>
                </a:cubicBezTo>
                <a:cubicBezTo>
                  <a:pt x="4923" y="72426"/>
                  <a:pt x="-3543" y="167676"/>
                  <a:pt x="1219" y="162914"/>
                </a:cubicBezTo>
                <a:cubicBezTo>
                  <a:pt x="5981" y="158152"/>
                  <a:pt x="54136" y="66076"/>
                  <a:pt x="67894" y="39089"/>
                </a:cubicBezTo>
                <a:cubicBezTo>
                  <a:pt x="81652" y="12101"/>
                  <a:pt x="75832" y="-4303"/>
                  <a:pt x="83769" y="989"/>
                </a:cubicBezTo>
                <a:cubicBezTo>
                  <a:pt x="91706" y="6281"/>
                  <a:pt x="109169" y="65018"/>
                  <a:pt x="115519" y="70839"/>
                </a:cubicBezTo>
                <a:cubicBezTo>
                  <a:pt x="121869" y="76660"/>
                  <a:pt x="113402" y="22156"/>
                  <a:pt x="121869" y="35914"/>
                </a:cubicBezTo>
                <a:cubicBezTo>
                  <a:pt x="130336" y="49672"/>
                  <a:pt x="221352" y="129047"/>
                  <a:pt x="207594" y="13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94B4D42C-8320-7727-5205-0EB2AD80D9B1}"/>
              </a:ext>
            </a:extLst>
          </p:cNvPr>
          <p:cNvSpPr/>
          <p:nvPr/>
        </p:nvSpPr>
        <p:spPr>
          <a:xfrm>
            <a:off x="2850752" y="3339831"/>
            <a:ext cx="156847" cy="761031"/>
          </a:xfrm>
          <a:custGeom>
            <a:avLst/>
            <a:gdLst>
              <a:gd name="connsiteX0" fmla="*/ 16273 w 156847"/>
              <a:gd name="connsiteY0" fmla="*/ 269 h 761031"/>
              <a:gd name="connsiteX1" fmla="*/ 44848 w 156847"/>
              <a:gd name="connsiteY1" fmla="*/ 159019 h 761031"/>
              <a:gd name="connsiteX2" fmla="*/ 146448 w 156847"/>
              <a:gd name="connsiteY2" fmla="*/ 403494 h 761031"/>
              <a:gd name="connsiteX3" fmla="*/ 130573 w 156847"/>
              <a:gd name="connsiteY3" fmla="*/ 397144 h 761031"/>
              <a:gd name="connsiteX4" fmla="*/ 146448 w 156847"/>
              <a:gd name="connsiteY4" fmla="*/ 584469 h 761031"/>
              <a:gd name="connsiteX5" fmla="*/ 155973 w 156847"/>
              <a:gd name="connsiteY5" fmla="*/ 759094 h 761031"/>
              <a:gd name="connsiteX6" fmla="*/ 124223 w 156847"/>
              <a:gd name="connsiteY6" fmla="*/ 466994 h 761031"/>
              <a:gd name="connsiteX7" fmla="*/ 57548 w 156847"/>
              <a:gd name="connsiteY7" fmla="*/ 235219 h 761031"/>
              <a:gd name="connsiteX8" fmla="*/ 398 w 156847"/>
              <a:gd name="connsiteY8" fmla="*/ 124094 h 761031"/>
              <a:gd name="connsiteX9" fmla="*/ 16273 w 156847"/>
              <a:gd name="connsiteY9" fmla="*/ 269 h 76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847" h="761031">
                <a:moveTo>
                  <a:pt x="16273" y="269"/>
                </a:moveTo>
                <a:cubicBezTo>
                  <a:pt x="23681" y="6090"/>
                  <a:pt x="23152" y="91815"/>
                  <a:pt x="44848" y="159019"/>
                </a:cubicBezTo>
                <a:cubicBezTo>
                  <a:pt x="66544" y="226223"/>
                  <a:pt x="132161" y="363807"/>
                  <a:pt x="146448" y="403494"/>
                </a:cubicBezTo>
                <a:cubicBezTo>
                  <a:pt x="160735" y="443181"/>
                  <a:pt x="130573" y="366982"/>
                  <a:pt x="130573" y="397144"/>
                </a:cubicBezTo>
                <a:cubicBezTo>
                  <a:pt x="130573" y="427306"/>
                  <a:pt x="142215" y="524144"/>
                  <a:pt x="146448" y="584469"/>
                </a:cubicBezTo>
                <a:cubicBezTo>
                  <a:pt x="150681" y="644794"/>
                  <a:pt x="159677" y="778673"/>
                  <a:pt x="155973" y="759094"/>
                </a:cubicBezTo>
                <a:cubicBezTo>
                  <a:pt x="152269" y="739515"/>
                  <a:pt x="140627" y="554306"/>
                  <a:pt x="124223" y="466994"/>
                </a:cubicBezTo>
                <a:cubicBezTo>
                  <a:pt x="107819" y="379682"/>
                  <a:pt x="78185" y="292369"/>
                  <a:pt x="57548" y="235219"/>
                </a:cubicBezTo>
                <a:cubicBezTo>
                  <a:pt x="36911" y="178069"/>
                  <a:pt x="3044" y="163781"/>
                  <a:pt x="398" y="124094"/>
                </a:cubicBezTo>
                <a:cubicBezTo>
                  <a:pt x="-2248" y="84407"/>
                  <a:pt x="8865" y="-5552"/>
                  <a:pt x="16273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2C759849-98FA-113F-750D-80A59FB7061B}"/>
              </a:ext>
            </a:extLst>
          </p:cNvPr>
          <p:cNvSpPr/>
          <p:nvPr/>
        </p:nvSpPr>
        <p:spPr>
          <a:xfrm>
            <a:off x="2993173" y="4055090"/>
            <a:ext cx="328556" cy="322497"/>
          </a:xfrm>
          <a:custGeom>
            <a:avLst/>
            <a:gdLst>
              <a:gd name="connsiteX0" fmla="*/ 852 w 328556"/>
              <a:gd name="connsiteY0" fmla="*/ 2560 h 322497"/>
              <a:gd name="connsiteX1" fmla="*/ 89752 w 328556"/>
              <a:gd name="connsiteY1" fmla="*/ 78760 h 322497"/>
              <a:gd name="connsiteX2" fmla="*/ 327877 w 328556"/>
              <a:gd name="connsiteY2" fmla="*/ 320060 h 322497"/>
              <a:gd name="connsiteX3" fmla="*/ 162777 w 328556"/>
              <a:gd name="connsiteY3" fmla="*/ 205760 h 322497"/>
              <a:gd name="connsiteX4" fmla="*/ 194527 w 328556"/>
              <a:gd name="connsiteY4" fmla="*/ 247035 h 322497"/>
              <a:gd name="connsiteX5" fmla="*/ 80227 w 328556"/>
              <a:gd name="connsiteY5" fmla="*/ 126385 h 322497"/>
              <a:gd name="connsiteX6" fmla="*/ 134202 w 328556"/>
              <a:gd name="connsiteY6" fmla="*/ 154960 h 322497"/>
              <a:gd name="connsiteX7" fmla="*/ 852 w 328556"/>
              <a:gd name="connsiteY7" fmla="*/ 2560 h 32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556" h="322497">
                <a:moveTo>
                  <a:pt x="852" y="2560"/>
                </a:moveTo>
                <a:cubicBezTo>
                  <a:pt x="-6556" y="-10140"/>
                  <a:pt x="35248" y="25843"/>
                  <a:pt x="89752" y="78760"/>
                </a:cubicBezTo>
                <a:cubicBezTo>
                  <a:pt x="144256" y="131677"/>
                  <a:pt x="315706" y="298893"/>
                  <a:pt x="327877" y="320060"/>
                </a:cubicBezTo>
                <a:cubicBezTo>
                  <a:pt x="340048" y="341227"/>
                  <a:pt x="185002" y="217931"/>
                  <a:pt x="162777" y="205760"/>
                </a:cubicBezTo>
                <a:cubicBezTo>
                  <a:pt x="140552" y="193589"/>
                  <a:pt x="208285" y="260264"/>
                  <a:pt x="194527" y="247035"/>
                </a:cubicBezTo>
                <a:cubicBezTo>
                  <a:pt x="180769" y="233806"/>
                  <a:pt x="90281" y="141731"/>
                  <a:pt x="80227" y="126385"/>
                </a:cubicBezTo>
                <a:cubicBezTo>
                  <a:pt x="70173" y="111039"/>
                  <a:pt x="150606" y="172952"/>
                  <a:pt x="134202" y="154960"/>
                </a:cubicBezTo>
                <a:cubicBezTo>
                  <a:pt x="117798" y="136968"/>
                  <a:pt x="8260" y="15260"/>
                  <a:pt x="852" y="2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4C91432-5E89-B892-25F6-4F379401C822}"/>
              </a:ext>
            </a:extLst>
          </p:cNvPr>
          <p:cNvSpPr/>
          <p:nvPr/>
        </p:nvSpPr>
        <p:spPr>
          <a:xfrm>
            <a:off x="3255194" y="4270305"/>
            <a:ext cx="311769" cy="187536"/>
          </a:xfrm>
          <a:custGeom>
            <a:avLst/>
            <a:gdLst>
              <a:gd name="connsiteX0" fmla="*/ 135706 w 311769"/>
              <a:gd name="connsiteY0" fmla="*/ 70 h 187536"/>
              <a:gd name="connsiteX1" fmla="*/ 69031 w 311769"/>
              <a:gd name="connsiteY1" fmla="*/ 130245 h 187536"/>
              <a:gd name="connsiteX2" fmla="*/ 161106 w 311769"/>
              <a:gd name="connsiteY2" fmla="*/ 177870 h 187536"/>
              <a:gd name="connsiteX3" fmla="*/ 2356 w 311769"/>
              <a:gd name="connsiteY3" fmla="*/ 146120 h 187536"/>
              <a:gd name="connsiteX4" fmla="*/ 307156 w 311769"/>
              <a:gd name="connsiteY4" fmla="*/ 187395 h 187536"/>
              <a:gd name="connsiteX5" fmla="*/ 186506 w 311769"/>
              <a:gd name="connsiteY5" fmla="*/ 158820 h 187536"/>
              <a:gd name="connsiteX6" fmla="*/ 189681 w 311769"/>
              <a:gd name="connsiteY6" fmla="*/ 136595 h 187536"/>
              <a:gd name="connsiteX7" fmla="*/ 37281 w 311769"/>
              <a:gd name="connsiteY7" fmla="*/ 149295 h 187536"/>
              <a:gd name="connsiteX8" fmla="*/ 56331 w 311769"/>
              <a:gd name="connsiteY8" fmla="*/ 85795 h 187536"/>
              <a:gd name="connsiteX9" fmla="*/ 18231 w 311769"/>
              <a:gd name="connsiteY9" fmla="*/ 111195 h 187536"/>
              <a:gd name="connsiteX10" fmla="*/ 135706 w 311769"/>
              <a:gd name="connsiteY10" fmla="*/ 70 h 1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769" h="187536">
                <a:moveTo>
                  <a:pt x="135706" y="70"/>
                </a:moveTo>
                <a:cubicBezTo>
                  <a:pt x="144173" y="3245"/>
                  <a:pt x="64798" y="100612"/>
                  <a:pt x="69031" y="130245"/>
                </a:cubicBezTo>
                <a:cubicBezTo>
                  <a:pt x="73264" y="159878"/>
                  <a:pt x="172219" y="175224"/>
                  <a:pt x="161106" y="177870"/>
                </a:cubicBezTo>
                <a:cubicBezTo>
                  <a:pt x="149993" y="180516"/>
                  <a:pt x="-21986" y="144533"/>
                  <a:pt x="2356" y="146120"/>
                </a:cubicBezTo>
                <a:cubicBezTo>
                  <a:pt x="26698" y="147708"/>
                  <a:pt x="276464" y="185278"/>
                  <a:pt x="307156" y="187395"/>
                </a:cubicBezTo>
                <a:cubicBezTo>
                  <a:pt x="337848" y="189512"/>
                  <a:pt x="206085" y="167287"/>
                  <a:pt x="186506" y="158820"/>
                </a:cubicBezTo>
                <a:cubicBezTo>
                  <a:pt x="166927" y="150353"/>
                  <a:pt x="214552" y="138183"/>
                  <a:pt x="189681" y="136595"/>
                </a:cubicBezTo>
                <a:cubicBezTo>
                  <a:pt x="164810" y="135008"/>
                  <a:pt x="59506" y="157762"/>
                  <a:pt x="37281" y="149295"/>
                </a:cubicBezTo>
                <a:cubicBezTo>
                  <a:pt x="15056" y="140828"/>
                  <a:pt x="59506" y="92145"/>
                  <a:pt x="56331" y="85795"/>
                </a:cubicBezTo>
                <a:cubicBezTo>
                  <a:pt x="53156" y="79445"/>
                  <a:pt x="2885" y="120720"/>
                  <a:pt x="18231" y="111195"/>
                </a:cubicBezTo>
                <a:cubicBezTo>
                  <a:pt x="33577" y="101670"/>
                  <a:pt x="127239" y="-3105"/>
                  <a:pt x="13570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E5707A4-9C33-5A6C-6A50-CC750BC0BBE6}"/>
              </a:ext>
            </a:extLst>
          </p:cNvPr>
          <p:cNvSpPr/>
          <p:nvPr/>
        </p:nvSpPr>
        <p:spPr>
          <a:xfrm>
            <a:off x="2918359" y="3226657"/>
            <a:ext cx="374849" cy="910662"/>
          </a:xfrm>
          <a:custGeom>
            <a:avLst/>
            <a:gdLst>
              <a:gd name="connsiteX0" fmla="*/ 21691 w 374849"/>
              <a:gd name="connsiteY0" fmla="*/ 2318 h 910662"/>
              <a:gd name="connsiteX1" fmla="*/ 62966 w 374849"/>
              <a:gd name="connsiteY1" fmla="*/ 380143 h 910662"/>
              <a:gd name="connsiteX2" fmla="*/ 75666 w 374849"/>
              <a:gd name="connsiteY2" fmla="*/ 329343 h 910662"/>
              <a:gd name="connsiteX3" fmla="*/ 142341 w 374849"/>
              <a:gd name="connsiteY3" fmla="*/ 640493 h 910662"/>
              <a:gd name="connsiteX4" fmla="*/ 177266 w 374849"/>
              <a:gd name="connsiteY4" fmla="*/ 672243 h 910662"/>
              <a:gd name="connsiteX5" fmla="*/ 374116 w 374849"/>
              <a:gd name="connsiteY5" fmla="*/ 910368 h 910662"/>
              <a:gd name="connsiteX6" fmla="*/ 240766 w 374849"/>
              <a:gd name="connsiteY6" fmla="*/ 716693 h 910662"/>
              <a:gd name="connsiteX7" fmla="*/ 151866 w 374849"/>
              <a:gd name="connsiteY7" fmla="*/ 510318 h 910662"/>
              <a:gd name="connsiteX8" fmla="*/ 5816 w 374849"/>
              <a:gd name="connsiteY8" fmla="*/ 180118 h 910662"/>
              <a:gd name="connsiteX9" fmla="*/ 28041 w 374849"/>
              <a:gd name="connsiteY9" fmla="*/ 218218 h 910662"/>
              <a:gd name="connsiteX10" fmla="*/ 21691 w 374849"/>
              <a:gd name="connsiteY10" fmla="*/ 2318 h 91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849" h="910662">
                <a:moveTo>
                  <a:pt x="21691" y="2318"/>
                </a:moveTo>
                <a:cubicBezTo>
                  <a:pt x="27512" y="29306"/>
                  <a:pt x="53970" y="325639"/>
                  <a:pt x="62966" y="380143"/>
                </a:cubicBezTo>
                <a:cubicBezTo>
                  <a:pt x="71962" y="434647"/>
                  <a:pt x="62437" y="285951"/>
                  <a:pt x="75666" y="329343"/>
                </a:cubicBezTo>
                <a:cubicBezTo>
                  <a:pt x="88895" y="372735"/>
                  <a:pt x="125408" y="583343"/>
                  <a:pt x="142341" y="640493"/>
                </a:cubicBezTo>
                <a:cubicBezTo>
                  <a:pt x="159274" y="697643"/>
                  <a:pt x="138637" y="627264"/>
                  <a:pt x="177266" y="672243"/>
                </a:cubicBezTo>
                <a:cubicBezTo>
                  <a:pt x="215895" y="717222"/>
                  <a:pt x="363533" y="902960"/>
                  <a:pt x="374116" y="910368"/>
                </a:cubicBezTo>
                <a:cubicBezTo>
                  <a:pt x="384699" y="917776"/>
                  <a:pt x="277808" y="783368"/>
                  <a:pt x="240766" y="716693"/>
                </a:cubicBezTo>
                <a:cubicBezTo>
                  <a:pt x="203724" y="650018"/>
                  <a:pt x="191024" y="599747"/>
                  <a:pt x="151866" y="510318"/>
                </a:cubicBezTo>
                <a:cubicBezTo>
                  <a:pt x="112708" y="420889"/>
                  <a:pt x="26454" y="228801"/>
                  <a:pt x="5816" y="180118"/>
                </a:cubicBezTo>
                <a:cubicBezTo>
                  <a:pt x="-14822" y="131435"/>
                  <a:pt x="25924" y="244147"/>
                  <a:pt x="28041" y="218218"/>
                </a:cubicBezTo>
                <a:cubicBezTo>
                  <a:pt x="30158" y="192289"/>
                  <a:pt x="15870" y="-24670"/>
                  <a:pt x="21691" y="2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5CF54931-E673-A9C0-B80A-D4195257D6FC}"/>
              </a:ext>
            </a:extLst>
          </p:cNvPr>
          <p:cNvSpPr/>
          <p:nvPr/>
        </p:nvSpPr>
        <p:spPr>
          <a:xfrm>
            <a:off x="2993656" y="3852660"/>
            <a:ext cx="392198" cy="592731"/>
          </a:xfrm>
          <a:custGeom>
            <a:avLst/>
            <a:gdLst>
              <a:gd name="connsiteX0" fmla="*/ 54344 w 392198"/>
              <a:gd name="connsiteY0" fmla="*/ 11315 h 592731"/>
              <a:gd name="connsiteX1" fmla="*/ 73394 w 392198"/>
              <a:gd name="connsiteY1" fmla="*/ 84340 h 592731"/>
              <a:gd name="connsiteX2" fmla="*/ 168644 w 392198"/>
              <a:gd name="connsiteY2" fmla="*/ 389140 h 592731"/>
              <a:gd name="connsiteX3" fmla="*/ 244844 w 392198"/>
              <a:gd name="connsiteY3" fmla="*/ 354215 h 592731"/>
              <a:gd name="connsiteX4" fmla="*/ 390894 w 392198"/>
              <a:gd name="connsiteY4" fmla="*/ 592340 h 592731"/>
              <a:gd name="connsiteX5" fmla="*/ 152769 w 392198"/>
              <a:gd name="connsiteY5" fmla="*/ 401840 h 592731"/>
              <a:gd name="connsiteX6" fmla="*/ 369 w 392198"/>
              <a:gd name="connsiteY6" fmla="*/ 87515 h 592731"/>
              <a:gd name="connsiteX7" fmla="*/ 108319 w 392198"/>
              <a:gd name="connsiteY7" fmla="*/ 281190 h 592731"/>
              <a:gd name="connsiteX8" fmla="*/ 54344 w 392198"/>
              <a:gd name="connsiteY8" fmla="*/ 11315 h 59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198" h="592731">
                <a:moveTo>
                  <a:pt x="54344" y="11315"/>
                </a:moveTo>
                <a:cubicBezTo>
                  <a:pt x="48523" y="-21493"/>
                  <a:pt x="54344" y="21369"/>
                  <a:pt x="73394" y="84340"/>
                </a:cubicBezTo>
                <a:cubicBezTo>
                  <a:pt x="92444" y="147311"/>
                  <a:pt x="140069" y="344161"/>
                  <a:pt x="168644" y="389140"/>
                </a:cubicBezTo>
                <a:cubicBezTo>
                  <a:pt x="197219" y="434119"/>
                  <a:pt x="207802" y="320348"/>
                  <a:pt x="244844" y="354215"/>
                </a:cubicBezTo>
                <a:cubicBezTo>
                  <a:pt x="281886" y="388082"/>
                  <a:pt x="406240" y="584403"/>
                  <a:pt x="390894" y="592340"/>
                </a:cubicBezTo>
                <a:cubicBezTo>
                  <a:pt x="375548" y="600277"/>
                  <a:pt x="217857" y="485978"/>
                  <a:pt x="152769" y="401840"/>
                </a:cubicBezTo>
                <a:cubicBezTo>
                  <a:pt x="87682" y="317703"/>
                  <a:pt x="7777" y="107623"/>
                  <a:pt x="369" y="87515"/>
                </a:cubicBezTo>
                <a:cubicBezTo>
                  <a:pt x="-7039" y="67407"/>
                  <a:pt x="99323" y="291244"/>
                  <a:pt x="108319" y="281190"/>
                </a:cubicBezTo>
                <a:cubicBezTo>
                  <a:pt x="117315" y="271136"/>
                  <a:pt x="60165" y="44123"/>
                  <a:pt x="54344" y="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887626DE-04AD-BA5F-7A50-37A8289B936D}"/>
              </a:ext>
            </a:extLst>
          </p:cNvPr>
          <p:cNvSpPr/>
          <p:nvPr/>
        </p:nvSpPr>
        <p:spPr>
          <a:xfrm>
            <a:off x="3066782" y="3377746"/>
            <a:ext cx="340189" cy="988966"/>
          </a:xfrm>
          <a:custGeom>
            <a:avLst/>
            <a:gdLst>
              <a:gd name="connsiteX0" fmla="*/ 79643 w 340189"/>
              <a:gd name="connsiteY0" fmla="*/ 454 h 988966"/>
              <a:gd name="connsiteX1" fmla="*/ 268 w 340189"/>
              <a:gd name="connsiteY1" fmla="*/ 365579 h 988966"/>
              <a:gd name="connsiteX2" fmla="*/ 57418 w 340189"/>
              <a:gd name="connsiteY2" fmla="*/ 314779 h 988966"/>
              <a:gd name="connsiteX3" fmla="*/ 152668 w 340189"/>
              <a:gd name="connsiteY3" fmla="*/ 613229 h 988966"/>
              <a:gd name="connsiteX4" fmla="*/ 165368 w 340189"/>
              <a:gd name="connsiteY4" fmla="*/ 591004 h 988966"/>
              <a:gd name="connsiteX5" fmla="*/ 339993 w 340189"/>
              <a:gd name="connsiteY5" fmla="*/ 987879 h 988966"/>
              <a:gd name="connsiteX6" fmla="*/ 127268 w 340189"/>
              <a:gd name="connsiteY6" fmla="*/ 451304 h 988966"/>
              <a:gd name="connsiteX7" fmla="*/ 79643 w 340189"/>
              <a:gd name="connsiteY7" fmla="*/ 454 h 98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189" h="988966">
                <a:moveTo>
                  <a:pt x="79643" y="454"/>
                </a:moveTo>
                <a:cubicBezTo>
                  <a:pt x="58476" y="-13834"/>
                  <a:pt x="3972" y="313192"/>
                  <a:pt x="268" y="365579"/>
                </a:cubicBezTo>
                <a:cubicBezTo>
                  <a:pt x="-3436" y="417967"/>
                  <a:pt x="32018" y="273504"/>
                  <a:pt x="57418" y="314779"/>
                </a:cubicBezTo>
                <a:cubicBezTo>
                  <a:pt x="82818" y="356054"/>
                  <a:pt x="134676" y="567192"/>
                  <a:pt x="152668" y="613229"/>
                </a:cubicBezTo>
                <a:cubicBezTo>
                  <a:pt x="170660" y="659266"/>
                  <a:pt x="134147" y="528562"/>
                  <a:pt x="165368" y="591004"/>
                </a:cubicBezTo>
                <a:cubicBezTo>
                  <a:pt x="196589" y="653446"/>
                  <a:pt x="346343" y="1011162"/>
                  <a:pt x="339993" y="987879"/>
                </a:cubicBezTo>
                <a:cubicBezTo>
                  <a:pt x="333643" y="964596"/>
                  <a:pt x="171718" y="615346"/>
                  <a:pt x="127268" y="451304"/>
                </a:cubicBezTo>
                <a:cubicBezTo>
                  <a:pt x="82818" y="287262"/>
                  <a:pt x="100810" y="14742"/>
                  <a:pt x="79643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92ED299-95FE-ABAF-835F-075512CAC51A}"/>
              </a:ext>
            </a:extLst>
          </p:cNvPr>
          <p:cNvSpPr/>
          <p:nvPr/>
        </p:nvSpPr>
        <p:spPr>
          <a:xfrm>
            <a:off x="6927713" y="2889902"/>
            <a:ext cx="351621" cy="295122"/>
          </a:xfrm>
          <a:custGeom>
            <a:avLst/>
            <a:gdLst>
              <a:gd name="connsiteX0" fmla="*/ 137 w 351621"/>
              <a:gd name="connsiteY0" fmla="*/ 294623 h 295122"/>
              <a:gd name="connsiteX1" fmla="*/ 149362 w 351621"/>
              <a:gd name="connsiteY1" fmla="*/ 5698 h 295122"/>
              <a:gd name="connsiteX2" fmla="*/ 304937 w 351621"/>
              <a:gd name="connsiteY2" fmla="*/ 100948 h 295122"/>
              <a:gd name="connsiteX3" fmla="*/ 301762 w 351621"/>
              <a:gd name="connsiteY3" fmla="*/ 81898 h 295122"/>
              <a:gd name="connsiteX4" fmla="*/ 349387 w 351621"/>
              <a:gd name="connsiteY4" fmla="*/ 161273 h 295122"/>
              <a:gd name="connsiteX5" fmla="*/ 219212 w 351621"/>
              <a:gd name="connsiteY5" fmla="*/ 15223 h 295122"/>
              <a:gd name="connsiteX6" fmla="*/ 165237 w 351621"/>
              <a:gd name="connsiteY6" fmla="*/ 50148 h 295122"/>
              <a:gd name="connsiteX7" fmla="*/ 123962 w 351621"/>
              <a:gd name="connsiteY7" fmla="*/ 75548 h 295122"/>
              <a:gd name="connsiteX8" fmla="*/ 137 w 351621"/>
              <a:gd name="connsiteY8" fmla="*/ 294623 h 2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621" h="295122">
                <a:moveTo>
                  <a:pt x="137" y="294623"/>
                </a:moveTo>
                <a:cubicBezTo>
                  <a:pt x="4370" y="282981"/>
                  <a:pt x="98562" y="37977"/>
                  <a:pt x="149362" y="5698"/>
                </a:cubicBezTo>
                <a:cubicBezTo>
                  <a:pt x="200162" y="-26581"/>
                  <a:pt x="279537" y="88248"/>
                  <a:pt x="304937" y="100948"/>
                </a:cubicBezTo>
                <a:cubicBezTo>
                  <a:pt x="330337" y="113648"/>
                  <a:pt x="294354" y="71844"/>
                  <a:pt x="301762" y="81898"/>
                </a:cubicBezTo>
                <a:cubicBezTo>
                  <a:pt x="309170" y="91952"/>
                  <a:pt x="363145" y="172386"/>
                  <a:pt x="349387" y="161273"/>
                </a:cubicBezTo>
                <a:cubicBezTo>
                  <a:pt x="335629" y="150160"/>
                  <a:pt x="249903" y="33744"/>
                  <a:pt x="219212" y="15223"/>
                </a:cubicBezTo>
                <a:cubicBezTo>
                  <a:pt x="188521" y="-3298"/>
                  <a:pt x="181112" y="40094"/>
                  <a:pt x="165237" y="50148"/>
                </a:cubicBezTo>
                <a:cubicBezTo>
                  <a:pt x="149362" y="60202"/>
                  <a:pt x="157299" y="40094"/>
                  <a:pt x="123962" y="75548"/>
                </a:cubicBezTo>
                <a:cubicBezTo>
                  <a:pt x="90625" y="111002"/>
                  <a:pt x="-4096" y="306265"/>
                  <a:pt x="137" y="294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051277C0-4C07-1D3B-7B55-BAFE87E8176E}"/>
              </a:ext>
            </a:extLst>
          </p:cNvPr>
          <p:cNvSpPr/>
          <p:nvPr/>
        </p:nvSpPr>
        <p:spPr>
          <a:xfrm>
            <a:off x="6916294" y="2939641"/>
            <a:ext cx="329066" cy="216715"/>
          </a:xfrm>
          <a:custGeom>
            <a:avLst/>
            <a:gdLst>
              <a:gd name="connsiteX0" fmla="*/ 2031 w 329066"/>
              <a:gd name="connsiteY0" fmla="*/ 216309 h 216715"/>
              <a:gd name="connsiteX1" fmla="*/ 205231 w 329066"/>
              <a:gd name="connsiteY1" fmla="*/ 25809 h 216715"/>
              <a:gd name="connsiteX2" fmla="*/ 329056 w 329066"/>
              <a:gd name="connsiteY2" fmla="*/ 102009 h 216715"/>
              <a:gd name="connsiteX3" fmla="*/ 211581 w 329066"/>
              <a:gd name="connsiteY3" fmla="*/ 409 h 216715"/>
              <a:gd name="connsiteX4" fmla="*/ 106806 w 329066"/>
              <a:gd name="connsiteY4" fmla="*/ 73434 h 216715"/>
              <a:gd name="connsiteX5" fmla="*/ 2031 w 329066"/>
              <a:gd name="connsiteY5" fmla="*/ 216309 h 2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66" h="216715">
                <a:moveTo>
                  <a:pt x="2031" y="216309"/>
                </a:moveTo>
                <a:cubicBezTo>
                  <a:pt x="18435" y="208371"/>
                  <a:pt x="150727" y="44859"/>
                  <a:pt x="205231" y="25809"/>
                </a:cubicBezTo>
                <a:cubicBezTo>
                  <a:pt x="259735" y="6759"/>
                  <a:pt x="327998" y="106242"/>
                  <a:pt x="329056" y="102009"/>
                </a:cubicBezTo>
                <a:cubicBezTo>
                  <a:pt x="330114" y="97776"/>
                  <a:pt x="248623" y="5171"/>
                  <a:pt x="211581" y="409"/>
                </a:cubicBezTo>
                <a:cubicBezTo>
                  <a:pt x="174539" y="-4353"/>
                  <a:pt x="140673" y="33217"/>
                  <a:pt x="106806" y="73434"/>
                </a:cubicBezTo>
                <a:cubicBezTo>
                  <a:pt x="72939" y="113651"/>
                  <a:pt x="-14373" y="224247"/>
                  <a:pt x="2031" y="216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F2252882-9EFD-F7DC-0FCD-B02E53E3F1FD}"/>
              </a:ext>
            </a:extLst>
          </p:cNvPr>
          <p:cNvSpPr/>
          <p:nvPr/>
        </p:nvSpPr>
        <p:spPr>
          <a:xfrm>
            <a:off x="6984806" y="2937735"/>
            <a:ext cx="232243" cy="559946"/>
          </a:xfrm>
          <a:custGeom>
            <a:avLst/>
            <a:gdLst>
              <a:gd name="connsiteX0" fmla="*/ 194 w 232243"/>
              <a:gd name="connsiteY0" fmla="*/ 291240 h 559946"/>
              <a:gd name="connsiteX1" fmla="*/ 98619 w 232243"/>
              <a:gd name="connsiteY1" fmla="*/ 94390 h 559946"/>
              <a:gd name="connsiteX2" fmla="*/ 165294 w 232243"/>
              <a:gd name="connsiteY2" fmla="*/ 132490 h 559946"/>
              <a:gd name="connsiteX3" fmla="*/ 216094 w 232243"/>
              <a:gd name="connsiteY3" fmla="*/ 43590 h 559946"/>
              <a:gd name="connsiteX4" fmla="*/ 212919 w 232243"/>
              <a:gd name="connsiteY4" fmla="*/ 205515 h 559946"/>
              <a:gd name="connsiteX5" fmla="*/ 174819 w 232243"/>
              <a:gd name="connsiteY5" fmla="*/ 557940 h 559946"/>
              <a:gd name="connsiteX6" fmla="*/ 231969 w 232243"/>
              <a:gd name="connsiteY6" fmla="*/ 30890 h 559946"/>
              <a:gd name="connsiteX7" fmla="*/ 146244 w 232243"/>
              <a:gd name="connsiteY7" fmla="*/ 68990 h 559946"/>
              <a:gd name="connsiteX8" fmla="*/ 76394 w 232243"/>
              <a:gd name="connsiteY8" fmla="*/ 126140 h 559946"/>
              <a:gd name="connsiteX9" fmla="*/ 73219 w 232243"/>
              <a:gd name="connsiteY9" fmla="*/ 94390 h 559946"/>
              <a:gd name="connsiteX10" fmla="*/ 194 w 232243"/>
              <a:gd name="connsiteY10" fmla="*/ 291240 h 55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243" h="559946">
                <a:moveTo>
                  <a:pt x="194" y="291240"/>
                </a:moveTo>
                <a:cubicBezTo>
                  <a:pt x="4427" y="291240"/>
                  <a:pt x="71102" y="120848"/>
                  <a:pt x="98619" y="94390"/>
                </a:cubicBezTo>
                <a:cubicBezTo>
                  <a:pt x="126136" y="67932"/>
                  <a:pt x="145715" y="140957"/>
                  <a:pt x="165294" y="132490"/>
                </a:cubicBezTo>
                <a:cubicBezTo>
                  <a:pt x="184873" y="124023"/>
                  <a:pt x="208157" y="31419"/>
                  <a:pt x="216094" y="43590"/>
                </a:cubicBezTo>
                <a:cubicBezTo>
                  <a:pt x="224031" y="55761"/>
                  <a:pt x="219798" y="119790"/>
                  <a:pt x="212919" y="205515"/>
                </a:cubicBezTo>
                <a:cubicBezTo>
                  <a:pt x="206040" y="291240"/>
                  <a:pt x="171644" y="587044"/>
                  <a:pt x="174819" y="557940"/>
                </a:cubicBezTo>
                <a:cubicBezTo>
                  <a:pt x="177994" y="528836"/>
                  <a:pt x="236731" y="112382"/>
                  <a:pt x="231969" y="30890"/>
                </a:cubicBezTo>
                <a:cubicBezTo>
                  <a:pt x="227207" y="-50602"/>
                  <a:pt x="172173" y="53115"/>
                  <a:pt x="146244" y="68990"/>
                </a:cubicBezTo>
                <a:cubicBezTo>
                  <a:pt x="120315" y="84865"/>
                  <a:pt x="88565" y="121907"/>
                  <a:pt x="76394" y="126140"/>
                </a:cubicBezTo>
                <a:cubicBezTo>
                  <a:pt x="64223" y="130373"/>
                  <a:pt x="84331" y="70048"/>
                  <a:pt x="73219" y="94390"/>
                </a:cubicBezTo>
                <a:cubicBezTo>
                  <a:pt x="62107" y="118732"/>
                  <a:pt x="-4039" y="291240"/>
                  <a:pt x="194" y="29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626A367F-67C1-0DF4-7303-709DFDDB2826}"/>
              </a:ext>
            </a:extLst>
          </p:cNvPr>
          <p:cNvSpPr/>
          <p:nvPr/>
        </p:nvSpPr>
        <p:spPr>
          <a:xfrm>
            <a:off x="7124695" y="2919078"/>
            <a:ext cx="134125" cy="843553"/>
          </a:xfrm>
          <a:custGeom>
            <a:avLst/>
            <a:gdLst>
              <a:gd name="connsiteX0" fmla="*/ 82555 w 134125"/>
              <a:gd name="connsiteY0" fmla="*/ 5097 h 843553"/>
              <a:gd name="connsiteX1" fmla="*/ 130180 w 134125"/>
              <a:gd name="connsiteY1" fmla="*/ 347997 h 843553"/>
              <a:gd name="connsiteX2" fmla="*/ 88905 w 134125"/>
              <a:gd name="connsiteY2" fmla="*/ 328947 h 843553"/>
              <a:gd name="connsiteX3" fmla="*/ 50805 w 134125"/>
              <a:gd name="connsiteY3" fmla="*/ 709947 h 843553"/>
              <a:gd name="connsiteX4" fmla="*/ 5 w 134125"/>
              <a:gd name="connsiteY4" fmla="*/ 830597 h 843553"/>
              <a:gd name="connsiteX5" fmla="*/ 53980 w 134125"/>
              <a:gd name="connsiteY5" fmla="*/ 436897 h 843553"/>
              <a:gd name="connsiteX6" fmla="*/ 130180 w 134125"/>
              <a:gd name="connsiteY6" fmla="*/ 252747 h 843553"/>
              <a:gd name="connsiteX7" fmla="*/ 120655 w 134125"/>
              <a:gd name="connsiteY7" fmla="*/ 147972 h 843553"/>
              <a:gd name="connsiteX8" fmla="*/ 82555 w 134125"/>
              <a:gd name="connsiteY8" fmla="*/ 5097 h 84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25" h="843553">
                <a:moveTo>
                  <a:pt x="82555" y="5097"/>
                </a:moveTo>
                <a:cubicBezTo>
                  <a:pt x="84142" y="38434"/>
                  <a:pt x="129122" y="294022"/>
                  <a:pt x="130180" y="347997"/>
                </a:cubicBezTo>
                <a:cubicBezTo>
                  <a:pt x="131238" y="401972"/>
                  <a:pt x="102134" y="268622"/>
                  <a:pt x="88905" y="328947"/>
                </a:cubicBezTo>
                <a:cubicBezTo>
                  <a:pt x="75676" y="389272"/>
                  <a:pt x="65622" y="626339"/>
                  <a:pt x="50805" y="709947"/>
                </a:cubicBezTo>
                <a:cubicBezTo>
                  <a:pt x="35988" y="793555"/>
                  <a:pt x="-524" y="876105"/>
                  <a:pt x="5" y="830597"/>
                </a:cubicBezTo>
                <a:cubicBezTo>
                  <a:pt x="534" y="785089"/>
                  <a:pt x="32284" y="533205"/>
                  <a:pt x="53980" y="436897"/>
                </a:cubicBezTo>
                <a:cubicBezTo>
                  <a:pt x="75676" y="340589"/>
                  <a:pt x="119068" y="300901"/>
                  <a:pt x="130180" y="252747"/>
                </a:cubicBezTo>
                <a:cubicBezTo>
                  <a:pt x="141293" y="204593"/>
                  <a:pt x="125947" y="184485"/>
                  <a:pt x="120655" y="147972"/>
                </a:cubicBezTo>
                <a:cubicBezTo>
                  <a:pt x="115363" y="111459"/>
                  <a:pt x="80968" y="-28240"/>
                  <a:pt x="82555" y="5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F202FBED-BC6D-E46C-DF4E-01B3509FD59B}"/>
              </a:ext>
            </a:extLst>
          </p:cNvPr>
          <p:cNvSpPr/>
          <p:nvPr/>
        </p:nvSpPr>
        <p:spPr>
          <a:xfrm>
            <a:off x="6867296" y="3190104"/>
            <a:ext cx="244710" cy="812954"/>
          </a:xfrm>
          <a:custGeom>
            <a:avLst/>
            <a:gdLst>
              <a:gd name="connsiteX0" fmla="*/ 162154 w 244710"/>
              <a:gd name="connsiteY0" fmla="*/ 13471 h 812954"/>
              <a:gd name="connsiteX1" fmla="*/ 168504 w 244710"/>
              <a:gd name="connsiteY1" fmla="*/ 537346 h 812954"/>
              <a:gd name="connsiteX2" fmla="*/ 229 w 244710"/>
              <a:gd name="connsiteY2" fmla="*/ 810396 h 812954"/>
              <a:gd name="connsiteX3" fmla="*/ 133579 w 244710"/>
              <a:gd name="connsiteY3" fmla="*/ 667521 h 812954"/>
              <a:gd name="connsiteX4" fmla="*/ 197079 w 244710"/>
              <a:gd name="connsiteY4" fmla="*/ 556396 h 812954"/>
              <a:gd name="connsiteX5" fmla="*/ 244704 w 244710"/>
              <a:gd name="connsiteY5" fmla="*/ 273821 h 812954"/>
              <a:gd name="connsiteX6" fmla="*/ 193904 w 244710"/>
              <a:gd name="connsiteY6" fmla="*/ 461146 h 812954"/>
              <a:gd name="connsiteX7" fmla="*/ 165329 w 244710"/>
              <a:gd name="connsiteY7" fmla="*/ 178571 h 812954"/>
              <a:gd name="connsiteX8" fmla="*/ 162154 w 244710"/>
              <a:gd name="connsiteY8" fmla="*/ 13471 h 8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10" h="812954">
                <a:moveTo>
                  <a:pt x="162154" y="13471"/>
                </a:moveTo>
                <a:cubicBezTo>
                  <a:pt x="162683" y="73267"/>
                  <a:pt x="195492" y="404525"/>
                  <a:pt x="168504" y="537346"/>
                </a:cubicBezTo>
                <a:cubicBezTo>
                  <a:pt x="141516" y="670167"/>
                  <a:pt x="6050" y="788700"/>
                  <a:pt x="229" y="810396"/>
                </a:cubicBezTo>
                <a:cubicBezTo>
                  <a:pt x="-5592" y="832092"/>
                  <a:pt x="100771" y="709854"/>
                  <a:pt x="133579" y="667521"/>
                </a:cubicBezTo>
                <a:cubicBezTo>
                  <a:pt x="166387" y="625188"/>
                  <a:pt x="178558" y="622013"/>
                  <a:pt x="197079" y="556396"/>
                </a:cubicBezTo>
                <a:cubicBezTo>
                  <a:pt x="215600" y="490779"/>
                  <a:pt x="245233" y="289696"/>
                  <a:pt x="244704" y="273821"/>
                </a:cubicBezTo>
                <a:cubicBezTo>
                  <a:pt x="244175" y="257946"/>
                  <a:pt x="207133" y="477021"/>
                  <a:pt x="193904" y="461146"/>
                </a:cubicBezTo>
                <a:cubicBezTo>
                  <a:pt x="180675" y="445271"/>
                  <a:pt x="169562" y="248950"/>
                  <a:pt x="165329" y="178571"/>
                </a:cubicBezTo>
                <a:cubicBezTo>
                  <a:pt x="161096" y="108192"/>
                  <a:pt x="161625" y="-46325"/>
                  <a:pt x="162154" y="13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43119C8A-F57B-5B01-D656-963902001A37}"/>
              </a:ext>
            </a:extLst>
          </p:cNvPr>
          <p:cNvSpPr/>
          <p:nvPr/>
        </p:nvSpPr>
        <p:spPr>
          <a:xfrm>
            <a:off x="6659101" y="3708024"/>
            <a:ext cx="462479" cy="637760"/>
          </a:xfrm>
          <a:custGeom>
            <a:avLst/>
            <a:gdLst>
              <a:gd name="connsiteX0" fmla="*/ 21099 w 462479"/>
              <a:gd name="connsiteY0" fmla="*/ 419476 h 637760"/>
              <a:gd name="connsiteX1" fmla="*/ 36974 w 462479"/>
              <a:gd name="connsiteY1" fmla="*/ 467101 h 637760"/>
              <a:gd name="connsiteX2" fmla="*/ 24274 w 462479"/>
              <a:gd name="connsiteY2" fmla="*/ 616326 h 637760"/>
              <a:gd name="connsiteX3" fmla="*/ 97299 w 462479"/>
              <a:gd name="connsiteY3" fmla="*/ 613151 h 637760"/>
              <a:gd name="connsiteX4" fmla="*/ 97299 w 462479"/>
              <a:gd name="connsiteY4" fmla="*/ 625851 h 637760"/>
              <a:gd name="connsiteX5" fmla="*/ 243349 w 462479"/>
              <a:gd name="connsiteY5" fmla="*/ 419476 h 637760"/>
              <a:gd name="connsiteX6" fmla="*/ 316374 w 462479"/>
              <a:gd name="connsiteY6" fmla="*/ 327401 h 637760"/>
              <a:gd name="connsiteX7" fmla="*/ 335424 w 462479"/>
              <a:gd name="connsiteY7" fmla="*/ 228976 h 637760"/>
              <a:gd name="connsiteX8" fmla="*/ 344949 w 462479"/>
              <a:gd name="connsiteY8" fmla="*/ 302001 h 637760"/>
              <a:gd name="connsiteX9" fmla="*/ 411624 w 462479"/>
              <a:gd name="connsiteY9" fmla="*/ 228976 h 637760"/>
              <a:gd name="connsiteX10" fmla="*/ 462424 w 462479"/>
              <a:gd name="connsiteY10" fmla="*/ 95626 h 637760"/>
              <a:gd name="connsiteX11" fmla="*/ 402099 w 462479"/>
              <a:gd name="connsiteY11" fmla="*/ 376 h 637760"/>
              <a:gd name="connsiteX12" fmla="*/ 440199 w 462479"/>
              <a:gd name="connsiteY12" fmla="*/ 130551 h 637760"/>
              <a:gd name="connsiteX13" fmla="*/ 256049 w 462479"/>
              <a:gd name="connsiteY13" fmla="*/ 371851 h 637760"/>
              <a:gd name="connsiteX14" fmla="*/ 14749 w 462479"/>
              <a:gd name="connsiteY14" fmla="*/ 629026 h 637760"/>
              <a:gd name="connsiteX15" fmla="*/ 21099 w 462479"/>
              <a:gd name="connsiteY15" fmla="*/ 419476 h 6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2479" h="637760">
                <a:moveTo>
                  <a:pt x="21099" y="419476"/>
                </a:moveTo>
                <a:cubicBezTo>
                  <a:pt x="24803" y="392489"/>
                  <a:pt x="36445" y="434293"/>
                  <a:pt x="36974" y="467101"/>
                </a:cubicBezTo>
                <a:cubicBezTo>
                  <a:pt x="37503" y="499909"/>
                  <a:pt x="14220" y="591984"/>
                  <a:pt x="24274" y="616326"/>
                </a:cubicBezTo>
                <a:cubicBezTo>
                  <a:pt x="34328" y="640668"/>
                  <a:pt x="85128" y="611564"/>
                  <a:pt x="97299" y="613151"/>
                </a:cubicBezTo>
                <a:cubicBezTo>
                  <a:pt x="109470" y="614738"/>
                  <a:pt x="72957" y="658130"/>
                  <a:pt x="97299" y="625851"/>
                </a:cubicBezTo>
                <a:cubicBezTo>
                  <a:pt x="121641" y="593572"/>
                  <a:pt x="206837" y="469217"/>
                  <a:pt x="243349" y="419476"/>
                </a:cubicBezTo>
                <a:cubicBezTo>
                  <a:pt x="279861" y="369735"/>
                  <a:pt x="301028" y="359151"/>
                  <a:pt x="316374" y="327401"/>
                </a:cubicBezTo>
                <a:cubicBezTo>
                  <a:pt x="331720" y="295651"/>
                  <a:pt x="330662" y="233209"/>
                  <a:pt x="335424" y="228976"/>
                </a:cubicBezTo>
                <a:cubicBezTo>
                  <a:pt x="340186" y="224743"/>
                  <a:pt x="332249" y="302001"/>
                  <a:pt x="344949" y="302001"/>
                </a:cubicBezTo>
                <a:cubicBezTo>
                  <a:pt x="357649" y="302001"/>
                  <a:pt x="392045" y="263372"/>
                  <a:pt x="411624" y="228976"/>
                </a:cubicBezTo>
                <a:cubicBezTo>
                  <a:pt x="431203" y="194580"/>
                  <a:pt x="464012" y="133726"/>
                  <a:pt x="462424" y="95626"/>
                </a:cubicBezTo>
                <a:cubicBezTo>
                  <a:pt x="460836" y="57526"/>
                  <a:pt x="405803" y="-5445"/>
                  <a:pt x="402099" y="376"/>
                </a:cubicBezTo>
                <a:cubicBezTo>
                  <a:pt x="398395" y="6197"/>
                  <a:pt x="464541" y="68638"/>
                  <a:pt x="440199" y="130551"/>
                </a:cubicBezTo>
                <a:cubicBezTo>
                  <a:pt x="415857" y="192464"/>
                  <a:pt x="326957" y="288772"/>
                  <a:pt x="256049" y="371851"/>
                </a:cubicBezTo>
                <a:cubicBezTo>
                  <a:pt x="185141" y="454930"/>
                  <a:pt x="49674" y="615797"/>
                  <a:pt x="14749" y="629026"/>
                </a:cubicBezTo>
                <a:cubicBezTo>
                  <a:pt x="-20176" y="642255"/>
                  <a:pt x="17395" y="446463"/>
                  <a:pt x="21099" y="419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7EEC8BBE-0942-DFEF-82A1-D170A3F917B3}"/>
              </a:ext>
            </a:extLst>
          </p:cNvPr>
          <p:cNvSpPr/>
          <p:nvPr/>
        </p:nvSpPr>
        <p:spPr>
          <a:xfrm>
            <a:off x="6610350" y="3796544"/>
            <a:ext cx="527927" cy="554597"/>
          </a:xfrm>
          <a:custGeom>
            <a:avLst/>
            <a:gdLst>
              <a:gd name="connsiteX0" fmla="*/ 130175 w 527927"/>
              <a:gd name="connsiteY0" fmla="*/ 61081 h 554597"/>
              <a:gd name="connsiteX1" fmla="*/ 22225 w 527927"/>
              <a:gd name="connsiteY1" fmla="*/ 337306 h 554597"/>
              <a:gd name="connsiteX2" fmla="*/ 0 w 527927"/>
              <a:gd name="connsiteY2" fmla="*/ 403981 h 554597"/>
              <a:gd name="connsiteX3" fmla="*/ 22225 w 527927"/>
              <a:gd name="connsiteY3" fmla="*/ 489706 h 554597"/>
              <a:gd name="connsiteX4" fmla="*/ 15875 w 527927"/>
              <a:gd name="connsiteY4" fmla="*/ 553206 h 554597"/>
              <a:gd name="connsiteX5" fmla="*/ 247650 w 527927"/>
              <a:gd name="connsiteY5" fmla="*/ 470656 h 554597"/>
              <a:gd name="connsiteX6" fmla="*/ 231775 w 527927"/>
              <a:gd name="connsiteY6" fmla="*/ 470656 h 554597"/>
              <a:gd name="connsiteX7" fmla="*/ 374650 w 527927"/>
              <a:gd name="connsiteY7" fmla="*/ 248406 h 554597"/>
              <a:gd name="connsiteX8" fmla="*/ 403225 w 527927"/>
              <a:gd name="connsiteY8" fmla="*/ 286506 h 554597"/>
              <a:gd name="connsiteX9" fmla="*/ 495300 w 527927"/>
              <a:gd name="connsiteY9" fmla="*/ 162681 h 554597"/>
              <a:gd name="connsiteX10" fmla="*/ 523875 w 527927"/>
              <a:gd name="connsiteY10" fmla="*/ 756 h 554597"/>
              <a:gd name="connsiteX11" fmla="*/ 415925 w 527927"/>
              <a:gd name="connsiteY11" fmla="*/ 232531 h 554597"/>
              <a:gd name="connsiteX12" fmla="*/ 114300 w 527927"/>
              <a:gd name="connsiteY12" fmla="*/ 518281 h 554597"/>
              <a:gd name="connsiteX13" fmla="*/ 50800 w 527927"/>
              <a:gd name="connsiteY13" fmla="*/ 518281 h 554597"/>
              <a:gd name="connsiteX14" fmla="*/ 79375 w 527927"/>
              <a:gd name="connsiteY14" fmla="*/ 223006 h 554597"/>
              <a:gd name="connsiteX15" fmla="*/ 31750 w 527927"/>
              <a:gd name="connsiteY15" fmla="*/ 356356 h 554597"/>
              <a:gd name="connsiteX16" fmla="*/ 130175 w 527927"/>
              <a:gd name="connsiteY16" fmla="*/ 61081 h 55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7927" h="554597">
                <a:moveTo>
                  <a:pt x="130175" y="61081"/>
                </a:moveTo>
                <a:cubicBezTo>
                  <a:pt x="128588" y="57906"/>
                  <a:pt x="43921" y="280156"/>
                  <a:pt x="22225" y="337306"/>
                </a:cubicBezTo>
                <a:cubicBezTo>
                  <a:pt x="529" y="394456"/>
                  <a:pt x="0" y="378581"/>
                  <a:pt x="0" y="403981"/>
                </a:cubicBezTo>
                <a:cubicBezTo>
                  <a:pt x="0" y="429381"/>
                  <a:pt x="19579" y="464835"/>
                  <a:pt x="22225" y="489706"/>
                </a:cubicBezTo>
                <a:cubicBezTo>
                  <a:pt x="24871" y="514577"/>
                  <a:pt x="-21696" y="556381"/>
                  <a:pt x="15875" y="553206"/>
                </a:cubicBezTo>
                <a:cubicBezTo>
                  <a:pt x="53446" y="550031"/>
                  <a:pt x="211667" y="484414"/>
                  <a:pt x="247650" y="470656"/>
                </a:cubicBezTo>
                <a:cubicBezTo>
                  <a:pt x="283633" y="456898"/>
                  <a:pt x="210608" y="507698"/>
                  <a:pt x="231775" y="470656"/>
                </a:cubicBezTo>
                <a:cubicBezTo>
                  <a:pt x="252942" y="433614"/>
                  <a:pt x="346075" y="279098"/>
                  <a:pt x="374650" y="248406"/>
                </a:cubicBezTo>
                <a:cubicBezTo>
                  <a:pt x="403225" y="217714"/>
                  <a:pt x="383117" y="300793"/>
                  <a:pt x="403225" y="286506"/>
                </a:cubicBezTo>
                <a:cubicBezTo>
                  <a:pt x="423333" y="272219"/>
                  <a:pt x="475192" y="210306"/>
                  <a:pt x="495300" y="162681"/>
                </a:cubicBezTo>
                <a:cubicBezTo>
                  <a:pt x="515408" y="115056"/>
                  <a:pt x="537104" y="-10886"/>
                  <a:pt x="523875" y="756"/>
                </a:cubicBezTo>
                <a:cubicBezTo>
                  <a:pt x="510646" y="12398"/>
                  <a:pt x="484187" y="146277"/>
                  <a:pt x="415925" y="232531"/>
                </a:cubicBezTo>
                <a:cubicBezTo>
                  <a:pt x="347663" y="318785"/>
                  <a:pt x="175154" y="470656"/>
                  <a:pt x="114300" y="518281"/>
                </a:cubicBezTo>
                <a:cubicBezTo>
                  <a:pt x="53446" y="565906"/>
                  <a:pt x="56621" y="567493"/>
                  <a:pt x="50800" y="518281"/>
                </a:cubicBezTo>
                <a:cubicBezTo>
                  <a:pt x="44979" y="469069"/>
                  <a:pt x="82550" y="249994"/>
                  <a:pt x="79375" y="223006"/>
                </a:cubicBezTo>
                <a:cubicBezTo>
                  <a:pt x="76200" y="196018"/>
                  <a:pt x="19050" y="388635"/>
                  <a:pt x="31750" y="356356"/>
                </a:cubicBezTo>
                <a:cubicBezTo>
                  <a:pt x="44450" y="324077"/>
                  <a:pt x="131762" y="64256"/>
                  <a:pt x="130175" y="6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EB6EED4F-D595-F6F7-21B1-A7EC0056A1ED}"/>
              </a:ext>
            </a:extLst>
          </p:cNvPr>
          <p:cNvSpPr/>
          <p:nvPr/>
        </p:nvSpPr>
        <p:spPr>
          <a:xfrm>
            <a:off x="7032173" y="3089197"/>
            <a:ext cx="159460" cy="519507"/>
          </a:xfrm>
          <a:custGeom>
            <a:avLst/>
            <a:gdLst>
              <a:gd name="connsiteX0" fmla="*/ 452 w 159460"/>
              <a:gd name="connsiteY0" fmla="*/ 76278 h 519507"/>
              <a:gd name="connsiteX1" fmla="*/ 156027 w 159460"/>
              <a:gd name="connsiteY1" fmla="*/ 78 h 519507"/>
              <a:gd name="connsiteX2" fmla="*/ 108402 w 159460"/>
              <a:gd name="connsiteY2" fmla="*/ 63578 h 519507"/>
              <a:gd name="connsiteX3" fmla="*/ 111577 w 159460"/>
              <a:gd name="connsiteY3" fmla="*/ 146128 h 519507"/>
              <a:gd name="connsiteX4" fmla="*/ 79827 w 159460"/>
              <a:gd name="connsiteY4" fmla="*/ 492203 h 519507"/>
              <a:gd name="connsiteX5" fmla="*/ 79827 w 159460"/>
              <a:gd name="connsiteY5" fmla="*/ 473153 h 519507"/>
              <a:gd name="connsiteX6" fmla="*/ 70302 w 159460"/>
              <a:gd name="connsiteY6" fmla="*/ 279478 h 519507"/>
              <a:gd name="connsiteX7" fmla="*/ 57602 w 159460"/>
              <a:gd name="connsiteY7" fmla="*/ 142953 h 519507"/>
              <a:gd name="connsiteX8" fmla="*/ 76652 w 159460"/>
              <a:gd name="connsiteY8" fmla="*/ 215978 h 519507"/>
              <a:gd name="connsiteX9" fmla="*/ 108402 w 159460"/>
              <a:gd name="connsiteY9" fmla="*/ 31828 h 519507"/>
              <a:gd name="connsiteX10" fmla="*/ 452 w 159460"/>
              <a:gd name="connsiteY10" fmla="*/ 76278 h 51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460" h="519507">
                <a:moveTo>
                  <a:pt x="452" y="76278"/>
                </a:moveTo>
                <a:cubicBezTo>
                  <a:pt x="8389" y="70986"/>
                  <a:pt x="138035" y="2195"/>
                  <a:pt x="156027" y="78"/>
                </a:cubicBezTo>
                <a:cubicBezTo>
                  <a:pt x="174019" y="-2039"/>
                  <a:pt x="115810" y="39236"/>
                  <a:pt x="108402" y="63578"/>
                </a:cubicBezTo>
                <a:cubicBezTo>
                  <a:pt x="100994" y="87920"/>
                  <a:pt x="116340" y="74690"/>
                  <a:pt x="111577" y="146128"/>
                </a:cubicBezTo>
                <a:cubicBezTo>
                  <a:pt x="106815" y="217566"/>
                  <a:pt x="85119" y="437699"/>
                  <a:pt x="79827" y="492203"/>
                </a:cubicBezTo>
                <a:cubicBezTo>
                  <a:pt x="74535" y="546707"/>
                  <a:pt x="81414" y="508607"/>
                  <a:pt x="79827" y="473153"/>
                </a:cubicBezTo>
                <a:cubicBezTo>
                  <a:pt x="78240" y="437699"/>
                  <a:pt x="74006" y="334511"/>
                  <a:pt x="70302" y="279478"/>
                </a:cubicBezTo>
                <a:cubicBezTo>
                  <a:pt x="66598" y="224445"/>
                  <a:pt x="56544" y="153536"/>
                  <a:pt x="57602" y="142953"/>
                </a:cubicBezTo>
                <a:cubicBezTo>
                  <a:pt x="58660" y="132370"/>
                  <a:pt x="68185" y="234499"/>
                  <a:pt x="76652" y="215978"/>
                </a:cubicBezTo>
                <a:cubicBezTo>
                  <a:pt x="85119" y="197457"/>
                  <a:pt x="125335" y="55640"/>
                  <a:pt x="108402" y="31828"/>
                </a:cubicBezTo>
                <a:cubicBezTo>
                  <a:pt x="91469" y="8015"/>
                  <a:pt x="-7485" y="81570"/>
                  <a:pt x="452" y="7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DB4C9BCA-CB14-03A3-05F1-27C8A0C1105D}"/>
              </a:ext>
            </a:extLst>
          </p:cNvPr>
          <p:cNvSpPr/>
          <p:nvPr/>
        </p:nvSpPr>
        <p:spPr>
          <a:xfrm>
            <a:off x="6723594" y="3336081"/>
            <a:ext cx="210612" cy="948049"/>
          </a:xfrm>
          <a:custGeom>
            <a:avLst/>
            <a:gdLst>
              <a:gd name="connsiteX0" fmla="*/ 210606 w 210612"/>
              <a:gd name="connsiteY0" fmla="*/ 844 h 948049"/>
              <a:gd name="connsiteX1" fmla="*/ 162981 w 210612"/>
              <a:gd name="connsiteY1" fmla="*/ 305644 h 948049"/>
              <a:gd name="connsiteX2" fmla="*/ 162981 w 210612"/>
              <a:gd name="connsiteY2" fmla="*/ 559644 h 948049"/>
              <a:gd name="connsiteX3" fmla="*/ 7406 w 210612"/>
              <a:gd name="connsiteY3" fmla="*/ 629494 h 948049"/>
              <a:gd name="connsiteX4" fmla="*/ 29631 w 210612"/>
              <a:gd name="connsiteY4" fmla="*/ 940644 h 948049"/>
              <a:gd name="connsiteX5" fmla="*/ 70906 w 210612"/>
              <a:gd name="connsiteY5" fmla="*/ 826344 h 948049"/>
              <a:gd name="connsiteX6" fmla="*/ 207431 w 210612"/>
              <a:gd name="connsiteY6" fmla="*/ 556469 h 948049"/>
              <a:gd name="connsiteX7" fmla="*/ 124881 w 210612"/>
              <a:gd name="connsiteY7" fmla="*/ 645369 h 948049"/>
              <a:gd name="connsiteX8" fmla="*/ 115356 w 210612"/>
              <a:gd name="connsiteY8" fmla="*/ 378669 h 948049"/>
              <a:gd name="connsiteX9" fmla="*/ 143931 w 210612"/>
              <a:gd name="connsiteY9" fmla="*/ 578694 h 948049"/>
              <a:gd name="connsiteX10" fmla="*/ 128056 w 210612"/>
              <a:gd name="connsiteY10" fmla="*/ 159594 h 948049"/>
              <a:gd name="connsiteX11" fmla="*/ 166156 w 210612"/>
              <a:gd name="connsiteY11" fmla="*/ 213569 h 948049"/>
              <a:gd name="connsiteX12" fmla="*/ 210606 w 210612"/>
              <a:gd name="connsiteY12" fmla="*/ 844 h 9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12" h="948049">
                <a:moveTo>
                  <a:pt x="210606" y="844"/>
                </a:moveTo>
                <a:cubicBezTo>
                  <a:pt x="210077" y="16190"/>
                  <a:pt x="170918" y="212511"/>
                  <a:pt x="162981" y="305644"/>
                </a:cubicBezTo>
                <a:cubicBezTo>
                  <a:pt x="155044" y="398777"/>
                  <a:pt x="188910" y="505669"/>
                  <a:pt x="162981" y="559644"/>
                </a:cubicBezTo>
                <a:cubicBezTo>
                  <a:pt x="137052" y="613619"/>
                  <a:pt x="29631" y="565994"/>
                  <a:pt x="7406" y="629494"/>
                </a:cubicBezTo>
                <a:cubicBezTo>
                  <a:pt x="-14819" y="692994"/>
                  <a:pt x="19048" y="907836"/>
                  <a:pt x="29631" y="940644"/>
                </a:cubicBezTo>
                <a:cubicBezTo>
                  <a:pt x="40214" y="973452"/>
                  <a:pt x="41273" y="890373"/>
                  <a:pt x="70906" y="826344"/>
                </a:cubicBezTo>
                <a:cubicBezTo>
                  <a:pt x="100539" y="762315"/>
                  <a:pt x="198435" y="586632"/>
                  <a:pt x="207431" y="556469"/>
                </a:cubicBezTo>
                <a:cubicBezTo>
                  <a:pt x="216427" y="526307"/>
                  <a:pt x="140227" y="675002"/>
                  <a:pt x="124881" y="645369"/>
                </a:cubicBezTo>
                <a:cubicBezTo>
                  <a:pt x="109535" y="615736"/>
                  <a:pt x="112181" y="389782"/>
                  <a:pt x="115356" y="378669"/>
                </a:cubicBezTo>
                <a:cubicBezTo>
                  <a:pt x="118531" y="367556"/>
                  <a:pt x="141814" y="615206"/>
                  <a:pt x="143931" y="578694"/>
                </a:cubicBezTo>
                <a:cubicBezTo>
                  <a:pt x="146048" y="542182"/>
                  <a:pt x="124352" y="220448"/>
                  <a:pt x="128056" y="159594"/>
                </a:cubicBezTo>
                <a:cubicBezTo>
                  <a:pt x="131760" y="98740"/>
                  <a:pt x="152927" y="243202"/>
                  <a:pt x="166156" y="213569"/>
                </a:cubicBezTo>
                <a:cubicBezTo>
                  <a:pt x="179385" y="183936"/>
                  <a:pt x="211135" y="-14502"/>
                  <a:pt x="210606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A9F30AE3-9FCD-9EB2-84BE-7CFD61F65A78}"/>
              </a:ext>
            </a:extLst>
          </p:cNvPr>
          <p:cNvSpPr/>
          <p:nvPr/>
        </p:nvSpPr>
        <p:spPr>
          <a:xfrm>
            <a:off x="3552302" y="4529515"/>
            <a:ext cx="400591" cy="871180"/>
          </a:xfrm>
          <a:custGeom>
            <a:avLst/>
            <a:gdLst>
              <a:gd name="connsiteX0" fmla="*/ 130698 w 400591"/>
              <a:gd name="connsiteY0" fmla="*/ 1210 h 871180"/>
              <a:gd name="connsiteX1" fmla="*/ 137048 w 400591"/>
              <a:gd name="connsiteY1" fmla="*/ 252035 h 871180"/>
              <a:gd name="connsiteX2" fmla="*/ 197373 w 400591"/>
              <a:gd name="connsiteY2" fmla="*/ 448885 h 871180"/>
              <a:gd name="connsiteX3" fmla="*/ 229123 w 400591"/>
              <a:gd name="connsiteY3" fmla="*/ 474285 h 871180"/>
              <a:gd name="connsiteX4" fmla="*/ 311673 w 400591"/>
              <a:gd name="connsiteY4" fmla="*/ 623510 h 871180"/>
              <a:gd name="connsiteX5" fmla="*/ 400573 w 400591"/>
              <a:gd name="connsiteY5" fmla="*/ 871160 h 871180"/>
              <a:gd name="connsiteX6" fmla="*/ 318023 w 400591"/>
              <a:gd name="connsiteY6" fmla="*/ 636210 h 871180"/>
              <a:gd name="connsiteX7" fmla="*/ 159273 w 400591"/>
              <a:gd name="connsiteY7" fmla="*/ 404435 h 871180"/>
              <a:gd name="connsiteX8" fmla="*/ 523 w 400591"/>
              <a:gd name="connsiteY8" fmla="*/ 96460 h 871180"/>
              <a:gd name="connsiteX9" fmla="*/ 108473 w 400591"/>
              <a:gd name="connsiteY9" fmla="*/ 252035 h 871180"/>
              <a:gd name="connsiteX10" fmla="*/ 117998 w 400591"/>
              <a:gd name="connsiteY10" fmla="*/ 159960 h 871180"/>
              <a:gd name="connsiteX11" fmla="*/ 130698 w 400591"/>
              <a:gd name="connsiteY11" fmla="*/ 1210 h 87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591" h="871180">
                <a:moveTo>
                  <a:pt x="130698" y="1210"/>
                </a:moveTo>
                <a:cubicBezTo>
                  <a:pt x="133873" y="16556"/>
                  <a:pt x="125936" y="177423"/>
                  <a:pt x="137048" y="252035"/>
                </a:cubicBezTo>
                <a:cubicBezTo>
                  <a:pt x="148160" y="326647"/>
                  <a:pt x="182027" y="411843"/>
                  <a:pt x="197373" y="448885"/>
                </a:cubicBezTo>
                <a:cubicBezTo>
                  <a:pt x="212719" y="485927"/>
                  <a:pt x="210073" y="445181"/>
                  <a:pt x="229123" y="474285"/>
                </a:cubicBezTo>
                <a:cubicBezTo>
                  <a:pt x="248173" y="503389"/>
                  <a:pt x="283098" y="557364"/>
                  <a:pt x="311673" y="623510"/>
                </a:cubicBezTo>
                <a:cubicBezTo>
                  <a:pt x="340248" y="689656"/>
                  <a:pt x="399515" y="869043"/>
                  <a:pt x="400573" y="871160"/>
                </a:cubicBezTo>
                <a:cubicBezTo>
                  <a:pt x="401631" y="873277"/>
                  <a:pt x="358240" y="713997"/>
                  <a:pt x="318023" y="636210"/>
                </a:cubicBezTo>
                <a:cubicBezTo>
                  <a:pt x="277806" y="558423"/>
                  <a:pt x="212190" y="494393"/>
                  <a:pt x="159273" y="404435"/>
                </a:cubicBezTo>
                <a:cubicBezTo>
                  <a:pt x="106356" y="314477"/>
                  <a:pt x="8990" y="121860"/>
                  <a:pt x="523" y="96460"/>
                </a:cubicBezTo>
                <a:cubicBezTo>
                  <a:pt x="-7944" y="71060"/>
                  <a:pt x="88894" y="241452"/>
                  <a:pt x="108473" y="252035"/>
                </a:cubicBezTo>
                <a:cubicBezTo>
                  <a:pt x="128052" y="262618"/>
                  <a:pt x="115881" y="199118"/>
                  <a:pt x="117998" y="159960"/>
                </a:cubicBezTo>
                <a:cubicBezTo>
                  <a:pt x="120115" y="120802"/>
                  <a:pt x="127523" y="-14136"/>
                  <a:pt x="130698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CE3A2066-8F90-79E2-3CD1-CE6A8E2C5B17}"/>
              </a:ext>
            </a:extLst>
          </p:cNvPr>
          <p:cNvSpPr/>
          <p:nvPr/>
        </p:nvSpPr>
        <p:spPr>
          <a:xfrm>
            <a:off x="6216643" y="4556946"/>
            <a:ext cx="31763" cy="232212"/>
          </a:xfrm>
          <a:custGeom>
            <a:avLst/>
            <a:gdLst>
              <a:gd name="connsiteX0" fmla="*/ 3182 w 31763"/>
              <a:gd name="connsiteY0" fmla="*/ 2354 h 232212"/>
              <a:gd name="connsiteX1" fmla="*/ 28582 w 31763"/>
              <a:gd name="connsiteY1" fmla="*/ 132529 h 232212"/>
              <a:gd name="connsiteX2" fmla="*/ 7 w 31763"/>
              <a:gd name="connsiteY2" fmla="*/ 230954 h 232212"/>
              <a:gd name="connsiteX3" fmla="*/ 31757 w 31763"/>
              <a:gd name="connsiteY3" fmla="*/ 62679 h 232212"/>
              <a:gd name="connsiteX4" fmla="*/ 3182 w 31763"/>
              <a:gd name="connsiteY4" fmla="*/ 2354 h 23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63" h="232212">
                <a:moveTo>
                  <a:pt x="3182" y="2354"/>
                </a:moveTo>
                <a:cubicBezTo>
                  <a:pt x="2653" y="13996"/>
                  <a:pt x="29111" y="94429"/>
                  <a:pt x="28582" y="132529"/>
                </a:cubicBezTo>
                <a:cubicBezTo>
                  <a:pt x="28053" y="170629"/>
                  <a:pt x="-522" y="242596"/>
                  <a:pt x="7" y="230954"/>
                </a:cubicBezTo>
                <a:cubicBezTo>
                  <a:pt x="536" y="219312"/>
                  <a:pt x="32286" y="101308"/>
                  <a:pt x="31757" y="62679"/>
                </a:cubicBezTo>
                <a:cubicBezTo>
                  <a:pt x="31228" y="24050"/>
                  <a:pt x="3711" y="-9288"/>
                  <a:pt x="3182" y="23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B9574F56-E11A-22F9-7A19-0D22A7C79E4F}"/>
              </a:ext>
            </a:extLst>
          </p:cNvPr>
          <p:cNvSpPr/>
          <p:nvPr/>
        </p:nvSpPr>
        <p:spPr>
          <a:xfrm>
            <a:off x="6356120" y="4413186"/>
            <a:ext cx="22566" cy="115695"/>
          </a:xfrm>
          <a:custGeom>
            <a:avLst/>
            <a:gdLst>
              <a:gd name="connsiteX0" fmla="*/ 230 w 22566"/>
              <a:gd name="connsiteY0" fmla="*/ 64 h 115695"/>
              <a:gd name="connsiteX1" fmla="*/ 22455 w 22566"/>
              <a:gd name="connsiteY1" fmla="*/ 95314 h 115695"/>
              <a:gd name="connsiteX2" fmla="*/ 9755 w 22566"/>
              <a:gd name="connsiteY2" fmla="*/ 111189 h 115695"/>
              <a:gd name="connsiteX3" fmla="*/ 230 w 22566"/>
              <a:gd name="connsiteY3" fmla="*/ 64 h 11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66" h="115695">
                <a:moveTo>
                  <a:pt x="230" y="64"/>
                </a:moveTo>
                <a:cubicBezTo>
                  <a:pt x="2347" y="-2582"/>
                  <a:pt x="20868" y="76793"/>
                  <a:pt x="22455" y="95314"/>
                </a:cubicBezTo>
                <a:cubicBezTo>
                  <a:pt x="24042" y="113835"/>
                  <a:pt x="8168" y="121243"/>
                  <a:pt x="9755" y="111189"/>
                </a:cubicBezTo>
                <a:cubicBezTo>
                  <a:pt x="11342" y="101135"/>
                  <a:pt x="-1887" y="2710"/>
                  <a:pt x="230" y="6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448B4FB6-EF10-4E04-049C-9E77A0FA8273}"/>
              </a:ext>
            </a:extLst>
          </p:cNvPr>
          <p:cNvSpPr/>
          <p:nvPr/>
        </p:nvSpPr>
        <p:spPr>
          <a:xfrm>
            <a:off x="6235575" y="4351108"/>
            <a:ext cx="340525" cy="824262"/>
          </a:xfrm>
          <a:custGeom>
            <a:avLst/>
            <a:gdLst>
              <a:gd name="connsiteX0" fmla="*/ 339850 w 340525"/>
              <a:gd name="connsiteY0" fmla="*/ 1817 h 824262"/>
              <a:gd name="connsiteX1" fmla="*/ 257300 w 340525"/>
              <a:gd name="connsiteY1" fmla="*/ 227242 h 824262"/>
              <a:gd name="connsiteX2" fmla="*/ 235075 w 340525"/>
              <a:gd name="connsiteY2" fmla="*/ 414567 h 824262"/>
              <a:gd name="connsiteX3" fmla="*/ 196975 w 340525"/>
              <a:gd name="connsiteY3" fmla="*/ 427267 h 824262"/>
              <a:gd name="connsiteX4" fmla="*/ 125 w 340525"/>
              <a:gd name="connsiteY4" fmla="*/ 824142 h 824262"/>
              <a:gd name="connsiteX5" fmla="*/ 228725 w 340525"/>
              <a:gd name="connsiteY5" fmla="*/ 382817 h 824262"/>
              <a:gd name="connsiteX6" fmla="*/ 209675 w 340525"/>
              <a:gd name="connsiteY6" fmla="*/ 258992 h 824262"/>
              <a:gd name="connsiteX7" fmla="*/ 206500 w 340525"/>
              <a:gd name="connsiteY7" fmla="*/ 357417 h 824262"/>
              <a:gd name="connsiteX8" fmla="*/ 339850 w 340525"/>
              <a:gd name="connsiteY8" fmla="*/ 1817 h 8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525" h="824262">
                <a:moveTo>
                  <a:pt x="339850" y="1817"/>
                </a:moveTo>
                <a:cubicBezTo>
                  <a:pt x="348317" y="-19879"/>
                  <a:pt x="274762" y="158450"/>
                  <a:pt x="257300" y="227242"/>
                </a:cubicBezTo>
                <a:cubicBezTo>
                  <a:pt x="239838" y="296034"/>
                  <a:pt x="245129" y="381229"/>
                  <a:pt x="235075" y="414567"/>
                </a:cubicBezTo>
                <a:cubicBezTo>
                  <a:pt x="225021" y="447905"/>
                  <a:pt x="236133" y="359005"/>
                  <a:pt x="196975" y="427267"/>
                </a:cubicBezTo>
                <a:cubicBezTo>
                  <a:pt x="157817" y="495529"/>
                  <a:pt x="-5167" y="831550"/>
                  <a:pt x="125" y="824142"/>
                </a:cubicBezTo>
                <a:cubicBezTo>
                  <a:pt x="5417" y="816734"/>
                  <a:pt x="193800" y="477009"/>
                  <a:pt x="228725" y="382817"/>
                </a:cubicBezTo>
                <a:cubicBezTo>
                  <a:pt x="263650" y="288625"/>
                  <a:pt x="213379" y="263225"/>
                  <a:pt x="209675" y="258992"/>
                </a:cubicBezTo>
                <a:cubicBezTo>
                  <a:pt x="205971" y="254759"/>
                  <a:pt x="179512" y="401338"/>
                  <a:pt x="206500" y="357417"/>
                </a:cubicBezTo>
                <a:cubicBezTo>
                  <a:pt x="233487" y="313496"/>
                  <a:pt x="331383" y="23513"/>
                  <a:pt x="339850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F00A9B22-3846-95CE-E371-637F21592F92}"/>
              </a:ext>
            </a:extLst>
          </p:cNvPr>
          <p:cNvSpPr/>
          <p:nvPr/>
        </p:nvSpPr>
        <p:spPr>
          <a:xfrm>
            <a:off x="3192178" y="3016417"/>
            <a:ext cx="161278" cy="964855"/>
          </a:xfrm>
          <a:custGeom>
            <a:avLst/>
            <a:gdLst>
              <a:gd name="connsiteX0" fmla="*/ 158797 w 161278"/>
              <a:gd name="connsiteY0" fmla="*/ 555 h 964855"/>
              <a:gd name="connsiteX1" fmla="*/ 153321 w 161278"/>
              <a:gd name="connsiteY1" fmla="*/ 526199 h 964855"/>
              <a:gd name="connsiteX2" fmla="*/ 147846 w 161278"/>
              <a:gd name="connsiteY2" fmla="*/ 931382 h 964855"/>
              <a:gd name="connsiteX3" fmla="*/ 109518 w 161278"/>
              <a:gd name="connsiteY3" fmla="*/ 860201 h 964855"/>
              <a:gd name="connsiteX4" fmla="*/ 82141 w 161278"/>
              <a:gd name="connsiteY4" fmla="*/ 882103 h 964855"/>
              <a:gd name="connsiteX5" fmla="*/ 9 w 161278"/>
              <a:gd name="connsiteY5" fmla="*/ 416690 h 964855"/>
              <a:gd name="connsiteX6" fmla="*/ 87616 w 161278"/>
              <a:gd name="connsiteY6" fmla="*/ 964234 h 964855"/>
              <a:gd name="connsiteX7" fmla="*/ 114993 w 161278"/>
              <a:gd name="connsiteY7" fmla="*/ 520723 h 964855"/>
              <a:gd name="connsiteX8" fmla="*/ 60239 w 161278"/>
              <a:gd name="connsiteY8" fmla="*/ 301705 h 964855"/>
              <a:gd name="connsiteX9" fmla="*/ 109518 w 161278"/>
              <a:gd name="connsiteY9" fmla="*/ 422165 h 964855"/>
              <a:gd name="connsiteX10" fmla="*/ 158797 w 161278"/>
              <a:gd name="connsiteY10" fmla="*/ 555 h 96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278" h="964855">
                <a:moveTo>
                  <a:pt x="158797" y="555"/>
                </a:moveTo>
                <a:cubicBezTo>
                  <a:pt x="166097" y="17894"/>
                  <a:pt x="155146" y="371061"/>
                  <a:pt x="153321" y="526199"/>
                </a:cubicBezTo>
                <a:cubicBezTo>
                  <a:pt x="151496" y="681337"/>
                  <a:pt x="155147" y="875715"/>
                  <a:pt x="147846" y="931382"/>
                </a:cubicBezTo>
                <a:cubicBezTo>
                  <a:pt x="140545" y="987049"/>
                  <a:pt x="120469" y="868414"/>
                  <a:pt x="109518" y="860201"/>
                </a:cubicBezTo>
                <a:cubicBezTo>
                  <a:pt x="98567" y="851988"/>
                  <a:pt x="100392" y="956022"/>
                  <a:pt x="82141" y="882103"/>
                </a:cubicBezTo>
                <a:cubicBezTo>
                  <a:pt x="63889" y="808185"/>
                  <a:pt x="-903" y="403002"/>
                  <a:pt x="9" y="416690"/>
                </a:cubicBezTo>
                <a:cubicBezTo>
                  <a:pt x="921" y="430378"/>
                  <a:pt x="68452" y="946895"/>
                  <a:pt x="87616" y="964234"/>
                </a:cubicBezTo>
                <a:cubicBezTo>
                  <a:pt x="106780" y="981573"/>
                  <a:pt x="119556" y="631144"/>
                  <a:pt x="114993" y="520723"/>
                </a:cubicBezTo>
                <a:cubicBezTo>
                  <a:pt x="110430" y="410302"/>
                  <a:pt x="61152" y="318131"/>
                  <a:pt x="60239" y="301705"/>
                </a:cubicBezTo>
                <a:cubicBezTo>
                  <a:pt x="59326" y="285279"/>
                  <a:pt x="93092" y="466881"/>
                  <a:pt x="109518" y="422165"/>
                </a:cubicBezTo>
                <a:cubicBezTo>
                  <a:pt x="125944" y="377449"/>
                  <a:pt x="151497" y="-16784"/>
                  <a:pt x="158797" y="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35661DA8-4EA7-22B2-6535-A474883C4DD8}"/>
              </a:ext>
            </a:extLst>
          </p:cNvPr>
          <p:cNvSpPr/>
          <p:nvPr/>
        </p:nvSpPr>
        <p:spPr>
          <a:xfrm>
            <a:off x="6591881" y="2716762"/>
            <a:ext cx="178845" cy="897034"/>
          </a:xfrm>
          <a:custGeom>
            <a:avLst/>
            <a:gdLst>
              <a:gd name="connsiteX0" fmla="*/ 560 w 178845"/>
              <a:gd name="connsiteY0" fmla="*/ 4536 h 897034"/>
              <a:gd name="connsiteX1" fmla="*/ 175774 w 178845"/>
              <a:gd name="connsiteY1" fmla="*/ 645164 h 897034"/>
              <a:gd name="connsiteX2" fmla="*/ 115544 w 178845"/>
              <a:gd name="connsiteY2" fmla="*/ 897034 h 897034"/>
              <a:gd name="connsiteX3" fmla="*/ 159348 w 178845"/>
              <a:gd name="connsiteY3" fmla="*/ 645164 h 897034"/>
              <a:gd name="connsiteX4" fmla="*/ 121020 w 178845"/>
              <a:gd name="connsiteY4" fmla="*/ 371391 h 897034"/>
              <a:gd name="connsiteX5" fmla="*/ 560 w 178845"/>
              <a:gd name="connsiteY5" fmla="*/ 4536 h 89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45" h="897034">
                <a:moveTo>
                  <a:pt x="560" y="4536"/>
                </a:moveTo>
                <a:cubicBezTo>
                  <a:pt x="9686" y="50165"/>
                  <a:pt x="156610" y="496414"/>
                  <a:pt x="175774" y="645164"/>
                </a:cubicBezTo>
                <a:cubicBezTo>
                  <a:pt x="194938" y="793914"/>
                  <a:pt x="118282" y="897034"/>
                  <a:pt x="115544" y="897034"/>
                </a:cubicBezTo>
                <a:cubicBezTo>
                  <a:pt x="112806" y="897034"/>
                  <a:pt x="158435" y="732771"/>
                  <a:pt x="159348" y="645164"/>
                </a:cubicBezTo>
                <a:cubicBezTo>
                  <a:pt x="160261" y="557557"/>
                  <a:pt x="145659" y="472687"/>
                  <a:pt x="121020" y="371391"/>
                </a:cubicBezTo>
                <a:cubicBezTo>
                  <a:pt x="96381" y="270095"/>
                  <a:pt x="-8566" y="-41093"/>
                  <a:pt x="560" y="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26E78882-2200-35A1-1D2D-2F70DAF57355}"/>
              </a:ext>
            </a:extLst>
          </p:cNvPr>
          <p:cNvSpPr/>
          <p:nvPr/>
        </p:nvSpPr>
        <p:spPr>
          <a:xfrm>
            <a:off x="4413229" y="4495407"/>
            <a:ext cx="52705" cy="92861"/>
          </a:xfrm>
          <a:custGeom>
            <a:avLst/>
            <a:gdLst>
              <a:gd name="connsiteX0" fmla="*/ 21 w 52705"/>
              <a:gd name="connsiteY0" fmla="*/ 393 h 92861"/>
              <a:gd name="connsiteX1" fmla="*/ 44471 w 52705"/>
              <a:gd name="connsiteY1" fmla="*/ 57543 h 92861"/>
              <a:gd name="connsiteX2" fmla="*/ 44471 w 52705"/>
              <a:gd name="connsiteY2" fmla="*/ 92468 h 92861"/>
              <a:gd name="connsiteX3" fmla="*/ 50821 w 52705"/>
              <a:gd name="connsiteY3" fmla="*/ 35318 h 92861"/>
              <a:gd name="connsiteX4" fmla="*/ 21 w 52705"/>
              <a:gd name="connsiteY4" fmla="*/ 393 h 9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05" h="92861">
                <a:moveTo>
                  <a:pt x="21" y="393"/>
                </a:moveTo>
                <a:cubicBezTo>
                  <a:pt x="-1037" y="4097"/>
                  <a:pt x="37063" y="42197"/>
                  <a:pt x="44471" y="57543"/>
                </a:cubicBezTo>
                <a:cubicBezTo>
                  <a:pt x="51879" y="72889"/>
                  <a:pt x="43413" y="96172"/>
                  <a:pt x="44471" y="92468"/>
                </a:cubicBezTo>
                <a:cubicBezTo>
                  <a:pt x="45529" y="88764"/>
                  <a:pt x="57171" y="50664"/>
                  <a:pt x="50821" y="35318"/>
                </a:cubicBezTo>
                <a:cubicBezTo>
                  <a:pt x="44471" y="19972"/>
                  <a:pt x="1079" y="-3311"/>
                  <a:pt x="21" y="3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F4949BE9-8418-18EE-C475-F1EFD7FE2D3E}"/>
              </a:ext>
            </a:extLst>
          </p:cNvPr>
          <p:cNvSpPr/>
          <p:nvPr/>
        </p:nvSpPr>
        <p:spPr>
          <a:xfrm>
            <a:off x="4594224" y="4489249"/>
            <a:ext cx="182127" cy="185702"/>
          </a:xfrm>
          <a:custGeom>
            <a:avLst/>
            <a:gdLst>
              <a:gd name="connsiteX0" fmla="*/ 1 w 182127"/>
              <a:gd name="connsiteY0" fmla="*/ 201 h 185702"/>
              <a:gd name="connsiteX1" fmla="*/ 174626 w 182127"/>
              <a:gd name="connsiteY1" fmla="*/ 19251 h 185702"/>
              <a:gd name="connsiteX2" fmla="*/ 149226 w 182127"/>
              <a:gd name="connsiteY2" fmla="*/ 76401 h 185702"/>
              <a:gd name="connsiteX3" fmla="*/ 139701 w 182127"/>
              <a:gd name="connsiteY3" fmla="*/ 162126 h 185702"/>
              <a:gd name="connsiteX4" fmla="*/ 104776 w 182127"/>
              <a:gd name="connsiteY4" fmla="*/ 178001 h 185702"/>
              <a:gd name="connsiteX5" fmla="*/ 130176 w 182127"/>
              <a:gd name="connsiteY5" fmla="*/ 174826 h 185702"/>
              <a:gd name="connsiteX6" fmla="*/ 149226 w 182127"/>
              <a:gd name="connsiteY6" fmla="*/ 51001 h 185702"/>
              <a:gd name="connsiteX7" fmla="*/ 104776 w 182127"/>
              <a:gd name="connsiteY7" fmla="*/ 28776 h 185702"/>
              <a:gd name="connsiteX8" fmla="*/ 171451 w 182127"/>
              <a:gd name="connsiteY8" fmla="*/ 28776 h 185702"/>
              <a:gd name="connsiteX9" fmla="*/ 1 w 182127"/>
              <a:gd name="connsiteY9" fmla="*/ 201 h 18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127" h="185702">
                <a:moveTo>
                  <a:pt x="1" y="201"/>
                </a:moveTo>
                <a:cubicBezTo>
                  <a:pt x="530" y="-1386"/>
                  <a:pt x="149755" y="6551"/>
                  <a:pt x="174626" y="19251"/>
                </a:cubicBezTo>
                <a:cubicBezTo>
                  <a:pt x="199497" y="31951"/>
                  <a:pt x="155047" y="52588"/>
                  <a:pt x="149226" y="76401"/>
                </a:cubicBezTo>
                <a:cubicBezTo>
                  <a:pt x="143405" y="100214"/>
                  <a:pt x="147109" y="145193"/>
                  <a:pt x="139701" y="162126"/>
                </a:cubicBezTo>
                <a:cubicBezTo>
                  <a:pt x="132293" y="179059"/>
                  <a:pt x="106364" y="175884"/>
                  <a:pt x="104776" y="178001"/>
                </a:cubicBezTo>
                <a:cubicBezTo>
                  <a:pt x="103188" y="180118"/>
                  <a:pt x="122768" y="195993"/>
                  <a:pt x="130176" y="174826"/>
                </a:cubicBezTo>
                <a:cubicBezTo>
                  <a:pt x="137584" y="153659"/>
                  <a:pt x="153459" y="75343"/>
                  <a:pt x="149226" y="51001"/>
                </a:cubicBezTo>
                <a:cubicBezTo>
                  <a:pt x="144993" y="26659"/>
                  <a:pt x="101072" y="32480"/>
                  <a:pt x="104776" y="28776"/>
                </a:cubicBezTo>
                <a:cubicBezTo>
                  <a:pt x="108480" y="25072"/>
                  <a:pt x="186268" y="35126"/>
                  <a:pt x="171451" y="28776"/>
                </a:cubicBezTo>
                <a:cubicBezTo>
                  <a:pt x="156634" y="22426"/>
                  <a:pt x="-528" y="1788"/>
                  <a:pt x="1" y="20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861034B5-3F3D-70E1-B9DC-6708FCF91844}"/>
              </a:ext>
            </a:extLst>
          </p:cNvPr>
          <p:cNvSpPr/>
          <p:nvPr/>
        </p:nvSpPr>
        <p:spPr>
          <a:xfrm>
            <a:off x="5003800" y="4551666"/>
            <a:ext cx="13445" cy="193394"/>
          </a:xfrm>
          <a:custGeom>
            <a:avLst/>
            <a:gdLst>
              <a:gd name="connsiteX0" fmla="*/ 0 w 13445"/>
              <a:gd name="connsiteY0" fmla="*/ 1284 h 193394"/>
              <a:gd name="connsiteX1" fmla="*/ 12700 w 13445"/>
              <a:gd name="connsiteY1" fmla="*/ 112409 h 193394"/>
              <a:gd name="connsiteX2" fmla="*/ 12700 w 13445"/>
              <a:gd name="connsiteY2" fmla="*/ 191784 h 193394"/>
              <a:gd name="connsiteX3" fmla="*/ 0 w 13445"/>
              <a:gd name="connsiteY3" fmla="*/ 1284 h 19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45" h="193394">
                <a:moveTo>
                  <a:pt x="0" y="1284"/>
                </a:moveTo>
                <a:cubicBezTo>
                  <a:pt x="0" y="-11945"/>
                  <a:pt x="10583" y="80659"/>
                  <a:pt x="12700" y="112409"/>
                </a:cubicBezTo>
                <a:cubicBezTo>
                  <a:pt x="14817" y="144159"/>
                  <a:pt x="11642" y="203955"/>
                  <a:pt x="12700" y="191784"/>
                </a:cubicBezTo>
                <a:cubicBezTo>
                  <a:pt x="13758" y="179613"/>
                  <a:pt x="0" y="14513"/>
                  <a:pt x="0" y="128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B7B8FF04-D5D9-B435-46B6-8FE33B2F1EC3}"/>
              </a:ext>
            </a:extLst>
          </p:cNvPr>
          <p:cNvSpPr/>
          <p:nvPr/>
        </p:nvSpPr>
        <p:spPr>
          <a:xfrm>
            <a:off x="4866360" y="4552820"/>
            <a:ext cx="134759" cy="263671"/>
          </a:xfrm>
          <a:custGeom>
            <a:avLst/>
            <a:gdLst>
              <a:gd name="connsiteX0" fmla="*/ 77115 w 134759"/>
              <a:gd name="connsiteY0" fmla="*/ 130 h 263671"/>
              <a:gd name="connsiteX1" fmla="*/ 61240 w 134759"/>
              <a:gd name="connsiteY1" fmla="*/ 181105 h 263671"/>
              <a:gd name="connsiteX2" fmla="*/ 915 w 134759"/>
              <a:gd name="connsiteY2" fmla="*/ 241430 h 263671"/>
              <a:gd name="connsiteX3" fmla="*/ 32665 w 134759"/>
              <a:gd name="connsiteY3" fmla="*/ 209680 h 263671"/>
              <a:gd name="connsiteX4" fmla="*/ 134265 w 134759"/>
              <a:gd name="connsiteY4" fmla="*/ 263655 h 263671"/>
              <a:gd name="connsiteX5" fmla="*/ 70765 w 134759"/>
              <a:gd name="connsiteY5" fmla="*/ 203330 h 263671"/>
              <a:gd name="connsiteX6" fmla="*/ 54890 w 134759"/>
              <a:gd name="connsiteY6" fmla="*/ 152530 h 263671"/>
              <a:gd name="connsiteX7" fmla="*/ 77115 w 134759"/>
              <a:gd name="connsiteY7" fmla="*/ 130 h 2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759" h="263671">
                <a:moveTo>
                  <a:pt x="77115" y="130"/>
                </a:moveTo>
                <a:cubicBezTo>
                  <a:pt x="78173" y="4892"/>
                  <a:pt x="73940" y="140888"/>
                  <a:pt x="61240" y="181105"/>
                </a:cubicBezTo>
                <a:cubicBezTo>
                  <a:pt x="48540" y="221322"/>
                  <a:pt x="915" y="241430"/>
                  <a:pt x="915" y="241430"/>
                </a:cubicBezTo>
                <a:cubicBezTo>
                  <a:pt x="-3847" y="246192"/>
                  <a:pt x="10440" y="205976"/>
                  <a:pt x="32665" y="209680"/>
                </a:cubicBezTo>
                <a:cubicBezTo>
                  <a:pt x="54890" y="213384"/>
                  <a:pt x="127915" y="264713"/>
                  <a:pt x="134265" y="263655"/>
                </a:cubicBezTo>
                <a:cubicBezTo>
                  <a:pt x="140615" y="262597"/>
                  <a:pt x="83994" y="221851"/>
                  <a:pt x="70765" y="203330"/>
                </a:cubicBezTo>
                <a:cubicBezTo>
                  <a:pt x="57536" y="184809"/>
                  <a:pt x="52244" y="183222"/>
                  <a:pt x="54890" y="152530"/>
                </a:cubicBezTo>
                <a:cubicBezTo>
                  <a:pt x="57536" y="121838"/>
                  <a:pt x="76057" y="-4632"/>
                  <a:pt x="77115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3EACA11B-5E21-7FE8-5437-48DD1DDF978E}"/>
              </a:ext>
            </a:extLst>
          </p:cNvPr>
          <p:cNvSpPr/>
          <p:nvPr/>
        </p:nvSpPr>
        <p:spPr>
          <a:xfrm>
            <a:off x="5235193" y="4568350"/>
            <a:ext cx="146520" cy="194152"/>
          </a:xfrm>
          <a:custGeom>
            <a:avLst/>
            <a:gdLst>
              <a:gd name="connsiteX0" fmla="*/ 9907 w 146520"/>
              <a:gd name="connsiteY0" fmla="*/ 475 h 194152"/>
              <a:gd name="connsiteX1" fmla="*/ 38482 w 146520"/>
              <a:gd name="connsiteY1" fmla="*/ 63975 h 194152"/>
              <a:gd name="connsiteX2" fmla="*/ 382 w 146520"/>
              <a:gd name="connsiteY2" fmla="*/ 121125 h 194152"/>
              <a:gd name="connsiteX3" fmla="*/ 67057 w 146520"/>
              <a:gd name="connsiteY3" fmla="*/ 102075 h 194152"/>
              <a:gd name="connsiteX4" fmla="*/ 146432 w 146520"/>
              <a:gd name="connsiteY4" fmla="*/ 194150 h 194152"/>
              <a:gd name="connsiteX5" fmla="*/ 51182 w 146520"/>
              <a:gd name="connsiteY5" fmla="*/ 98900 h 194152"/>
              <a:gd name="connsiteX6" fmla="*/ 9907 w 146520"/>
              <a:gd name="connsiteY6" fmla="*/ 475 h 19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520" h="194152">
                <a:moveTo>
                  <a:pt x="9907" y="475"/>
                </a:moveTo>
                <a:cubicBezTo>
                  <a:pt x="7790" y="-5346"/>
                  <a:pt x="40070" y="43867"/>
                  <a:pt x="38482" y="63975"/>
                </a:cubicBezTo>
                <a:cubicBezTo>
                  <a:pt x="36895" y="84083"/>
                  <a:pt x="-4380" y="114775"/>
                  <a:pt x="382" y="121125"/>
                </a:cubicBezTo>
                <a:cubicBezTo>
                  <a:pt x="5144" y="127475"/>
                  <a:pt x="42715" y="89904"/>
                  <a:pt x="67057" y="102075"/>
                </a:cubicBezTo>
                <a:cubicBezTo>
                  <a:pt x="91399" y="114246"/>
                  <a:pt x="149078" y="194679"/>
                  <a:pt x="146432" y="194150"/>
                </a:cubicBezTo>
                <a:cubicBezTo>
                  <a:pt x="143786" y="193621"/>
                  <a:pt x="72349" y="130650"/>
                  <a:pt x="51182" y="98900"/>
                </a:cubicBezTo>
                <a:cubicBezTo>
                  <a:pt x="30015" y="67150"/>
                  <a:pt x="12024" y="6296"/>
                  <a:pt x="9907" y="4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D70478BD-43DA-47B5-22FD-3366B88972A3}"/>
              </a:ext>
            </a:extLst>
          </p:cNvPr>
          <p:cNvSpPr/>
          <p:nvPr/>
        </p:nvSpPr>
        <p:spPr>
          <a:xfrm>
            <a:off x="5248112" y="4184032"/>
            <a:ext cx="273477" cy="337594"/>
          </a:xfrm>
          <a:custGeom>
            <a:avLst/>
            <a:gdLst>
              <a:gd name="connsiteX0" fmla="*/ 163 w 273477"/>
              <a:gd name="connsiteY0" fmla="*/ 337168 h 337594"/>
              <a:gd name="connsiteX1" fmla="*/ 184313 w 273477"/>
              <a:gd name="connsiteY1" fmla="*/ 206993 h 337594"/>
              <a:gd name="connsiteX2" fmla="*/ 273213 w 273477"/>
              <a:gd name="connsiteY2" fmla="*/ 618 h 337594"/>
              <a:gd name="connsiteX3" fmla="*/ 209713 w 273477"/>
              <a:gd name="connsiteY3" fmla="*/ 146668 h 337594"/>
              <a:gd name="connsiteX4" fmla="*/ 152563 w 273477"/>
              <a:gd name="connsiteY4" fmla="*/ 245093 h 337594"/>
              <a:gd name="connsiteX5" fmla="*/ 163 w 273477"/>
              <a:gd name="connsiteY5" fmla="*/ 337168 h 33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77" h="337594">
                <a:moveTo>
                  <a:pt x="163" y="337168"/>
                </a:moveTo>
                <a:cubicBezTo>
                  <a:pt x="5455" y="330818"/>
                  <a:pt x="138805" y="263085"/>
                  <a:pt x="184313" y="206993"/>
                </a:cubicBezTo>
                <a:cubicBezTo>
                  <a:pt x="229821" y="150901"/>
                  <a:pt x="268980" y="10672"/>
                  <a:pt x="273213" y="618"/>
                </a:cubicBezTo>
                <a:cubicBezTo>
                  <a:pt x="277446" y="-9436"/>
                  <a:pt x="229821" y="105922"/>
                  <a:pt x="209713" y="146668"/>
                </a:cubicBezTo>
                <a:cubicBezTo>
                  <a:pt x="189605" y="187414"/>
                  <a:pt x="185371" y="212814"/>
                  <a:pt x="152563" y="245093"/>
                </a:cubicBezTo>
                <a:cubicBezTo>
                  <a:pt x="119755" y="277372"/>
                  <a:pt x="-5129" y="343518"/>
                  <a:pt x="163" y="337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37192ED4-E261-531D-4CDB-3D758C2BCDF4}"/>
              </a:ext>
            </a:extLst>
          </p:cNvPr>
          <p:cNvSpPr/>
          <p:nvPr/>
        </p:nvSpPr>
        <p:spPr>
          <a:xfrm>
            <a:off x="3926833" y="5308585"/>
            <a:ext cx="477482" cy="501831"/>
          </a:xfrm>
          <a:custGeom>
            <a:avLst/>
            <a:gdLst>
              <a:gd name="connsiteX0" fmla="*/ 642 w 477482"/>
              <a:gd name="connsiteY0" fmla="*/ 104790 h 501831"/>
              <a:gd name="connsiteX1" fmla="*/ 238767 w 477482"/>
              <a:gd name="connsiteY1" fmla="*/ 285765 h 501831"/>
              <a:gd name="connsiteX2" fmla="*/ 324492 w 477482"/>
              <a:gd name="connsiteY2" fmla="*/ 282590 h 501831"/>
              <a:gd name="connsiteX3" fmla="*/ 476892 w 477482"/>
              <a:gd name="connsiteY3" fmla="*/ 501665 h 501831"/>
              <a:gd name="connsiteX4" fmla="*/ 372117 w 477482"/>
              <a:gd name="connsiteY4" fmla="*/ 317515 h 501831"/>
              <a:gd name="connsiteX5" fmla="*/ 245117 w 477482"/>
              <a:gd name="connsiteY5" fmla="*/ 250840 h 501831"/>
              <a:gd name="connsiteX6" fmla="*/ 86367 w 477482"/>
              <a:gd name="connsiteY6" fmla="*/ 15 h 501831"/>
              <a:gd name="connsiteX7" fmla="*/ 165742 w 477482"/>
              <a:gd name="connsiteY7" fmla="*/ 238140 h 501831"/>
              <a:gd name="connsiteX8" fmla="*/ 642 w 477482"/>
              <a:gd name="connsiteY8" fmla="*/ 104790 h 50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482" h="501831">
                <a:moveTo>
                  <a:pt x="642" y="104790"/>
                </a:moveTo>
                <a:cubicBezTo>
                  <a:pt x="12813" y="112727"/>
                  <a:pt x="184792" y="256132"/>
                  <a:pt x="238767" y="285765"/>
                </a:cubicBezTo>
                <a:cubicBezTo>
                  <a:pt x="292742" y="315398"/>
                  <a:pt x="284805" y="246607"/>
                  <a:pt x="324492" y="282590"/>
                </a:cubicBezTo>
                <a:cubicBezTo>
                  <a:pt x="364179" y="318573"/>
                  <a:pt x="468955" y="495844"/>
                  <a:pt x="476892" y="501665"/>
                </a:cubicBezTo>
                <a:cubicBezTo>
                  <a:pt x="484829" y="507486"/>
                  <a:pt x="410746" y="359319"/>
                  <a:pt x="372117" y="317515"/>
                </a:cubicBezTo>
                <a:cubicBezTo>
                  <a:pt x="333488" y="275711"/>
                  <a:pt x="292742" y="303757"/>
                  <a:pt x="245117" y="250840"/>
                </a:cubicBezTo>
                <a:cubicBezTo>
                  <a:pt x="197492" y="197923"/>
                  <a:pt x="99596" y="2132"/>
                  <a:pt x="86367" y="15"/>
                </a:cubicBezTo>
                <a:cubicBezTo>
                  <a:pt x="73138" y="-2102"/>
                  <a:pt x="178442" y="219619"/>
                  <a:pt x="165742" y="238140"/>
                </a:cubicBezTo>
                <a:cubicBezTo>
                  <a:pt x="153042" y="256661"/>
                  <a:pt x="-11529" y="96853"/>
                  <a:pt x="642" y="10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1BDBF7DC-0066-3276-DEB5-1779C269C079}"/>
              </a:ext>
            </a:extLst>
          </p:cNvPr>
          <p:cNvSpPr/>
          <p:nvPr/>
        </p:nvSpPr>
        <p:spPr>
          <a:xfrm>
            <a:off x="5450892" y="4853842"/>
            <a:ext cx="1020017" cy="985029"/>
          </a:xfrm>
          <a:custGeom>
            <a:avLst/>
            <a:gdLst>
              <a:gd name="connsiteX0" fmla="*/ 583 w 1020017"/>
              <a:gd name="connsiteY0" fmla="*/ 984983 h 985029"/>
              <a:gd name="connsiteX1" fmla="*/ 559383 w 1020017"/>
              <a:gd name="connsiteY1" fmla="*/ 654783 h 985029"/>
              <a:gd name="connsiteX2" fmla="*/ 426033 w 1020017"/>
              <a:gd name="connsiteY2" fmla="*/ 715108 h 985029"/>
              <a:gd name="connsiteX3" fmla="*/ 568908 w 1020017"/>
              <a:gd name="connsiteY3" fmla="*/ 613508 h 985029"/>
              <a:gd name="connsiteX4" fmla="*/ 467308 w 1020017"/>
              <a:gd name="connsiteY4" fmla="*/ 565883 h 985029"/>
              <a:gd name="connsiteX5" fmla="*/ 683208 w 1020017"/>
              <a:gd name="connsiteY5" fmla="*/ 521433 h 985029"/>
              <a:gd name="connsiteX6" fmla="*/ 1019758 w 1020017"/>
              <a:gd name="connsiteY6" fmla="*/ 733 h 985029"/>
              <a:gd name="connsiteX7" fmla="*/ 734008 w 1020017"/>
              <a:gd name="connsiteY7" fmla="*/ 413483 h 985029"/>
              <a:gd name="connsiteX8" fmla="*/ 457783 w 1020017"/>
              <a:gd name="connsiteY8" fmla="*/ 677008 h 985029"/>
              <a:gd name="connsiteX9" fmla="*/ 583 w 1020017"/>
              <a:gd name="connsiteY9" fmla="*/ 984983 h 98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0017" h="985029">
                <a:moveTo>
                  <a:pt x="583" y="984983"/>
                </a:moveTo>
                <a:cubicBezTo>
                  <a:pt x="17516" y="981279"/>
                  <a:pt x="488475" y="699762"/>
                  <a:pt x="559383" y="654783"/>
                </a:cubicBezTo>
                <a:cubicBezTo>
                  <a:pt x="630291" y="609804"/>
                  <a:pt x="424446" y="721987"/>
                  <a:pt x="426033" y="715108"/>
                </a:cubicBezTo>
                <a:cubicBezTo>
                  <a:pt x="427620" y="708229"/>
                  <a:pt x="562029" y="638379"/>
                  <a:pt x="568908" y="613508"/>
                </a:cubicBezTo>
                <a:cubicBezTo>
                  <a:pt x="575787" y="588637"/>
                  <a:pt x="448258" y="581229"/>
                  <a:pt x="467308" y="565883"/>
                </a:cubicBezTo>
                <a:cubicBezTo>
                  <a:pt x="486358" y="550537"/>
                  <a:pt x="591133" y="615625"/>
                  <a:pt x="683208" y="521433"/>
                </a:cubicBezTo>
                <a:cubicBezTo>
                  <a:pt x="775283" y="427241"/>
                  <a:pt x="1011291" y="18725"/>
                  <a:pt x="1019758" y="733"/>
                </a:cubicBezTo>
                <a:cubicBezTo>
                  <a:pt x="1028225" y="-17259"/>
                  <a:pt x="827671" y="300770"/>
                  <a:pt x="734008" y="413483"/>
                </a:cubicBezTo>
                <a:cubicBezTo>
                  <a:pt x="640346" y="526195"/>
                  <a:pt x="575787" y="582816"/>
                  <a:pt x="457783" y="677008"/>
                </a:cubicBezTo>
                <a:cubicBezTo>
                  <a:pt x="339779" y="771200"/>
                  <a:pt x="-16350" y="988687"/>
                  <a:pt x="583" y="984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D6D3B4F1-B394-4167-8E57-197E54B0A594}"/>
              </a:ext>
            </a:extLst>
          </p:cNvPr>
          <p:cNvSpPr/>
          <p:nvPr/>
        </p:nvSpPr>
        <p:spPr>
          <a:xfrm>
            <a:off x="6306716" y="4304994"/>
            <a:ext cx="246893" cy="541599"/>
          </a:xfrm>
          <a:custGeom>
            <a:avLst/>
            <a:gdLst>
              <a:gd name="connsiteX0" fmla="*/ 106784 w 246893"/>
              <a:gd name="connsiteY0" fmla="*/ 3481 h 541599"/>
              <a:gd name="connsiteX1" fmla="*/ 103609 w 246893"/>
              <a:gd name="connsiteY1" fmla="*/ 298756 h 541599"/>
              <a:gd name="connsiteX2" fmla="*/ 2009 w 246893"/>
              <a:gd name="connsiteY2" fmla="*/ 540056 h 541599"/>
              <a:gd name="connsiteX3" fmla="*/ 208384 w 246893"/>
              <a:gd name="connsiteY3" fmla="*/ 181281 h 541599"/>
              <a:gd name="connsiteX4" fmla="*/ 233784 w 246893"/>
              <a:gd name="connsiteY4" fmla="*/ 51106 h 541599"/>
              <a:gd name="connsiteX5" fmla="*/ 59159 w 246893"/>
              <a:gd name="connsiteY5" fmla="*/ 314631 h 541599"/>
              <a:gd name="connsiteX6" fmla="*/ 84559 w 246893"/>
              <a:gd name="connsiteY6" fmla="*/ 394006 h 541599"/>
              <a:gd name="connsiteX7" fmla="*/ 167109 w 246893"/>
              <a:gd name="connsiteY7" fmla="*/ 152706 h 541599"/>
              <a:gd name="connsiteX8" fmla="*/ 106784 w 246893"/>
              <a:gd name="connsiteY8" fmla="*/ 3481 h 54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893" h="541599">
                <a:moveTo>
                  <a:pt x="106784" y="3481"/>
                </a:moveTo>
                <a:cubicBezTo>
                  <a:pt x="96201" y="27823"/>
                  <a:pt x="121071" y="209327"/>
                  <a:pt x="103609" y="298756"/>
                </a:cubicBezTo>
                <a:cubicBezTo>
                  <a:pt x="86147" y="388185"/>
                  <a:pt x="-15453" y="559635"/>
                  <a:pt x="2009" y="540056"/>
                </a:cubicBezTo>
                <a:cubicBezTo>
                  <a:pt x="19471" y="520477"/>
                  <a:pt x="169755" y="262773"/>
                  <a:pt x="208384" y="181281"/>
                </a:cubicBezTo>
                <a:cubicBezTo>
                  <a:pt x="247013" y="99789"/>
                  <a:pt x="258655" y="28881"/>
                  <a:pt x="233784" y="51106"/>
                </a:cubicBezTo>
                <a:cubicBezTo>
                  <a:pt x="208913" y="73331"/>
                  <a:pt x="84030" y="257481"/>
                  <a:pt x="59159" y="314631"/>
                </a:cubicBezTo>
                <a:cubicBezTo>
                  <a:pt x="34288" y="371781"/>
                  <a:pt x="66567" y="420993"/>
                  <a:pt x="84559" y="394006"/>
                </a:cubicBezTo>
                <a:cubicBezTo>
                  <a:pt x="102551" y="367019"/>
                  <a:pt x="160230" y="217264"/>
                  <a:pt x="167109" y="152706"/>
                </a:cubicBezTo>
                <a:cubicBezTo>
                  <a:pt x="173988" y="88148"/>
                  <a:pt x="117367" y="-20861"/>
                  <a:pt x="106784" y="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F163B436-358A-B82A-689C-DFD54C2147BC}"/>
              </a:ext>
            </a:extLst>
          </p:cNvPr>
          <p:cNvSpPr/>
          <p:nvPr/>
        </p:nvSpPr>
        <p:spPr>
          <a:xfrm>
            <a:off x="4838688" y="2803095"/>
            <a:ext cx="54018" cy="1004251"/>
          </a:xfrm>
          <a:custGeom>
            <a:avLst/>
            <a:gdLst>
              <a:gd name="connsiteX0" fmla="*/ 53987 w 54018"/>
              <a:gd name="connsiteY0" fmla="*/ 3605 h 1004251"/>
              <a:gd name="connsiteX1" fmla="*/ 15887 w 54018"/>
              <a:gd name="connsiteY1" fmla="*/ 594155 h 1004251"/>
              <a:gd name="connsiteX2" fmla="*/ 25412 w 54018"/>
              <a:gd name="connsiteY2" fmla="*/ 613205 h 1004251"/>
              <a:gd name="connsiteX3" fmla="*/ 25412 w 54018"/>
              <a:gd name="connsiteY3" fmla="*/ 994205 h 1004251"/>
              <a:gd name="connsiteX4" fmla="*/ 12 w 54018"/>
              <a:gd name="connsiteY4" fmla="*/ 149655 h 1004251"/>
              <a:gd name="connsiteX5" fmla="*/ 22237 w 54018"/>
              <a:gd name="connsiteY5" fmla="*/ 336980 h 1004251"/>
              <a:gd name="connsiteX6" fmla="*/ 53987 w 54018"/>
              <a:gd name="connsiteY6" fmla="*/ 3605 h 100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18" h="1004251">
                <a:moveTo>
                  <a:pt x="53987" y="3605"/>
                </a:moveTo>
                <a:cubicBezTo>
                  <a:pt x="52929" y="46467"/>
                  <a:pt x="20649" y="492555"/>
                  <a:pt x="15887" y="594155"/>
                </a:cubicBezTo>
                <a:cubicBezTo>
                  <a:pt x="11124" y="695755"/>
                  <a:pt x="23825" y="546530"/>
                  <a:pt x="25412" y="613205"/>
                </a:cubicBezTo>
                <a:cubicBezTo>
                  <a:pt x="26999" y="679880"/>
                  <a:pt x="29645" y="1071463"/>
                  <a:pt x="25412" y="994205"/>
                </a:cubicBezTo>
                <a:cubicBezTo>
                  <a:pt x="21179" y="916947"/>
                  <a:pt x="541" y="259192"/>
                  <a:pt x="12" y="149655"/>
                </a:cubicBezTo>
                <a:cubicBezTo>
                  <a:pt x="-517" y="40118"/>
                  <a:pt x="15358" y="360263"/>
                  <a:pt x="22237" y="336980"/>
                </a:cubicBezTo>
                <a:cubicBezTo>
                  <a:pt x="29116" y="313697"/>
                  <a:pt x="55045" y="-39257"/>
                  <a:pt x="53987" y="3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A90979B-A7A1-B5E2-62EA-54F5D81D9B54}"/>
              </a:ext>
            </a:extLst>
          </p:cNvPr>
          <p:cNvSpPr/>
          <p:nvPr/>
        </p:nvSpPr>
        <p:spPr>
          <a:xfrm>
            <a:off x="5200555" y="2911475"/>
            <a:ext cx="247746" cy="507531"/>
          </a:xfrm>
          <a:custGeom>
            <a:avLst/>
            <a:gdLst>
              <a:gd name="connsiteX0" fmla="*/ 38195 w 247746"/>
              <a:gd name="connsiteY0" fmla="*/ 19050 h 507531"/>
              <a:gd name="connsiteX1" fmla="*/ 38195 w 247746"/>
              <a:gd name="connsiteY1" fmla="*/ 107950 h 507531"/>
              <a:gd name="connsiteX2" fmla="*/ 6445 w 247746"/>
              <a:gd name="connsiteY2" fmla="*/ 288925 h 507531"/>
              <a:gd name="connsiteX3" fmla="*/ 25495 w 247746"/>
              <a:gd name="connsiteY3" fmla="*/ 269875 h 507531"/>
              <a:gd name="connsiteX4" fmla="*/ 41370 w 247746"/>
              <a:gd name="connsiteY4" fmla="*/ 498475 h 507531"/>
              <a:gd name="connsiteX5" fmla="*/ 41370 w 247746"/>
              <a:gd name="connsiteY5" fmla="*/ 415925 h 507531"/>
              <a:gd name="connsiteX6" fmla="*/ 247745 w 247746"/>
              <a:gd name="connsiteY6" fmla="*/ 0 h 507531"/>
              <a:gd name="connsiteX7" fmla="*/ 38195 w 247746"/>
              <a:gd name="connsiteY7" fmla="*/ 412750 h 507531"/>
              <a:gd name="connsiteX8" fmla="*/ 95 w 247746"/>
              <a:gd name="connsiteY8" fmla="*/ 260350 h 507531"/>
              <a:gd name="connsiteX9" fmla="*/ 38195 w 247746"/>
              <a:gd name="connsiteY9" fmla="*/ 19050 h 50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46" h="507531">
                <a:moveTo>
                  <a:pt x="38195" y="19050"/>
                </a:moveTo>
                <a:cubicBezTo>
                  <a:pt x="44545" y="-6350"/>
                  <a:pt x="43487" y="62971"/>
                  <a:pt x="38195" y="107950"/>
                </a:cubicBezTo>
                <a:cubicBezTo>
                  <a:pt x="32903" y="152929"/>
                  <a:pt x="8562" y="261938"/>
                  <a:pt x="6445" y="288925"/>
                </a:cubicBezTo>
                <a:cubicBezTo>
                  <a:pt x="4328" y="315913"/>
                  <a:pt x="19674" y="234950"/>
                  <a:pt x="25495" y="269875"/>
                </a:cubicBezTo>
                <a:cubicBezTo>
                  <a:pt x="31316" y="304800"/>
                  <a:pt x="38724" y="474133"/>
                  <a:pt x="41370" y="498475"/>
                </a:cubicBezTo>
                <a:cubicBezTo>
                  <a:pt x="44016" y="522817"/>
                  <a:pt x="6974" y="499004"/>
                  <a:pt x="41370" y="415925"/>
                </a:cubicBezTo>
                <a:cubicBezTo>
                  <a:pt x="75766" y="332846"/>
                  <a:pt x="248274" y="529"/>
                  <a:pt x="247745" y="0"/>
                </a:cubicBezTo>
                <a:cubicBezTo>
                  <a:pt x="247216" y="-529"/>
                  <a:pt x="79470" y="369358"/>
                  <a:pt x="38195" y="412750"/>
                </a:cubicBezTo>
                <a:cubicBezTo>
                  <a:pt x="-3080" y="456142"/>
                  <a:pt x="2212" y="323321"/>
                  <a:pt x="95" y="260350"/>
                </a:cubicBezTo>
                <a:cubicBezTo>
                  <a:pt x="-2022" y="197379"/>
                  <a:pt x="31845" y="44450"/>
                  <a:pt x="38195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3459C670-C5B8-2F36-E8D9-F77D1D346D77}"/>
              </a:ext>
            </a:extLst>
          </p:cNvPr>
          <p:cNvSpPr/>
          <p:nvPr/>
        </p:nvSpPr>
        <p:spPr>
          <a:xfrm>
            <a:off x="4590438" y="3140038"/>
            <a:ext cx="106072" cy="394449"/>
          </a:xfrm>
          <a:custGeom>
            <a:avLst/>
            <a:gdLst>
              <a:gd name="connsiteX0" fmla="*/ 51412 w 106072"/>
              <a:gd name="connsiteY0" fmla="*/ 37 h 394449"/>
              <a:gd name="connsiteX1" fmla="*/ 64112 w 106072"/>
              <a:gd name="connsiteY1" fmla="*/ 257212 h 394449"/>
              <a:gd name="connsiteX2" fmla="*/ 105387 w 106072"/>
              <a:gd name="connsiteY2" fmla="*/ 393737 h 394449"/>
              <a:gd name="connsiteX3" fmla="*/ 83162 w 106072"/>
              <a:gd name="connsiteY3" fmla="*/ 308012 h 394449"/>
              <a:gd name="connsiteX4" fmla="*/ 612 w 106072"/>
              <a:gd name="connsiteY4" fmla="*/ 244512 h 394449"/>
              <a:gd name="connsiteX5" fmla="*/ 45062 w 106072"/>
              <a:gd name="connsiteY5" fmla="*/ 238162 h 394449"/>
              <a:gd name="connsiteX6" fmla="*/ 51412 w 106072"/>
              <a:gd name="connsiteY6" fmla="*/ 37 h 39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72" h="394449">
                <a:moveTo>
                  <a:pt x="51412" y="37"/>
                </a:moveTo>
                <a:cubicBezTo>
                  <a:pt x="54587" y="3212"/>
                  <a:pt x="55116" y="191595"/>
                  <a:pt x="64112" y="257212"/>
                </a:cubicBezTo>
                <a:cubicBezTo>
                  <a:pt x="73108" y="322829"/>
                  <a:pt x="102212" y="385270"/>
                  <a:pt x="105387" y="393737"/>
                </a:cubicBezTo>
                <a:cubicBezTo>
                  <a:pt x="108562" y="402204"/>
                  <a:pt x="100624" y="332883"/>
                  <a:pt x="83162" y="308012"/>
                </a:cubicBezTo>
                <a:cubicBezTo>
                  <a:pt x="65700" y="283141"/>
                  <a:pt x="6962" y="256154"/>
                  <a:pt x="612" y="244512"/>
                </a:cubicBezTo>
                <a:cubicBezTo>
                  <a:pt x="-5738" y="232870"/>
                  <a:pt x="39241" y="278379"/>
                  <a:pt x="45062" y="238162"/>
                </a:cubicBezTo>
                <a:cubicBezTo>
                  <a:pt x="50883" y="197945"/>
                  <a:pt x="48237" y="-3138"/>
                  <a:pt x="5141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EF40372C-8874-BE40-CD1E-D447C5D75DD8}"/>
              </a:ext>
            </a:extLst>
          </p:cNvPr>
          <p:cNvSpPr/>
          <p:nvPr/>
        </p:nvSpPr>
        <p:spPr>
          <a:xfrm>
            <a:off x="4700480" y="2961172"/>
            <a:ext cx="78309" cy="695247"/>
          </a:xfrm>
          <a:custGeom>
            <a:avLst/>
            <a:gdLst>
              <a:gd name="connsiteX0" fmla="*/ 1695 w 78309"/>
              <a:gd name="connsiteY0" fmla="*/ 10628 h 695247"/>
              <a:gd name="connsiteX1" fmla="*/ 77895 w 78309"/>
              <a:gd name="connsiteY1" fmla="*/ 690078 h 695247"/>
              <a:gd name="connsiteX2" fmla="*/ 30270 w 78309"/>
              <a:gd name="connsiteY2" fmla="*/ 305903 h 695247"/>
              <a:gd name="connsiteX3" fmla="*/ 1695 w 78309"/>
              <a:gd name="connsiteY3" fmla="*/ 10628 h 69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09" h="695247">
                <a:moveTo>
                  <a:pt x="1695" y="10628"/>
                </a:moveTo>
                <a:cubicBezTo>
                  <a:pt x="9632" y="74657"/>
                  <a:pt x="73133" y="640866"/>
                  <a:pt x="77895" y="690078"/>
                </a:cubicBezTo>
                <a:cubicBezTo>
                  <a:pt x="82658" y="739291"/>
                  <a:pt x="45087" y="423907"/>
                  <a:pt x="30270" y="305903"/>
                </a:cubicBezTo>
                <a:cubicBezTo>
                  <a:pt x="15453" y="187899"/>
                  <a:pt x="-6242" y="-53401"/>
                  <a:pt x="1695" y="10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A2A91337-9A6C-60FB-AAE2-564F26DA6CE0}"/>
              </a:ext>
            </a:extLst>
          </p:cNvPr>
          <p:cNvSpPr/>
          <p:nvPr/>
        </p:nvSpPr>
        <p:spPr>
          <a:xfrm>
            <a:off x="4429115" y="4143686"/>
            <a:ext cx="130216" cy="352174"/>
          </a:xfrm>
          <a:custGeom>
            <a:avLst/>
            <a:gdLst>
              <a:gd name="connsiteX0" fmla="*/ 25410 w 130216"/>
              <a:gd name="connsiteY0" fmla="*/ 2864 h 352174"/>
              <a:gd name="connsiteX1" fmla="*/ 41285 w 130216"/>
              <a:gd name="connsiteY1" fmla="*/ 212414 h 352174"/>
              <a:gd name="connsiteX2" fmla="*/ 130185 w 130216"/>
              <a:gd name="connsiteY2" fmla="*/ 352114 h 352174"/>
              <a:gd name="connsiteX3" fmla="*/ 50810 w 130216"/>
              <a:gd name="connsiteY3" fmla="*/ 196539 h 352174"/>
              <a:gd name="connsiteX4" fmla="*/ 10 w 130216"/>
              <a:gd name="connsiteY4" fmla="*/ 98114 h 352174"/>
              <a:gd name="connsiteX5" fmla="*/ 25410 w 130216"/>
              <a:gd name="connsiteY5" fmla="*/ 2864 h 35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16" h="352174">
                <a:moveTo>
                  <a:pt x="25410" y="2864"/>
                </a:moveTo>
                <a:cubicBezTo>
                  <a:pt x="32289" y="21914"/>
                  <a:pt x="23823" y="154206"/>
                  <a:pt x="41285" y="212414"/>
                </a:cubicBezTo>
                <a:cubicBezTo>
                  <a:pt x="58747" y="270622"/>
                  <a:pt x="128598" y="354760"/>
                  <a:pt x="130185" y="352114"/>
                </a:cubicBezTo>
                <a:cubicBezTo>
                  <a:pt x="131773" y="349468"/>
                  <a:pt x="72506" y="238872"/>
                  <a:pt x="50810" y="196539"/>
                </a:cubicBezTo>
                <a:cubicBezTo>
                  <a:pt x="29114" y="154206"/>
                  <a:pt x="539" y="131451"/>
                  <a:pt x="10" y="98114"/>
                </a:cubicBezTo>
                <a:cubicBezTo>
                  <a:pt x="-519" y="64777"/>
                  <a:pt x="18531" y="-16186"/>
                  <a:pt x="25410" y="2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1A2065BE-996C-48CE-CE2B-2BE751E86587}"/>
              </a:ext>
            </a:extLst>
          </p:cNvPr>
          <p:cNvSpPr/>
          <p:nvPr/>
        </p:nvSpPr>
        <p:spPr>
          <a:xfrm>
            <a:off x="5197287" y="3891170"/>
            <a:ext cx="29008" cy="164619"/>
          </a:xfrm>
          <a:custGeom>
            <a:avLst/>
            <a:gdLst>
              <a:gd name="connsiteX0" fmla="*/ 188 w 29008"/>
              <a:gd name="connsiteY0" fmla="*/ 1380 h 164619"/>
              <a:gd name="connsiteX1" fmla="*/ 16063 w 29008"/>
              <a:gd name="connsiteY1" fmla="*/ 106155 h 164619"/>
              <a:gd name="connsiteX2" fmla="*/ 9713 w 29008"/>
              <a:gd name="connsiteY2" fmla="*/ 163305 h 164619"/>
              <a:gd name="connsiteX3" fmla="*/ 28763 w 29008"/>
              <a:gd name="connsiteY3" fmla="*/ 52180 h 164619"/>
              <a:gd name="connsiteX4" fmla="*/ 188 w 29008"/>
              <a:gd name="connsiteY4" fmla="*/ 1380 h 16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8" h="164619">
                <a:moveTo>
                  <a:pt x="188" y="1380"/>
                </a:moveTo>
                <a:cubicBezTo>
                  <a:pt x="-1929" y="10376"/>
                  <a:pt x="14476" y="79168"/>
                  <a:pt x="16063" y="106155"/>
                </a:cubicBezTo>
                <a:cubicBezTo>
                  <a:pt x="17650" y="133142"/>
                  <a:pt x="7596" y="172301"/>
                  <a:pt x="9713" y="163305"/>
                </a:cubicBezTo>
                <a:cubicBezTo>
                  <a:pt x="11830" y="154309"/>
                  <a:pt x="31409" y="74934"/>
                  <a:pt x="28763" y="52180"/>
                </a:cubicBezTo>
                <a:cubicBezTo>
                  <a:pt x="26117" y="29426"/>
                  <a:pt x="2305" y="-7616"/>
                  <a:pt x="188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9048A1A2-A2FE-D1E2-767F-81E30CBD4807}"/>
              </a:ext>
            </a:extLst>
          </p:cNvPr>
          <p:cNvSpPr/>
          <p:nvPr/>
        </p:nvSpPr>
        <p:spPr>
          <a:xfrm>
            <a:off x="5416550" y="4073422"/>
            <a:ext cx="209558" cy="140280"/>
          </a:xfrm>
          <a:custGeom>
            <a:avLst/>
            <a:gdLst>
              <a:gd name="connsiteX0" fmla="*/ 0 w 209558"/>
              <a:gd name="connsiteY0" fmla="*/ 103 h 140280"/>
              <a:gd name="connsiteX1" fmla="*/ 79375 w 209558"/>
              <a:gd name="connsiteY1" fmla="*/ 82653 h 140280"/>
              <a:gd name="connsiteX2" fmla="*/ 85725 w 209558"/>
              <a:gd name="connsiteY2" fmla="*/ 28678 h 140280"/>
              <a:gd name="connsiteX3" fmla="*/ 209550 w 209558"/>
              <a:gd name="connsiteY3" fmla="*/ 139803 h 140280"/>
              <a:gd name="connsiteX4" fmla="*/ 79375 w 209558"/>
              <a:gd name="connsiteY4" fmla="*/ 66778 h 140280"/>
              <a:gd name="connsiteX5" fmla="*/ 0 w 209558"/>
              <a:gd name="connsiteY5" fmla="*/ 103 h 1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8" h="140280">
                <a:moveTo>
                  <a:pt x="0" y="103"/>
                </a:moveTo>
                <a:cubicBezTo>
                  <a:pt x="0" y="2749"/>
                  <a:pt x="65087" y="77890"/>
                  <a:pt x="79375" y="82653"/>
                </a:cubicBezTo>
                <a:cubicBezTo>
                  <a:pt x="93663" y="87416"/>
                  <a:pt x="64029" y="19153"/>
                  <a:pt x="85725" y="28678"/>
                </a:cubicBezTo>
                <a:cubicBezTo>
                  <a:pt x="107421" y="38203"/>
                  <a:pt x="210608" y="133453"/>
                  <a:pt x="209550" y="139803"/>
                </a:cubicBezTo>
                <a:cubicBezTo>
                  <a:pt x="208492" y="146153"/>
                  <a:pt x="112713" y="87416"/>
                  <a:pt x="79375" y="66778"/>
                </a:cubicBezTo>
                <a:cubicBezTo>
                  <a:pt x="46038" y="46141"/>
                  <a:pt x="0" y="-2543"/>
                  <a:pt x="0" y="10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4E04AC8E-230B-97E7-3610-686F363336E7}"/>
              </a:ext>
            </a:extLst>
          </p:cNvPr>
          <p:cNvSpPr/>
          <p:nvPr/>
        </p:nvSpPr>
        <p:spPr>
          <a:xfrm>
            <a:off x="3532731" y="2581049"/>
            <a:ext cx="699576" cy="153295"/>
          </a:xfrm>
          <a:custGeom>
            <a:avLst/>
            <a:gdLst>
              <a:gd name="connsiteX0" fmla="*/ 1044 w 699576"/>
              <a:gd name="connsiteY0" fmla="*/ 152626 h 153295"/>
              <a:gd name="connsiteX1" fmla="*/ 229644 w 699576"/>
              <a:gd name="connsiteY1" fmla="*/ 41501 h 153295"/>
              <a:gd name="connsiteX2" fmla="*/ 194719 w 699576"/>
              <a:gd name="connsiteY2" fmla="*/ 60551 h 153295"/>
              <a:gd name="connsiteX3" fmla="*/ 353469 w 699576"/>
              <a:gd name="connsiteY3" fmla="*/ 16101 h 153295"/>
              <a:gd name="connsiteX4" fmla="*/ 483644 w 699576"/>
              <a:gd name="connsiteY4" fmla="*/ 66901 h 153295"/>
              <a:gd name="connsiteX5" fmla="*/ 505869 w 699576"/>
              <a:gd name="connsiteY5" fmla="*/ 3401 h 153295"/>
              <a:gd name="connsiteX6" fmla="*/ 699544 w 699576"/>
              <a:gd name="connsiteY6" fmla="*/ 9751 h 153295"/>
              <a:gd name="connsiteX7" fmla="*/ 489994 w 699576"/>
              <a:gd name="connsiteY7" fmla="*/ 19276 h 153295"/>
              <a:gd name="connsiteX8" fmla="*/ 258219 w 699576"/>
              <a:gd name="connsiteY8" fmla="*/ 41501 h 153295"/>
              <a:gd name="connsiteX9" fmla="*/ 150269 w 699576"/>
              <a:gd name="connsiteY9" fmla="*/ 85951 h 153295"/>
              <a:gd name="connsiteX10" fmla="*/ 1044 w 699576"/>
              <a:gd name="connsiteY10" fmla="*/ 152626 h 15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9576" h="153295">
                <a:moveTo>
                  <a:pt x="1044" y="152626"/>
                </a:moveTo>
                <a:cubicBezTo>
                  <a:pt x="14273" y="145218"/>
                  <a:pt x="197365" y="56847"/>
                  <a:pt x="229644" y="41501"/>
                </a:cubicBezTo>
                <a:cubicBezTo>
                  <a:pt x="261923" y="26155"/>
                  <a:pt x="174082" y="64784"/>
                  <a:pt x="194719" y="60551"/>
                </a:cubicBezTo>
                <a:cubicBezTo>
                  <a:pt x="215356" y="56318"/>
                  <a:pt x="305315" y="15043"/>
                  <a:pt x="353469" y="16101"/>
                </a:cubicBezTo>
                <a:cubicBezTo>
                  <a:pt x="401623" y="17159"/>
                  <a:pt x="458244" y="69018"/>
                  <a:pt x="483644" y="66901"/>
                </a:cubicBezTo>
                <a:cubicBezTo>
                  <a:pt x="509044" y="64784"/>
                  <a:pt x="469886" y="12926"/>
                  <a:pt x="505869" y="3401"/>
                </a:cubicBezTo>
                <a:cubicBezTo>
                  <a:pt x="541852" y="-6124"/>
                  <a:pt x="702190" y="7105"/>
                  <a:pt x="699544" y="9751"/>
                </a:cubicBezTo>
                <a:cubicBezTo>
                  <a:pt x="696898" y="12397"/>
                  <a:pt x="563548" y="13984"/>
                  <a:pt x="489994" y="19276"/>
                </a:cubicBezTo>
                <a:cubicBezTo>
                  <a:pt x="416440" y="24568"/>
                  <a:pt x="314840" y="30389"/>
                  <a:pt x="258219" y="41501"/>
                </a:cubicBezTo>
                <a:cubicBezTo>
                  <a:pt x="201598" y="52613"/>
                  <a:pt x="196836" y="67959"/>
                  <a:pt x="150269" y="85951"/>
                </a:cubicBezTo>
                <a:cubicBezTo>
                  <a:pt x="103702" y="103943"/>
                  <a:pt x="-12185" y="160034"/>
                  <a:pt x="1044" y="15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908205A1-3D4E-1F52-9656-5523BC225E18}"/>
              </a:ext>
            </a:extLst>
          </p:cNvPr>
          <p:cNvSpPr/>
          <p:nvPr/>
        </p:nvSpPr>
        <p:spPr>
          <a:xfrm>
            <a:off x="3729719" y="2735421"/>
            <a:ext cx="710250" cy="71279"/>
          </a:xfrm>
          <a:custGeom>
            <a:avLst/>
            <a:gdLst>
              <a:gd name="connsiteX0" fmla="*/ 906 w 710250"/>
              <a:gd name="connsiteY0" fmla="*/ 71279 h 71279"/>
              <a:gd name="connsiteX1" fmla="*/ 385081 w 710250"/>
              <a:gd name="connsiteY1" fmla="*/ 17304 h 71279"/>
              <a:gd name="connsiteX2" fmla="*/ 448581 w 710250"/>
              <a:gd name="connsiteY2" fmla="*/ 45879 h 71279"/>
              <a:gd name="connsiteX3" fmla="*/ 572406 w 710250"/>
              <a:gd name="connsiteY3" fmla="*/ 4604 h 71279"/>
              <a:gd name="connsiteX4" fmla="*/ 635906 w 710250"/>
              <a:gd name="connsiteY4" fmla="*/ 7779 h 71279"/>
              <a:gd name="connsiteX5" fmla="*/ 702581 w 710250"/>
              <a:gd name="connsiteY5" fmla="*/ 64929 h 71279"/>
              <a:gd name="connsiteX6" fmla="*/ 686706 w 710250"/>
              <a:gd name="connsiteY6" fmla="*/ 17304 h 71279"/>
              <a:gd name="connsiteX7" fmla="*/ 505731 w 710250"/>
              <a:gd name="connsiteY7" fmla="*/ 7779 h 71279"/>
              <a:gd name="connsiteX8" fmla="*/ 286656 w 710250"/>
              <a:gd name="connsiteY8" fmla="*/ 17304 h 71279"/>
              <a:gd name="connsiteX9" fmla="*/ 906 w 710250"/>
              <a:gd name="connsiteY9" fmla="*/ 71279 h 7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250" h="71279">
                <a:moveTo>
                  <a:pt x="906" y="71279"/>
                </a:moveTo>
                <a:cubicBezTo>
                  <a:pt x="17310" y="71279"/>
                  <a:pt x="310469" y="21537"/>
                  <a:pt x="385081" y="17304"/>
                </a:cubicBezTo>
                <a:cubicBezTo>
                  <a:pt x="459693" y="13071"/>
                  <a:pt x="417360" y="47996"/>
                  <a:pt x="448581" y="45879"/>
                </a:cubicBezTo>
                <a:cubicBezTo>
                  <a:pt x="479802" y="43762"/>
                  <a:pt x="541185" y="10954"/>
                  <a:pt x="572406" y="4604"/>
                </a:cubicBezTo>
                <a:cubicBezTo>
                  <a:pt x="603627" y="-1746"/>
                  <a:pt x="614210" y="-2275"/>
                  <a:pt x="635906" y="7779"/>
                </a:cubicBezTo>
                <a:cubicBezTo>
                  <a:pt x="657602" y="17833"/>
                  <a:pt x="694114" y="63342"/>
                  <a:pt x="702581" y="64929"/>
                </a:cubicBezTo>
                <a:cubicBezTo>
                  <a:pt x="711048" y="66516"/>
                  <a:pt x="719514" y="26829"/>
                  <a:pt x="686706" y="17304"/>
                </a:cubicBezTo>
                <a:cubicBezTo>
                  <a:pt x="653898" y="7779"/>
                  <a:pt x="572406" y="7779"/>
                  <a:pt x="505731" y="7779"/>
                </a:cubicBezTo>
                <a:cubicBezTo>
                  <a:pt x="439056" y="7779"/>
                  <a:pt x="378202" y="8308"/>
                  <a:pt x="286656" y="17304"/>
                </a:cubicBezTo>
                <a:cubicBezTo>
                  <a:pt x="195110" y="26300"/>
                  <a:pt x="-15498" y="71279"/>
                  <a:pt x="906" y="7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7D7DE41D-E1EA-5D35-5D3C-FA701DCBF064}"/>
              </a:ext>
            </a:extLst>
          </p:cNvPr>
          <p:cNvSpPr/>
          <p:nvPr/>
        </p:nvSpPr>
        <p:spPr>
          <a:xfrm>
            <a:off x="5244749" y="2549164"/>
            <a:ext cx="696170" cy="286115"/>
          </a:xfrm>
          <a:custGeom>
            <a:avLst/>
            <a:gdLst>
              <a:gd name="connsiteX0" fmla="*/ 351 w 696170"/>
              <a:gd name="connsiteY0" fmla="*/ 286111 h 286115"/>
              <a:gd name="connsiteX1" fmla="*/ 159101 w 696170"/>
              <a:gd name="connsiteY1" fmla="*/ 47986 h 286115"/>
              <a:gd name="connsiteX2" fmla="*/ 228951 w 696170"/>
              <a:gd name="connsiteY2" fmla="*/ 67036 h 286115"/>
              <a:gd name="connsiteX3" fmla="*/ 308326 w 696170"/>
              <a:gd name="connsiteY3" fmla="*/ 6711 h 286115"/>
              <a:gd name="connsiteX4" fmla="*/ 394051 w 696170"/>
              <a:gd name="connsiteY4" fmla="*/ 35286 h 286115"/>
              <a:gd name="connsiteX5" fmla="*/ 451201 w 696170"/>
              <a:gd name="connsiteY5" fmla="*/ 19411 h 286115"/>
              <a:gd name="connsiteX6" fmla="*/ 527401 w 696170"/>
              <a:gd name="connsiteY6" fmla="*/ 25761 h 286115"/>
              <a:gd name="connsiteX7" fmla="*/ 606776 w 696170"/>
              <a:gd name="connsiteY7" fmla="*/ 361 h 286115"/>
              <a:gd name="connsiteX8" fmla="*/ 638526 w 696170"/>
              <a:gd name="connsiteY8" fmla="*/ 47986 h 286115"/>
              <a:gd name="connsiteX9" fmla="*/ 575026 w 696170"/>
              <a:gd name="connsiteY9" fmla="*/ 152761 h 286115"/>
              <a:gd name="connsiteX10" fmla="*/ 692501 w 696170"/>
              <a:gd name="connsiteY10" fmla="*/ 41636 h 286115"/>
              <a:gd name="connsiteX11" fmla="*/ 409926 w 696170"/>
              <a:gd name="connsiteY11" fmla="*/ 35286 h 286115"/>
              <a:gd name="connsiteX12" fmla="*/ 206726 w 696170"/>
              <a:gd name="connsiteY12" fmla="*/ 54336 h 286115"/>
              <a:gd name="connsiteX13" fmla="*/ 351 w 696170"/>
              <a:gd name="connsiteY13" fmla="*/ 286111 h 2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170" h="286115">
                <a:moveTo>
                  <a:pt x="351" y="286111"/>
                </a:moveTo>
                <a:cubicBezTo>
                  <a:pt x="-7586" y="285053"/>
                  <a:pt x="121001" y="84498"/>
                  <a:pt x="159101" y="47986"/>
                </a:cubicBezTo>
                <a:cubicBezTo>
                  <a:pt x="197201" y="11474"/>
                  <a:pt x="204080" y="73915"/>
                  <a:pt x="228951" y="67036"/>
                </a:cubicBezTo>
                <a:cubicBezTo>
                  <a:pt x="253822" y="60157"/>
                  <a:pt x="280809" y="12003"/>
                  <a:pt x="308326" y="6711"/>
                </a:cubicBezTo>
                <a:cubicBezTo>
                  <a:pt x="335843" y="1419"/>
                  <a:pt x="370238" y="33169"/>
                  <a:pt x="394051" y="35286"/>
                </a:cubicBezTo>
                <a:cubicBezTo>
                  <a:pt x="417864" y="37403"/>
                  <a:pt x="428976" y="20998"/>
                  <a:pt x="451201" y="19411"/>
                </a:cubicBezTo>
                <a:cubicBezTo>
                  <a:pt x="473426" y="17824"/>
                  <a:pt x="501472" y="28936"/>
                  <a:pt x="527401" y="25761"/>
                </a:cubicBezTo>
                <a:cubicBezTo>
                  <a:pt x="553330" y="22586"/>
                  <a:pt x="588255" y="-3343"/>
                  <a:pt x="606776" y="361"/>
                </a:cubicBezTo>
                <a:cubicBezTo>
                  <a:pt x="625297" y="4065"/>
                  <a:pt x="643818" y="22586"/>
                  <a:pt x="638526" y="47986"/>
                </a:cubicBezTo>
                <a:cubicBezTo>
                  <a:pt x="633234" y="73386"/>
                  <a:pt x="566030" y="153819"/>
                  <a:pt x="575026" y="152761"/>
                </a:cubicBezTo>
                <a:cubicBezTo>
                  <a:pt x="584022" y="151703"/>
                  <a:pt x="720018" y="61215"/>
                  <a:pt x="692501" y="41636"/>
                </a:cubicBezTo>
                <a:cubicBezTo>
                  <a:pt x="664984" y="22057"/>
                  <a:pt x="490888" y="33169"/>
                  <a:pt x="409926" y="35286"/>
                </a:cubicBezTo>
                <a:cubicBezTo>
                  <a:pt x="328964" y="37403"/>
                  <a:pt x="274988" y="18353"/>
                  <a:pt x="206726" y="54336"/>
                </a:cubicBezTo>
                <a:cubicBezTo>
                  <a:pt x="138464" y="90319"/>
                  <a:pt x="8288" y="287169"/>
                  <a:pt x="351" y="286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2981AACF-A62F-1E9C-DECF-00A7465DFE0F}"/>
              </a:ext>
            </a:extLst>
          </p:cNvPr>
          <p:cNvSpPr/>
          <p:nvPr/>
        </p:nvSpPr>
        <p:spPr>
          <a:xfrm>
            <a:off x="5351819" y="2654238"/>
            <a:ext cx="721753" cy="178396"/>
          </a:xfrm>
          <a:custGeom>
            <a:avLst/>
            <a:gdLst>
              <a:gd name="connsiteX0" fmla="*/ 7581 w 721753"/>
              <a:gd name="connsiteY0" fmla="*/ 174687 h 178396"/>
              <a:gd name="connsiteX1" fmla="*/ 248881 w 721753"/>
              <a:gd name="connsiteY1" fmla="*/ 44512 h 178396"/>
              <a:gd name="connsiteX2" fmla="*/ 372706 w 721753"/>
              <a:gd name="connsiteY2" fmla="*/ 66737 h 178396"/>
              <a:gd name="connsiteX3" fmla="*/ 363181 w 721753"/>
              <a:gd name="connsiteY3" fmla="*/ 6412 h 178396"/>
              <a:gd name="connsiteX4" fmla="*/ 614006 w 721753"/>
              <a:gd name="connsiteY4" fmla="*/ 12762 h 178396"/>
              <a:gd name="connsiteX5" fmla="*/ 715606 w 721753"/>
              <a:gd name="connsiteY5" fmla="*/ 62 h 178396"/>
              <a:gd name="connsiteX6" fmla="*/ 448906 w 721753"/>
              <a:gd name="connsiteY6" fmla="*/ 19112 h 178396"/>
              <a:gd name="connsiteX7" fmla="*/ 194906 w 721753"/>
              <a:gd name="connsiteY7" fmla="*/ 63562 h 178396"/>
              <a:gd name="connsiteX8" fmla="*/ 102831 w 721753"/>
              <a:gd name="connsiteY8" fmla="*/ 95312 h 178396"/>
              <a:gd name="connsiteX9" fmla="*/ 102831 w 721753"/>
              <a:gd name="connsiteY9" fmla="*/ 15937 h 178396"/>
              <a:gd name="connsiteX10" fmla="*/ 61556 w 721753"/>
              <a:gd name="connsiteY10" fmla="*/ 133412 h 178396"/>
              <a:gd name="connsiteX11" fmla="*/ 7581 w 721753"/>
              <a:gd name="connsiteY11" fmla="*/ 174687 h 17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753" h="178396">
                <a:moveTo>
                  <a:pt x="7581" y="174687"/>
                </a:moveTo>
                <a:cubicBezTo>
                  <a:pt x="38802" y="159870"/>
                  <a:pt x="188027" y="62504"/>
                  <a:pt x="248881" y="44512"/>
                </a:cubicBezTo>
                <a:cubicBezTo>
                  <a:pt x="309735" y="26520"/>
                  <a:pt x="353656" y="73087"/>
                  <a:pt x="372706" y="66737"/>
                </a:cubicBezTo>
                <a:cubicBezTo>
                  <a:pt x="391756" y="60387"/>
                  <a:pt x="322964" y="15408"/>
                  <a:pt x="363181" y="6412"/>
                </a:cubicBezTo>
                <a:cubicBezTo>
                  <a:pt x="403398" y="-2584"/>
                  <a:pt x="555269" y="13820"/>
                  <a:pt x="614006" y="12762"/>
                </a:cubicBezTo>
                <a:cubicBezTo>
                  <a:pt x="672743" y="11704"/>
                  <a:pt x="743123" y="-996"/>
                  <a:pt x="715606" y="62"/>
                </a:cubicBezTo>
                <a:cubicBezTo>
                  <a:pt x="688089" y="1120"/>
                  <a:pt x="535689" y="8529"/>
                  <a:pt x="448906" y="19112"/>
                </a:cubicBezTo>
                <a:cubicBezTo>
                  <a:pt x="362123" y="29695"/>
                  <a:pt x="252585" y="50862"/>
                  <a:pt x="194906" y="63562"/>
                </a:cubicBezTo>
                <a:cubicBezTo>
                  <a:pt x="137227" y="76262"/>
                  <a:pt x="118177" y="103249"/>
                  <a:pt x="102831" y="95312"/>
                </a:cubicBezTo>
                <a:cubicBezTo>
                  <a:pt x="87485" y="87375"/>
                  <a:pt x="109710" y="9587"/>
                  <a:pt x="102831" y="15937"/>
                </a:cubicBezTo>
                <a:cubicBezTo>
                  <a:pt x="95952" y="22287"/>
                  <a:pt x="72139" y="110129"/>
                  <a:pt x="61556" y="133412"/>
                </a:cubicBezTo>
                <a:cubicBezTo>
                  <a:pt x="50973" y="156695"/>
                  <a:pt x="-23640" y="189504"/>
                  <a:pt x="7581" y="174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4169FE88-B88D-8B4D-C7D7-F3EF19E8F5A9}"/>
              </a:ext>
            </a:extLst>
          </p:cNvPr>
          <p:cNvSpPr/>
          <p:nvPr/>
        </p:nvSpPr>
        <p:spPr>
          <a:xfrm>
            <a:off x="6574323" y="2465359"/>
            <a:ext cx="81939" cy="654913"/>
          </a:xfrm>
          <a:custGeom>
            <a:avLst/>
            <a:gdLst>
              <a:gd name="connsiteX0" fmla="*/ 81001 w 81939"/>
              <a:gd name="connsiteY0" fmla="*/ 23317 h 654913"/>
              <a:gd name="connsiteX1" fmla="*/ 5586 w 81939"/>
              <a:gd name="connsiteY1" fmla="*/ 409816 h 654913"/>
              <a:gd name="connsiteX2" fmla="*/ 5586 w 81939"/>
              <a:gd name="connsiteY2" fmla="*/ 654913 h 654913"/>
              <a:gd name="connsiteX3" fmla="*/ 5586 w 81939"/>
              <a:gd name="connsiteY3" fmla="*/ 353255 h 654913"/>
              <a:gd name="connsiteX4" fmla="*/ 43293 w 81939"/>
              <a:gd name="connsiteY4" fmla="*/ 79878 h 654913"/>
              <a:gd name="connsiteX5" fmla="*/ 81001 w 81939"/>
              <a:gd name="connsiteY5" fmla="*/ 23317 h 6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39" h="654913">
                <a:moveTo>
                  <a:pt x="81001" y="23317"/>
                </a:moveTo>
                <a:cubicBezTo>
                  <a:pt x="74716" y="78307"/>
                  <a:pt x="18155" y="304550"/>
                  <a:pt x="5586" y="409816"/>
                </a:cubicBezTo>
                <a:cubicBezTo>
                  <a:pt x="-6983" y="515082"/>
                  <a:pt x="5586" y="654913"/>
                  <a:pt x="5586" y="654913"/>
                </a:cubicBezTo>
                <a:cubicBezTo>
                  <a:pt x="5586" y="645486"/>
                  <a:pt x="-698" y="449094"/>
                  <a:pt x="5586" y="353255"/>
                </a:cubicBezTo>
                <a:cubicBezTo>
                  <a:pt x="11870" y="257416"/>
                  <a:pt x="26011" y="139581"/>
                  <a:pt x="43293" y="79878"/>
                </a:cubicBezTo>
                <a:cubicBezTo>
                  <a:pt x="60575" y="20175"/>
                  <a:pt x="87286" y="-31673"/>
                  <a:pt x="81001" y="23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78E859D4-D0C8-078A-5C32-698E7661591C}"/>
              </a:ext>
            </a:extLst>
          </p:cNvPr>
          <p:cNvSpPr/>
          <p:nvPr/>
        </p:nvSpPr>
        <p:spPr>
          <a:xfrm>
            <a:off x="3227098" y="2941051"/>
            <a:ext cx="72454" cy="1001218"/>
          </a:xfrm>
          <a:custGeom>
            <a:avLst/>
            <a:gdLst>
              <a:gd name="connsiteX0" fmla="*/ 72283 w 72454"/>
              <a:gd name="connsiteY0" fmla="*/ 112 h 1001218"/>
              <a:gd name="connsiteX1" fmla="*/ 25149 w 72454"/>
              <a:gd name="connsiteY1" fmla="*/ 358330 h 1001218"/>
              <a:gd name="connsiteX2" fmla="*/ 15723 w 72454"/>
              <a:gd name="connsiteY2" fmla="*/ 801390 h 1001218"/>
              <a:gd name="connsiteX3" fmla="*/ 15723 w 72454"/>
              <a:gd name="connsiteY3" fmla="*/ 622281 h 1001218"/>
              <a:gd name="connsiteX4" fmla="*/ 72283 w 72454"/>
              <a:gd name="connsiteY4" fmla="*/ 999353 h 1001218"/>
              <a:gd name="connsiteX5" fmla="*/ 15723 w 72454"/>
              <a:gd name="connsiteY5" fmla="*/ 433745 h 1001218"/>
              <a:gd name="connsiteX6" fmla="*/ 6296 w 72454"/>
              <a:gd name="connsiteY6" fmla="*/ 320623 h 1001218"/>
              <a:gd name="connsiteX7" fmla="*/ 72283 w 72454"/>
              <a:gd name="connsiteY7" fmla="*/ 112 h 100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454" h="1001218">
                <a:moveTo>
                  <a:pt x="72283" y="112"/>
                </a:moveTo>
                <a:cubicBezTo>
                  <a:pt x="75425" y="6396"/>
                  <a:pt x="34576" y="224784"/>
                  <a:pt x="25149" y="358330"/>
                </a:cubicBezTo>
                <a:cubicBezTo>
                  <a:pt x="15722" y="491876"/>
                  <a:pt x="17294" y="757398"/>
                  <a:pt x="15723" y="801390"/>
                </a:cubicBezTo>
                <a:cubicBezTo>
                  <a:pt x="14152" y="845382"/>
                  <a:pt x="6296" y="589287"/>
                  <a:pt x="15723" y="622281"/>
                </a:cubicBezTo>
                <a:cubicBezTo>
                  <a:pt x="25150" y="655275"/>
                  <a:pt x="72283" y="1030776"/>
                  <a:pt x="72283" y="999353"/>
                </a:cubicBezTo>
                <a:cubicBezTo>
                  <a:pt x="72283" y="967930"/>
                  <a:pt x="26721" y="546867"/>
                  <a:pt x="15723" y="433745"/>
                </a:cubicBezTo>
                <a:cubicBezTo>
                  <a:pt x="4725" y="320623"/>
                  <a:pt x="-7844" y="388182"/>
                  <a:pt x="6296" y="320623"/>
                </a:cubicBezTo>
                <a:cubicBezTo>
                  <a:pt x="20436" y="253064"/>
                  <a:pt x="69141" y="-6172"/>
                  <a:pt x="72283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84EEDC05-8225-E958-568D-0833DC366D6E}"/>
              </a:ext>
            </a:extLst>
          </p:cNvPr>
          <p:cNvSpPr/>
          <p:nvPr/>
        </p:nvSpPr>
        <p:spPr>
          <a:xfrm>
            <a:off x="6570258" y="2285856"/>
            <a:ext cx="197672" cy="626346"/>
          </a:xfrm>
          <a:custGeom>
            <a:avLst/>
            <a:gdLst>
              <a:gd name="connsiteX0" fmla="*/ 224 w 197672"/>
              <a:gd name="connsiteY0" fmla="*/ 4857 h 626346"/>
              <a:gd name="connsiteX1" fmla="*/ 188761 w 197672"/>
              <a:gd name="connsiteY1" fmla="*/ 617600 h 626346"/>
              <a:gd name="connsiteX2" fmla="*/ 151053 w 197672"/>
              <a:gd name="connsiteY2" fmla="*/ 344222 h 626346"/>
              <a:gd name="connsiteX3" fmla="*/ 224 w 197672"/>
              <a:gd name="connsiteY3" fmla="*/ 4857 h 62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672" h="626346">
                <a:moveTo>
                  <a:pt x="224" y="4857"/>
                </a:moveTo>
                <a:cubicBezTo>
                  <a:pt x="6509" y="50420"/>
                  <a:pt x="163623" y="561039"/>
                  <a:pt x="188761" y="617600"/>
                </a:cubicBezTo>
                <a:cubicBezTo>
                  <a:pt x="213899" y="674161"/>
                  <a:pt x="180905" y="441632"/>
                  <a:pt x="151053" y="344222"/>
                </a:cubicBezTo>
                <a:cubicBezTo>
                  <a:pt x="121201" y="246812"/>
                  <a:pt x="-6061" y="-40706"/>
                  <a:pt x="224" y="4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36046ED5-D2AA-C84D-D709-7229840B24DC}"/>
              </a:ext>
            </a:extLst>
          </p:cNvPr>
          <p:cNvSpPr/>
          <p:nvPr/>
        </p:nvSpPr>
        <p:spPr>
          <a:xfrm>
            <a:off x="3052899" y="386590"/>
            <a:ext cx="1539465" cy="2982088"/>
          </a:xfrm>
          <a:custGeom>
            <a:avLst/>
            <a:gdLst>
              <a:gd name="connsiteX0" fmla="*/ 1528528 w 1539465"/>
              <a:gd name="connsiteY0" fmla="*/ 9336 h 2982088"/>
              <a:gd name="connsiteX1" fmla="*/ 161641 w 1539465"/>
              <a:gd name="connsiteY1" fmla="*/ 1112272 h 2982088"/>
              <a:gd name="connsiteX2" fmla="*/ 274763 w 1539465"/>
              <a:gd name="connsiteY2" fmla="*/ 1093418 h 2982088"/>
              <a:gd name="connsiteX3" fmla="*/ 1386 w 1539465"/>
              <a:gd name="connsiteY3" fmla="*/ 2714829 h 2982088"/>
              <a:gd name="connsiteX4" fmla="*/ 171068 w 1539465"/>
              <a:gd name="connsiteY4" fmla="*/ 2158647 h 2982088"/>
              <a:gd name="connsiteX5" fmla="*/ 227629 w 1539465"/>
              <a:gd name="connsiteY5" fmla="*/ 2884511 h 2982088"/>
              <a:gd name="connsiteX6" fmla="*/ 321897 w 1539465"/>
              <a:gd name="connsiteY6" fmla="*/ 914309 h 2982088"/>
              <a:gd name="connsiteX7" fmla="*/ 519860 w 1539465"/>
              <a:gd name="connsiteY7" fmla="*/ 2978779 h 2982088"/>
              <a:gd name="connsiteX8" fmla="*/ 548140 w 1539465"/>
              <a:gd name="connsiteY8" fmla="*/ 1413930 h 2982088"/>
              <a:gd name="connsiteX9" fmla="*/ 764957 w 1539465"/>
              <a:gd name="connsiteY9" fmla="*/ 2177501 h 2982088"/>
              <a:gd name="connsiteX10" fmla="*/ 925212 w 1539465"/>
              <a:gd name="connsiteY10" fmla="*/ 1979538 h 2982088"/>
              <a:gd name="connsiteX11" fmla="*/ 1321138 w 1539465"/>
              <a:gd name="connsiteY11" fmla="*/ 2582853 h 2982088"/>
              <a:gd name="connsiteX12" fmla="*/ 1142029 w 1539465"/>
              <a:gd name="connsiteY12" fmla="*/ 1517624 h 2982088"/>
              <a:gd name="connsiteX13" fmla="*/ 1283431 w 1539465"/>
              <a:gd name="connsiteY13" fmla="*/ 2271769 h 2982088"/>
              <a:gd name="connsiteX14" fmla="*/ 1283431 w 1539465"/>
              <a:gd name="connsiteY14" fmla="*/ 471249 h 2982088"/>
              <a:gd name="connsiteX15" fmla="*/ 1415406 w 1539465"/>
              <a:gd name="connsiteY15" fmla="*/ 2516866 h 2982088"/>
              <a:gd name="connsiteX16" fmla="*/ 1170309 w 1539465"/>
              <a:gd name="connsiteY16" fmla="*/ 810614 h 2982088"/>
              <a:gd name="connsiteX17" fmla="*/ 925212 w 1539465"/>
              <a:gd name="connsiteY17" fmla="*/ 2328330 h 2982088"/>
              <a:gd name="connsiteX18" fmla="*/ 746103 w 1539465"/>
              <a:gd name="connsiteY18" fmla="*/ 1517624 h 2982088"/>
              <a:gd name="connsiteX19" fmla="*/ 595274 w 1539465"/>
              <a:gd name="connsiteY19" fmla="*/ 2177501 h 2982088"/>
              <a:gd name="connsiteX20" fmla="*/ 642408 w 1539465"/>
              <a:gd name="connsiteY20" fmla="*/ 829468 h 2982088"/>
              <a:gd name="connsiteX21" fmla="*/ 1198590 w 1539465"/>
              <a:gd name="connsiteY21" fmla="*/ 254433 h 2982088"/>
              <a:gd name="connsiteX22" fmla="*/ 821517 w 1539465"/>
              <a:gd name="connsiteY22" fmla="*/ 565517 h 2982088"/>
              <a:gd name="connsiteX23" fmla="*/ 1528528 w 1539465"/>
              <a:gd name="connsiteY23" fmla="*/ 9336 h 298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39465" h="2982088">
                <a:moveTo>
                  <a:pt x="1528528" y="9336"/>
                </a:moveTo>
                <a:cubicBezTo>
                  <a:pt x="1418549" y="100462"/>
                  <a:pt x="370602" y="931592"/>
                  <a:pt x="161641" y="1112272"/>
                </a:cubicBezTo>
                <a:cubicBezTo>
                  <a:pt x="-47320" y="1292952"/>
                  <a:pt x="301472" y="826325"/>
                  <a:pt x="274763" y="1093418"/>
                </a:cubicBezTo>
                <a:cubicBezTo>
                  <a:pt x="248054" y="1360511"/>
                  <a:pt x="18668" y="2537291"/>
                  <a:pt x="1386" y="2714829"/>
                </a:cubicBezTo>
                <a:cubicBezTo>
                  <a:pt x="-15896" y="2892367"/>
                  <a:pt x="133361" y="2130367"/>
                  <a:pt x="171068" y="2158647"/>
                </a:cubicBezTo>
                <a:cubicBezTo>
                  <a:pt x="208775" y="2186927"/>
                  <a:pt x="202491" y="3091901"/>
                  <a:pt x="227629" y="2884511"/>
                </a:cubicBezTo>
                <a:cubicBezTo>
                  <a:pt x="252767" y="2677121"/>
                  <a:pt x="273192" y="898598"/>
                  <a:pt x="321897" y="914309"/>
                </a:cubicBezTo>
                <a:cubicBezTo>
                  <a:pt x="370602" y="930020"/>
                  <a:pt x="482153" y="2895509"/>
                  <a:pt x="519860" y="2978779"/>
                </a:cubicBezTo>
                <a:cubicBezTo>
                  <a:pt x="557567" y="3062049"/>
                  <a:pt x="507291" y="1547476"/>
                  <a:pt x="548140" y="1413930"/>
                </a:cubicBezTo>
                <a:cubicBezTo>
                  <a:pt x="588989" y="1280384"/>
                  <a:pt x="702112" y="2083233"/>
                  <a:pt x="764957" y="2177501"/>
                </a:cubicBezTo>
                <a:cubicBezTo>
                  <a:pt x="827802" y="2271769"/>
                  <a:pt x="832515" y="1911979"/>
                  <a:pt x="925212" y="1979538"/>
                </a:cubicBezTo>
                <a:cubicBezTo>
                  <a:pt x="1017909" y="2047097"/>
                  <a:pt x="1285002" y="2659839"/>
                  <a:pt x="1321138" y="2582853"/>
                </a:cubicBezTo>
                <a:cubicBezTo>
                  <a:pt x="1357274" y="2505867"/>
                  <a:pt x="1148313" y="1569471"/>
                  <a:pt x="1142029" y="1517624"/>
                </a:cubicBezTo>
                <a:cubicBezTo>
                  <a:pt x="1135745" y="1465777"/>
                  <a:pt x="1259864" y="2446165"/>
                  <a:pt x="1283431" y="2271769"/>
                </a:cubicBezTo>
                <a:cubicBezTo>
                  <a:pt x="1306998" y="2097373"/>
                  <a:pt x="1261435" y="430400"/>
                  <a:pt x="1283431" y="471249"/>
                </a:cubicBezTo>
                <a:cubicBezTo>
                  <a:pt x="1305427" y="512098"/>
                  <a:pt x="1434260" y="2460305"/>
                  <a:pt x="1415406" y="2516866"/>
                </a:cubicBezTo>
                <a:cubicBezTo>
                  <a:pt x="1396552" y="2573427"/>
                  <a:pt x="1252008" y="842037"/>
                  <a:pt x="1170309" y="810614"/>
                </a:cubicBezTo>
                <a:cubicBezTo>
                  <a:pt x="1088610" y="779191"/>
                  <a:pt x="995913" y="2210495"/>
                  <a:pt x="925212" y="2328330"/>
                </a:cubicBezTo>
                <a:cubicBezTo>
                  <a:pt x="854511" y="2446165"/>
                  <a:pt x="801093" y="1542762"/>
                  <a:pt x="746103" y="1517624"/>
                </a:cubicBezTo>
                <a:cubicBezTo>
                  <a:pt x="691113" y="1492486"/>
                  <a:pt x="612557" y="2292194"/>
                  <a:pt x="595274" y="2177501"/>
                </a:cubicBezTo>
                <a:cubicBezTo>
                  <a:pt x="577991" y="2062808"/>
                  <a:pt x="541855" y="1149979"/>
                  <a:pt x="642408" y="829468"/>
                </a:cubicBezTo>
                <a:cubicBezTo>
                  <a:pt x="742961" y="508957"/>
                  <a:pt x="1168739" y="298425"/>
                  <a:pt x="1198590" y="254433"/>
                </a:cubicBezTo>
                <a:cubicBezTo>
                  <a:pt x="1228441" y="210441"/>
                  <a:pt x="758672" y="607938"/>
                  <a:pt x="821517" y="565517"/>
                </a:cubicBezTo>
                <a:cubicBezTo>
                  <a:pt x="884362" y="523096"/>
                  <a:pt x="1638507" y="-81790"/>
                  <a:pt x="1528528" y="93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7672C336-F43B-127D-1DB0-6E73F418C7FD}"/>
              </a:ext>
            </a:extLst>
          </p:cNvPr>
          <p:cNvSpPr/>
          <p:nvPr/>
        </p:nvSpPr>
        <p:spPr>
          <a:xfrm>
            <a:off x="4522177" y="418287"/>
            <a:ext cx="983725" cy="2476646"/>
          </a:xfrm>
          <a:custGeom>
            <a:avLst/>
            <a:gdLst>
              <a:gd name="connsiteX0" fmla="*/ 162945 w 983725"/>
              <a:gd name="connsiteY0" fmla="*/ 15346 h 2476646"/>
              <a:gd name="connsiteX1" fmla="*/ 2689 w 983725"/>
              <a:gd name="connsiteY1" fmla="*/ 1221977 h 2476646"/>
              <a:gd name="connsiteX2" fmla="*/ 313774 w 983725"/>
              <a:gd name="connsiteY2" fmla="*/ 2419181 h 2476646"/>
              <a:gd name="connsiteX3" fmla="*/ 323200 w 983725"/>
              <a:gd name="connsiteY3" fmla="*/ 2221218 h 2476646"/>
              <a:gd name="connsiteX4" fmla="*/ 172371 w 983725"/>
              <a:gd name="connsiteY4" fmla="*/ 1646183 h 2476646"/>
              <a:gd name="connsiteX5" fmla="*/ 78103 w 983725"/>
              <a:gd name="connsiteY5" fmla="*/ 1127709 h 2476646"/>
              <a:gd name="connsiteX6" fmla="*/ 502310 w 983725"/>
              <a:gd name="connsiteY6" fmla="*/ 147321 h 2476646"/>
              <a:gd name="connsiteX7" fmla="*/ 417468 w 983725"/>
              <a:gd name="connsiteY7" fmla="*/ 430125 h 2476646"/>
              <a:gd name="connsiteX8" fmla="*/ 276066 w 983725"/>
              <a:gd name="connsiteY8" fmla="*/ 703503 h 2476646"/>
              <a:gd name="connsiteX9" fmla="*/ 323200 w 983725"/>
              <a:gd name="connsiteY9" fmla="*/ 1316245 h 2476646"/>
              <a:gd name="connsiteX10" fmla="*/ 624858 w 983725"/>
              <a:gd name="connsiteY10" fmla="*/ 2438035 h 2476646"/>
              <a:gd name="connsiteX11" fmla="*/ 445749 w 983725"/>
              <a:gd name="connsiteY11" fmla="*/ 1787585 h 2476646"/>
              <a:gd name="connsiteX12" fmla="*/ 332627 w 983725"/>
              <a:gd name="connsiteY12" fmla="*/ 1212550 h 2476646"/>
              <a:gd name="connsiteX13" fmla="*/ 426895 w 983725"/>
              <a:gd name="connsiteY13" fmla="*/ 430125 h 2476646"/>
              <a:gd name="connsiteX14" fmla="*/ 511736 w 983725"/>
              <a:gd name="connsiteY14" fmla="*/ 232162 h 2476646"/>
              <a:gd name="connsiteX15" fmla="*/ 502310 w 983725"/>
              <a:gd name="connsiteY15" fmla="*/ 1090002 h 2476646"/>
              <a:gd name="connsiteX16" fmla="*/ 785114 w 983725"/>
              <a:gd name="connsiteY16" fmla="*/ 2438035 h 2476646"/>
              <a:gd name="connsiteX17" fmla="*/ 643712 w 983725"/>
              <a:gd name="connsiteY17" fmla="*/ 1834719 h 2476646"/>
              <a:gd name="connsiteX18" fmla="*/ 728553 w 983725"/>
              <a:gd name="connsiteY18" fmla="*/ 609235 h 2476646"/>
              <a:gd name="connsiteX19" fmla="*/ 624858 w 983725"/>
              <a:gd name="connsiteY19" fmla="*/ 1118282 h 2476646"/>
              <a:gd name="connsiteX20" fmla="*/ 756833 w 983725"/>
              <a:gd name="connsiteY20" fmla="*/ 2211791 h 2476646"/>
              <a:gd name="connsiteX21" fmla="*/ 737980 w 983725"/>
              <a:gd name="connsiteY21" fmla="*/ 1401086 h 2476646"/>
              <a:gd name="connsiteX22" fmla="*/ 983077 w 983725"/>
              <a:gd name="connsiteY22" fmla="*/ 2023255 h 2476646"/>
              <a:gd name="connsiteX23" fmla="*/ 653138 w 983725"/>
              <a:gd name="connsiteY23" fmla="*/ 269870 h 2476646"/>
              <a:gd name="connsiteX24" fmla="*/ 172371 w 983725"/>
              <a:gd name="connsiteY24" fmla="*/ 1165416 h 2476646"/>
              <a:gd name="connsiteX25" fmla="*/ 162945 w 983725"/>
              <a:gd name="connsiteY25" fmla="*/ 580954 h 2476646"/>
              <a:gd name="connsiteX26" fmla="*/ 162945 w 983725"/>
              <a:gd name="connsiteY26" fmla="*/ 15346 h 24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83725" h="2476646">
                <a:moveTo>
                  <a:pt x="162945" y="15346"/>
                </a:moveTo>
                <a:cubicBezTo>
                  <a:pt x="136236" y="122183"/>
                  <a:pt x="-22449" y="821338"/>
                  <a:pt x="2689" y="1221977"/>
                </a:cubicBezTo>
                <a:cubicBezTo>
                  <a:pt x="27827" y="1622616"/>
                  <a:pt x="260355" y="2252641"/>
                  <a:pt x="313774" y="2419181"/>
                </a:cubicBezTo>
                <a:cubicBezTo>
                  <a:pt x="367193" y="2585721"/>
                  <a:pt x="346767" y="2350051"/>
                  <a:pt x="323200" y="2221218"/>
                </a:cubicBezTo>
                <a:cubicBezTo>
                  <a:pt x="299633" y="2092385"/>
                  <a:pt x="213220" y="1828434"/>
                  <a:pt x="172371" y="1646183"/>
                </a:cubicBezTo>
                <a:cubicBezTo>
                  <a:pt x="131522" y="1463932"/>
                  <a:pt x="23113" y="1377519"/>
                  <a:pt x="78103" y="1127709"/>
                </a:cubicBezTo>
                <a:cubicBezTo>
                  <a:pt x="133093" y="877899"/>
                  <a:pt x="445749" y="263585"/>
                  <a:pt x="502310" y="147321"/>
                </a:cubicBezTo>
                <a:cubicBezTo>
                  <a:pt x="558871" y="31057"/>
                  <a:pt x="455175" y="337428"/>
                  <a:pt x="417468" y="430125"/>
                </a:cubicBezTo>
                <a:cubicBezTo>
                  <a:pt x="379761" y="522822"/>
                  <a:pt x="291777" y="555816"/>
                  <a:pt x="276066" y="703503"/>
                </a:cubicBezTo>
                <a:cubicBezTo>
                  <a:pt x="260355" y="851190"/>
                  <a:pt x="265068" y="1027156"/>
                  <a:pt x="323200" y="1316245"/>
                </a:cubicBezTo>
                <a:cubicBezTo>
                  <a:pt x="381332" y="1605334"/>
                  <a:pt x="604433" y="2359478"/>
                  <a:pt x="624858" y="2438035"/>
                </a:cubicBezTo>
                <a:cubicBezTo>
                  <a:pt x="645283" y="2516592"/>
                  <a:pt x="494454" y="1991832"/>
                  <a:pt x="445749" y="1787585"/>
                </a:cubicBezTo>
                <a:cubicBezTo>
                  <a:pt x="397044" y="1583338"/>
                  <a:pt x="335769" y="1438793"/>
                  <a:pt x="332627" y="1212550"/>
                </a:cubicBezTo>
                <a:cubicBezTo>
                  <a:pt x="329485" y="986307"/>
                  <a:pt x="397044" y="593523"/>
                  <a:pt x="426895" y="430125"/>
                </a:cubicBezTo>
                <a:cubicBezTo>
                  <a:pt x="456747" y="266727"/>
                  <a:pt x="499167" y="122183"/>
                  <a:pt x="511736" y="232162"/>
                </a:cubicBezTo>
                <a:cubicBezTo>
                  <a:pt x="524305" y="342141"/>
                  <a:pt x="456747" y="722357"/>
                  <a:pt x="502310" y="1090002"/>
                </a:cubicBezTo>
                <a:cubicBezTo>
                  <a:pt x="547873" y="1457647"/>
                  <a:pt x="761547" y="2313916"/>
                  <a:pt x="785114" y="2438035"/>
                </a:cubicBezTo>
                <a:cubicBezTo>
                  <a:pt x="808681" y="2562155"/>
                  <a:pt x="653139" y="2139519"/>
                  <a:pt x="643712" y="1834719"/>
                </a:cubicBezTo>
                <a:cubicBezTo>
                  <a:pt x="634285" y="1529919"/>
                  <a:pt x="731695" y="728641"/>
                  <a:pt x="728553" y="609235"/>
                </a:cubicBezTo>
                <a:cubicBezTo>
                  <a:pt x="725411" y="489829"/>
                  <a:pt x="620145" y="851189"/>
                  <a:pt x="624858" y="1118282"/>
                </a:cubicBezTo>
                <a:cubicBezTo>
                  <a:pt x="629571" y="1385375"/>
                  <a:pt x="737979" y="2164657"/>
                  <a:pt x="756833" y="2211791"/>
                </a:cubicBezTo>
                <a:cubicBezTo>
                  <a:pt x="775687" y="2258925"/>
                  <a:pt x="700273" y="1432509"/>
                  <a:pt x="737980" y="1401086"/>
                </a:cubicBezTo>
                <a:cubicBezTo>
                  <a:pt x="775687" y="1369663"/>
                  <a:pt x="997217" y="2211791"/>
                  <a:pt x="983077" y="2023255"/>
                </a:cubicBezTo>
                <a:cubicBezTo>
                  <a:pt x="968937" y="1834719"/>
                  <a:pt x="788256" y="412843"/>
                  <a:pt x="653138" y="269870"/>
                </a:cubicBezTo>
                <a:cubicBezTo>
                  <a:pt x="518020" y="126897"/>
                  <a:pt x="254070" y="1113569"/>
                  <a:pt x="172371" y="1165416"/>
                </a:cubicBezTo>
                <a:cubicBezTo>
                  <a:pt x="90672" y="1217263"/>
                  <a:pt x="162945" y="774203"/>
                  <a:pt x="162945" y="580954"/>
                </a:cubicBezTo>
                <a:cubicBezTo>
                  <a:pt x="162945" y="387705"/>
                  <a:pt x="189654" y="-91491"/>
                  <a:pt x="162945" y="153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5E3914FD-B04C-3F39-1977-1E35DFD26278}"/>
              </a:ext>
            </a:extLst>
          </p:cNvPr>
          <p:cNvSpPr/>
          <p:nvPr/>
        </p:nvSpPr>
        <p:spPr>
          <a:xfrm>
            <a:off x="5066523" y="355889"/>
            <a:ext cx="1413858" cy="3006152"/>
          </a:xfrm>
          <a:custGeom>
            <a:avLst/>
            <a:gdLst>
              <a:gd name="connsiteX0" fmla="*/ 23951 w 1413858"/>
              <a:gd name="connsiteY0" fmla="*/ 21183 h 3006152"/>
              <a:gd name="connsiteX1" fmla="*/ 1126887 w 1413858"/>
              <a:gd name="connsiteY1" fmla="*/ 803608 h 3006152"/>
              <a:gd name="connsiteX2" fmla="*/ 1390838 w 1413858"/>
              <a:gd name="connsiteY2" fmla="*/ 1953678 h 3006152"/>
              <a:gd name="connsiteX3" fmla="*/ 1400265 w 1413858"/>
              <a:gd name="connsiteY3" fmla="*/ 1586033 h 3006152"/>
              <a:gd name="connsiteX4" fmla="*/ 1390838 w 1413858"/>
              <a:gd name="connsiteY4" fmla="*/ 2990626 h 3006152"/>
              <a:gd name="connsiteX5" fmla="*/ 1343704 w 1413858"/>
              <a:gd name="connsiteY5" fmla="*/ 2245909 h 3006152"/>
              <a:gd name="connsiteX6" fmla="*/ 1164595 w 1413858"/>
              <a:gd name="connsiteY6" fmla="*/ 850742 h 3006152"/>
              <a:gd name="connsiteX7" fmla="*/ 891217 w 1413858"/>
              <a:gd name="connsiteY7" fmla="*/ 577365 h 3006152"/>
              <a:gd name="connsiteX8" fmla="*/ 1230582 w 1413858"/>
              <a:gd name="connsiteY8" fmla="*/ 1020424 h 3006152"/>
              <a:gd name="connsiteX9" fmla="*/ 1258863 w 1413858"/>
              <a:gd name="connsiteY9" fmla="*/ 2000812 h 3006152"/>
              <a:gd name="connsiteX10" fmla="*/ 1183448 w 1413858"/>
              <a:gd name="connsiteY10" fmla="*/ 2707822 h 3006152"/>
              <a:gd name="connsiteX11" fmla="*/ 1155168 w 1413858"/>
              <a:gd name="connsiteY11" fmla="*/ 1340936 h 3006152"/>
              <a:gd name="connsiteX12" fmla="*/ 985485 w 1413858"/>
              <a:gd name="connsiteY12" fmla="*/ 728193 h 3006152"/>
              <a:gd name="connsiteX13" fmla="*/ 542425 w 1413858"/>
              <a:gd name="connsiteY13" fmla="*/ 228573 h 3006152"/>
              <a:gd name="connsiteX14" fmla="*/ 1051473 w 1413858"/>
              <a:gd name="connsiteY14" fmla="*/ 1124119 h 3006152"/>
              <a:gd name="connsiteX15" fmla="*/ 1155168 w 1413858"/>
              <a:gd name="connsiteY15" fmla="*/ 2264763 h 3006152"/>
              <a:gd name="connsiteX16" fmla="*/ 1042046 w 1413858"/>
              <a:gd name="connsiteY16" fmla="*/ 2519286 h 3006152"/>
              <a:gd name="connsiteX17" fmla="*/ 891217 w 1413858"/>
              <a:gd name="connsiteY17" fmla="*/ 1406923 h 3006152"/>
              <a:gd name="connsiteX18" fmla="*/ 881790 w 1413858"/>
              <a:gd name="connsiteY18" fmla="*/ 765901 h 3006152"/>
              <a:gd name="connsiteX19" fmla="*/ 523572 w 1413858"/>
              <a:gd name="connsiteY19" fmla="*/ 266280 h 3006152"/>
              <a:gd name="connsiteX20" fmla="*/ 928924 w 1413858"/>
              <a:gd name="connsiteY20" fmla="*/ 1472911 h 3006152"/>
              <a:gd name="connsiteX21" fmla="*/ 891217 w 1413858"/>
              <a:gd name="connsiteY21" fmla="*/ 2283616 h 3006152"/>
              <a:gd name="connsiteX22" fmla="*/ 957205 w 1413858"/>
              <a:gd name="connsiteY22" fmla="*/ 2509859 h 3006152"/>
              <a:gd name="connsiteX23" fmla="*/ 872364 w 1413858"/>
              <a:gd name="connsiteY23" fmla="*/ 1199534 h 3006152"/>
              <a:gd name="connsiteX24" fmla="*/ 476438 w 1413858"/>
              <a:gd name="connsiteY24" fmla="*/ 247426 h 3006152"/>
              <a:gd name="connsiteX25" fmla="*/ 740388 w 1413858"/>
              <a:gd name="connsiteY25" fmla="*/ 1237241 h 3006152"/>
              <a:gd name="connsiteX26" fmla="*/ 749815 w 1413858"/>
              <a:gd name="connsiteY26" fmla="*/ 2038519 h 3006152"/>
              <a:gd name="connsiteX27" fmla="*/ 957205 w 1413858"/>
              <a:gd name="connsiteY27" fmla="*/ 2736103 h 3006152"/>
              <a:gd name="connsiteX28" fmla="*/ 683828 w 1413858"/>
              <a:gd name="connsiteY28" fmla="*/ 2085653 h 3006152"/>
              <a:gd name="connsiteX29" fmla="*/ 269048 w 1413858"/>
              <a:gd name="connsiteY29" fmla="*/ 1190107 h 3006152"/>
              <a:gd name="connsiteX30" fmla="*/ 646120 w 1413858"/>
              <a:gd name="connsiteY30" fmla="*/ 1953678 h 3006152"/>
              <a:gd name="connsiteX31" fmla="*/ 636693 w 1413858"/>
              <a:gd name="connsiteY31" fmla="*/ 652779 h 3006152"/>
              <a:gd name="connsiteX32" fmla="*/ 448157 w 1413858"/>
              <a:gd name="connsiteY32" fmla="*/ 266280 h 3006152"/>
              <a:gd name="connsiteX33" fmla="*/ 561279 w 1413858"/>
              <a:gd name="connsiteY33" fmla="*/ 1246668 h 3006152"/>
              <a:gd name="connsiteX34" fmla="*/ 495291 w 1413858"/>
              <a:gd name="connsiteY34" fmla="*/ 1642593 h 3006152"/>
              <a:gd name="connsiteX35" fmla="*/ 551852 w 1413858"/>
              <a:gd name="connsiteY35" fmla="*/ 633925 h 3006152"/>
              <a:gd name="connsiteX36" fmla="*/ 382170 w 1413858"/>
              <a:gd name="connsiteY36" fmla="*/ 256853 h 3006152"/>
              <a:gd name="connsiteX37" fmla="*/ 23951 w 1413858"/>
              <a:gd name="connsiteY37" fmla="*/ 21183 h 30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13858" h="3006152">
                <a:moveTo>
                  <a:pt x="23951" y="21183"/>
                </a:moveTo>
                <a:cubicBezTo>
                  <a:pt x="148071" y="112309"/>
                  <a:pt x="899073" y="481526"/>
                  <a:pt x="1126887" y="803608"/>
                </a:cubicBezTo>
                <a:cubicBezTo>
                  <a:pt x="1354701" y="1125690"/>
                  <a:pt x="1345275" y="1823274"/>
                  <a:pt x="1390838" y="1953678"/>
                </a:cubicBezTo>
                <a:cubicBezTo>
                  <a:pt x="1436401" y="2084082"/>
                  <a:pt x="1400265" y="1413208"/>
                  <a:pt x="1400265" y="1586033"/>
                </a:cubicBezTo>
                <a:cubicBezTo>
                  <a:pt x="1400265" y="1758858"/>
                  <a:pt x="1400265" y="2880647"/>
                  <a:pt x="1390838" y="2990626"/>
                </a:cubicBezTo>
                <a:cubicBezTo>
                  <a:pt x="1381411" y="3100605"/>
                  <a:pt x="1381411" y="2602556"/>
                  <a:pt x="1343704" y="2245909"/>
                </a:cubicBezTo>
                <a:cubicBezTo>
                  <a:pt x="1305997" y="1889262"/>
                  <a:pt x="1240010" y="1128833"/>
                  <a:pt x="1164595" y="850742"/>
                </a:cubicBezTo>
                <a:cubicBezTo>
                  <a:pt x="1089181" y="572651"/>
                  <a:pt x="880219" y="549085"/>
                  <a:pt x="891217" y="577365"/>
                </a:cubicBezTo>
                <a:cubicBezTo>
                  <a:pt x="902215" y="605645"/>
                  <a:pt x="1169308" y="783183"/>
                  <a:pt x="1230582" y="1020424"/>
                </a:cubicBezTo>
                <a:cubicBezTo>
                  <a:pt x="1291856" y="1257665"/>
                  <a:pt x="1266719" y="1719579"/>
                  <a:pt x="1258863" y="2000812"/>
                </a:cubicBezTo>
                <a:cubicBezTo>
                  <a:pt x="1251007" y="2282045"/>
                  <a:pt x="1200730" y="2817801"/>
                  <a:pt x="1183448" y="2707822"/>
                </a:cubicBezTo>
                <a:cubicBezTo>
                  <a:pt x="1166166" y="2597843"/>
                  <a:pt x="1188162" y="1670874"/>
                  <a:pt x="1155168" y="1340936"/>
                </a:cubicBezTo>
                <a:cubicBezTo>
                  <a:pt x="1122174" y="1010998"/>
                  <a:pt x="1087609" y="913587"/>
                  <a:pt x="985485" y="728193"/>
                </a:cubicBezTo>
                <a:cubicBezTo>
                  <a:pt x="883361" y="542799"/>
                  <a:pt x="531427" y="162585"/>
                  <a:pt x="542425" y="228573"/>
                </a:cubicBezTo>
                <a:cubicBezTo>
                  <a:pt x="553423" y="294561"/>
                  <a:pt x="949349" y="784754"/>
                  <a:pt x="1051473" y="1124119"/>
                </a:cubicBezTo>
                <a:cubicBezTo>
                  <a:pt x="1153597" y="1463484"/>
                  <a:pt x="1156739" y="2032235"/>
                  <a:pt x="1155168" y="2264763"/>
                </a:cubicBezTo>
                <a:cubicBezTo>
                  <a:pt x="1153597" y="2497291"/>
                  <a:pt x="1086038" y="2662259"/>
                  <a:pt x="1042046" y="2519286"/>
                </a:cubicBezTo>
                <a:cubicBezTo>
                  <a:pt x="998054" y="2376313"/>
                  <a:pt x="917926" y="1699154"/>
                  <a:pt x="891217" y="1406923"/>
                </a:cubicBezTo>
                <a:cubicBezTo>
                  <a:pt x="864508" y="1114692"/>
                  <a:pt x="943064" y="956008"/>
                  <a:pt x="881790" y="765901"/>
                </a:cubicBezTo>
                <a:cubicBezTo>
                  <a:pt x="820516" y="575794"/>
                  <a:pt x="515716" y="148445"/>
                  <a:pt x="523572" y="266280"/>
                </a:cubicBezTo>
                <a:cubicBezTo>
                  <a:pt x="531428" y="384115"/>
                  <a:pt x="867650" y="1136688"/>
                  <a:pt x="928924" y="1472911"/>
                </a:cubicBezTo>
                <a:cubicBezTo>
                  <a:pt x="990198" y="1809134"/>
                  <a:pt x="886504" y="2110791"/>
                  <a:pt x="891217" y="2283616"/>
                </a:cubicBezTo>
                <a:cubicBezTo>
                  <a:pt x="895930" y="2456441"/>
                  <a:pt x="960347" y="2690539"/>
                  <a:pt x="957205" y="2509859"/>
                </a:cubicBezTo>
                <a:cubicBezTo>
                  <a:pt x="954063" y="2329179"/>
                  <a:pt x="952492" y="1576606"/>
                  <a:pt x="872364" y="1199534"/>
                </a:cubicBezTo>
                <a:cubicBezTo>
                  <a:pt x="792236" y="822462"/>
                  <a:pt x="498434" y="241142"/>
                  <a:pt x="476438" y="247426"/>
                </a:cubicBezTo>
                <a:cubicBezTo>
                  <a:pt x="454442" y="253710"/>
                  <a:pt x="694825" y="938726"/>
                  <a:pt x="740388" y="1237241"/>
                </a:cubicBezTo>
                <a:cubicBezTo>
                  <a:pt x="785951" y="1535756"/>
                  <a:pt x="713679" y="1788709"/>
                  <a:pt x="749815" y="2038519"/>
                </a:cubicBezTo>
                <a:cubicBezTo>
                  <a:pt x="785951" y="2288329"/>
                  <a:pt x="968203" y="2728247"/>
                  <a:pt x="957205" y="2736103"/>
                </a:cubicBezTo>
                <a:cubicBezTo>
                  <a:pt x="946207" y="2743959"/>
                  <a:pt x="798521" y="2343319"/>
                  <a:pt x="683828" y="2085653"/>
                </a:cubicBezTo>
                <a:cubicBezTo>
                  <a:pt x="569135" y="1827987"/>
                  <a:pt x="275333" y="1212103"/>
                  <a:pt x="269048" y="1190107"/>
                </a:cubicBezTo>
                <a:cubicBezTo>
                  <a:pt x="262763" y="1168111"/>
                  <a:pt x="584846" y="2043233"/>
                  <a:pt x="646120" y="1953678"/>
                </a:cubicBezTo>
                <a:cubicBezTo>
                  <a:pt x="707394" y="1864123"/>
                  <a:pt x="669687" y="934012"/>
                  <a:pt x="636693" y="652779"/>
                </a:cubicBezTo>
                <a:cubicBezTo>
                  <a:pt x="603699" y="371546"/>
                  <a:pt x="460726" y="167298"/>
                  <a:pt x="448157" y="266280"/>
                </a:cubicBezTo>
                <a:cubicBezTo>
                  <a:pt x="435588" y="365262"/>
                  <a:pt x="553423" y="1017283"/>
                  <a:pt x="561279" y="1246668"/>
                </a:cubicBezTo>
                <a:cubicBezTo>
                  <a:pt x="569135" y="1476053"/>
                  <a:pt x="496862" y="1744717"/>
                  <a:pt x="495291" y="1642593"/>
                </a:cubicBezTo>
                <a:cubicBezTo>
                  <a:pt x="493720" y="1540469"/>
                  <a:pt x="570706" y="864882"/>
                  <a:pt x="551852" y="633925"/>
                </a:cubicBezTo>
                <a:cubicBezTo>
                  <a:pt x="532999" y="402968"/>
                  <a:pt x="470153" y="357405"/>
                  <a:pt x="382170" y="256853"/>
                </a:cubicBezTo>
                <a:cubicBezTo>
                  <a:pt x="294187" y="156301"/>
                  <a:pt x="-100169" y="-69943"/>
                  <a:pt x="23951" y="211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064CC944-577C-8BAA-EBE9-EA8D738556C7}"/>
              </a:ext>
            </a:extLst>
          </p:cNvPr>
          <p:cNvSpPr/>
          <p:nvPr/>
        </p:nvSpPr>
        <p:spPr>
          <a:xfrm>
            <a:off x="3901265" y="413230"/>
            <a:ext cx="729212" cy="2241463"/>
          </a:xfrm>
          <a:custGeom>
            <a:avLst/>
            <a:gdLst>
              <a:gd name="connsiteX0" fmla="*/ 670735 w 729212"/>
              <a:gd name="connsiteY0" fmla="*/ 67537 h 2241463"/>
              <a:gd name="connsiteX1" fmla="*/ 651881 w 729212"/>
              <a:gd name="connsiteY1" fmla="*/ 114671 h 2241463"/>
              <a:gd name="connsiteX2" fmla="*/ 133407 w 729212"/>
              <a:gd name="connsiteY2" fmla="*/ 840535 h 2241463"/>
              <a:gd name="connsiteX3" fmla="*/ 142834 w 729212"/>
              <a:gd name="connsiteY3" fmla="*/ 1330729 h 2241463"/>
              <a:gd name="connsiteX4" fmla="*/ 246529 w 729212"/>
              <a:gd name="connsiteY4" fmla="*/ 793401 h 2241463"/>
              <a:gd name="connsiteX5" fmla="*/ 199395 w 729212"/>
              <a:gd name="connsiteY5" fmla="*/ 2235702 h 2241463"/>
              <a:gd name="connsiteX6" fmla="*/ 218248 w 729212"/>
              <a:gd name="connsiteY6" fmla="*/ 1274168 h 2241463"/>
              <a:gd name="connsiteX7" fmla="*/ 1432 w 729212"/>
              <a:gd name="connsiteY7" fmla="*/ 651999 h 2241463"/>
              <a:gd name="connsiteX8" fmla="*/ 340797 w 729212"/>
              <a:gd name="connsiteY8" fmla="*/ 425756 h 2241463"/>
              <a:gd name="connsiteX9" fmla="*/ 114554 w 729212"/>
              <a:gd name="connsiteY9" fmla="*/ 765121 h 2241463"/>
              <a:gd name="connsiteX10" fmla="*/ 670735 w 729212"/>
              <a:gd name="connsiteY10" fmla="*/ 67537 h 224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9212" h="2241463">
                <a:moveTo>
                  <a:pt x="670735" y="67537"/>
                </a:moveTo>
                <a:cubicBezTo>
                  <a:pt x="760289" y="-40871"/>
                  <a:pt x="741436" y="-14162"/>
                  <a:pt x="651881" y="114671"/>
                </a:cubicBezTo>
                <a:cubicBezTo>
                  <a:pt x="562326" y="243504"/>
                  <a:pt x="218248" y="637859"/>
                  <a:pt x="133407" y="840535"/>
                </a:cubicBezTo>
                <a:cubicBezTo>
                  <a:pt x="48566" y="1043211"/>
                  <a:pt x="123980" y="1338585"/>
                  <a:pt x="142834" y="1330729"/>
                </a:cubicBezTo>
                <a:cubicBezTo>
                  <a:pt x="161688" y="1322873"/>
                  <a:pt x="237102" y="642572"/>
                  <a:pt x="246529" y="793401"/>
                </a:cubicBezTo>
                <a:cubicBezTo>
                  <a:pt x="255956" y="944230"/>
                  <a:pt x="204108" y="2155574"/>
                  <a:pt x="199395" y="2235702"/>
                </a:cubicBezTo>
                <a:cubicBezTo>
                  <a:pt x="194682" y="2315830"/>
                  <a:pt x="251242" y="1538119"/>
                  <a:pt x="218248" y="1274168"/>
                </a:cubicBezTo>
                <a:cubicBezTo>
                  <a:pt x="185254" y="1010217"/>
                  <a:pt x="-18993" y="793401"/>
                  <a:pt x="1432" y="651999"/>
                </a:cubicBezTo>
                <a:cubicBezTo>
                  <a:pt x="21857" y="510597"/>
                  <a:pt x="321943" y="406902"/>
                  <a:pt x="340797" y="425756"/>
                </a:cubicBezTo>
                <a:cubicBezTo>
                  <a:pt x="359651" y="444610"/>
                  <a:pt x="51709" y="824824"/>
                  <a:pt x="114554" y="765121"/>
                </a:cubicBezTo>
                <a:cubicBezTo>
                  <a:pt x="177399" y="705418"/>
                  <a:pt x="581181" y="175945"/>
                  <a:pt x="670735" y="675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A91FB1F8-2170-5146-4AB4-F2859CFAC917}"/>
              </a:ext>
            </a:extLst>
          </p:cNvPr>
          <p:cNvSpPr/>
          <p:nvPr/>
        </p:nvSpPr>
        <p:spPr>
          <a:xfrm>
            <a:off x="2910128" y="169587"/>
            <a:ext cx="1773569" cy="2865946"/>
          </a:xfrm>
          <a:custGeom>
            <a:avLst/>
            <a:gdLst>
              <a:gd name="connsiteX0" fmla="*/ 1756140 w 1773569"/>
              <a:gd name="connsiteY0" fmla="*/ 320607 h 2865946"/>
              <a:gd name="connsiteX1" fmla="*/ 1671299 w 1773569"/>
              <a:gd name="connsiteY1" fmla="*/ 95 h 2865946"/>
              <a:gd name="connsiteX2" fmla="*/ 841740 w 1773569"/>
              <a:gd name="connsiteY2" fmla="*/ 358314 h 2865946"/>
              <a:gd name="connsiteX3" fmla="*/ 917154 w 1773569"/>
              <a:gd name="connsiteY3" fmla="*/ 414875 h 2865946"/>
              <a:gd name="connsiteX4" fmla="*/ 360973 w 1773569"/>
              <a:gd name="connsiteY4" fmla="*/ 952203 h 2865946"/>
              <a:gd name="connsiteX5" fmla="*/ 172437 w 1773569"/>
              <a:gd name="connsiteY5" fmla="*/ 1357555 h 2865946"/>
              <a:gd name="connsiteX6" fmla="*/ 2754 w 1773569"/>
              <a:gd name="connsiteY6" fmla="*/ 2187114 h 2865946"/>
              <a:gd name="connsiteX7" fmla="*/ 68742 w 1773569"/>
              <a:gd name="connsiteY7" fmla="*/ 1970298 h 2865946"/>
              <a:gd name="connsiteX8" fmla="*/ 87596 w 1773569"/>
              <a:gd name="connsiteY8" fmla="*/ 2865844 h 2865946"/>
              <a:gd name="connsiteX9" fmla="*/ 228998 w 1773569"/>
              <a:gd name="connsiteY9" fmla="*/ 2017432 h 2865946"/>
              <a:gd name="connsiteX10" fmla="*/ 1086837 w 1773569"/>
              <a:gd name="connsiteY10" fmla="*/ 405448 h 2865946"/>
              <a:gd name="connsiteX11" fmla="*/ 492948 w 1773569"/>
              <a:gd name="connsiteY11" fmla="*/ 1272714 h 2865946"/>
              <a:gd name="connsiteX12" fmla="*/ 1360214 w 1773569"/>
              <a:gd name="connsiteY12" fmla="*/ 179205 h 2865946"/>
              <a:gd name="connsiteX13" fmla="*/ 794606 w 1773569"/>
              <a:gd name="connsiteY13" fmla="*/ 669399 h 2865946"/>
              <a:gd name="connsiteX14" fmla="*/ 1633592 w 1773569"/>
              <a:gd name="connsiteY14" fmla="*/ 122644 h 2865946"/>
              <a:gd name="connsiteX15" fmla="*/ 1756140 w 1773569"/>
              <a:gd name="connsiteY15" fmla="*/ 320607 h 286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3569" h="2865946">
                <a:moveTo>
                  <a:pt x="1756140" y="320607"/>
                </a:moveTo>
                <a:cubicBezTo>
                  <a:pt x="1762424" y="300182"/>
                  <a:pt x="1823699" y="-6190"/>
                  <a:pt x="1671299" y="95"/>
                </a:cubicBezTo>
                <a:cubicBezTo>
                  <a:pt x="1518899" y="6380"/>
                  <a:pt x="967431" y="289184"/>
                  <a:pt x="841740" y="358314"/>
                </a:cubicBezTo>
                <a:cubicBezTo>
                  <a:pt x="716049" y="427444"/>
                  <a:pt x="997282" y="315894"/>
                  <a:pt x="917154" y="414875"/>
                </a:cubicBezTo>
                <a:cubicBezTo>
                  <a:pt x="837026" y="513856"/>
                  <a:pt x="485092" y="795090"/>
                  <a:pt x="360973" y="952203"/>
                </a:cubicBezTo>
                <a:cubicBezTo>
                  <a:pt x="236854" y="1109316"/>
                  <a:pt x="232140" y="1151737"/>
                  <a:pt x="172437" y="1357555"/>
                </a:cubicBezTo>
                <a:cubicBezTo>
                  <a:pt x="112734" y="1563374"/>
                  <a:pt x="20036" y="2084990"/>
                  <a:pt x="2754" y="2187114"/>
                </a:cubicBezTo>
                <a:cubicBezTo>
                  <a:pt x="-14529" y="2289238"/>
                  <a:pt x="54602" y="1857176"/>
                  <a:pt x="68742" y="1970298"/>
                </a:cubicBezTo>
                <a:cubicBezTo>
                  <a:pt x="82882" y="2083420"/>
                  <a:pt x="60887" y="2857988"/>
                  <a:pt x="87596" y="2865844"/>
                </a:cubicBezTo>
                <a:cubicBezTo>
                  <a:pt x="114305" y="2873700"/>
                  <a:pt x="62458" y="2427498"/>
                  <a:pt x="228998" y="2017432"/>
                </a:cubicBezTo>
                <a:cubicBezTo>
                  <a:pt x="395538" y="1607366"/>
                  <a:pt x="1042845" y="529568"/>
                  <a:pt x="1086837" y="405448"/>
                </a:cubicBezTo>
                <a:cubicBezTo>
                  <a:pt x="1130829" y="281328"/>
                  <a:pt x="447385" y="1310421"/>
                  <a:pt x="492948" y="1272714"/>
                </a:cubicBezTo>
                <a:cubicBezTo>
                  <a:pt x="538511" y="1235007"/>
                  <a:pt x="1309938" y="279757"/>
                  <a:pt x="1360214" y="179205"/>
                </a:cubicBezTo>
                <a:cubicBezTo>
                  <a:pt x="1410490" y="78653"/>
                  <a:pt x="749043" y="678826"/>
                  <a:pt x="794606" y="669399"/>
                </a:cubicBezTo>
                <a:cubicBezTo>
                  <a:pt x="840169" y="659972"/>
                  <a:pt x="1468623" y="182347"/>
                  <a:pt x="1633592" y="122644"/>
                </a:cubicBezTo>
                <a:cubicBezTo>
                  <a:pt x="1798561" y="62941"/>
                  <a:pt x="1749856" y="341032"/>
                  <a:pt x="1756140" y="32060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A3B728D4-7505-CEC4-A930-5DB55C0990E0}"/>
              </a:ext>
            </a:extLst>
          </p:cNvPr>
          <p:cNvSpPr/>
          <p:nvPr/>
        </p:nvSpPr>
        <p:spPr>
          <a:xfrm>
            <a:off x="4702892" y="206208"/>
            <a:ext cx="2275590" cy="1852847"/>
          </a:xfrm>
          <a:custGeom>
            <a:avLst/>
            <a:gdLst>
              <a:gd name="connsiteX0" fmla="*/ 67071 w 2275590"/>
              <a:gd name="connsiteY0" fmla="*/ 651631 h 1852847"/>
              <a:gd name="connsiteX1" fmla="*/ 142485 w 2275590"/>
              <a:gd name="connsiteY1" fmla="*/ 566790 h 1852847"/>
              <a:gd name="connsiteX2" fmla="*/ 217900 w 2275590"/>
              <a:gd name="connsiteY2" fmla="*/ 86023 h 1852847"/>
              <a:gd name="connsiteX3" fmla="*/ 708094 w 2275590"/>
              <a:gd name="connsiteY3" fmla="*/ 142584 h 1852847"/>
              <a:gd name="connsiteX4" fmla="*/ 679813 w 2275590"/>
              <a:gd name="connsiteY4" fmla="*/ 48316 h 1852847"/>
              <a:gd name="connsiteX5" fmla="*/ 1867590 w 2275590"/>
              <a:gd name="connsiteY5" fmla="*/ 689338 h 1852847"/>
              <a:gd name="connsiteX6" fmla="*/ 1811030 w 2275590"/>
              <a:gd name="connsiteY6" fmla="*/ 661058 h 1852847"/>
              <a:gd name="connsiteX7" fmla="*/ 2272943 w 2275590"/>
              <a:gd name="connsiteY7" fmla="*/ 1848835 h 1852847"/>
              <a:gd name="connsiteX8" fmla="*/ 1971285 w 2275590"/>
              <a:gd name="connsiteY8" fmla="*/ 1019277 h 1852847"/>
              <a:gd name="connsiteX9" fmla="*/ 1386823 w 2275590"/>
              <a:gd name="connsiteY9" fmla="*/ 246279 h 1852847"/>
              <a:gd name="connsiteX10" fmla="*/ 57644 w 2275590"/>
              <a:gd name="connsiteY10" fmla="*/ 1182 h 1852847"/>
              <a:gd name="connsiteX11" fmla="*/ 236753 w 2275590"/>
              <a:gd name="connsiteY11" fmla="*/ 321693 h 1852847"/>
              <a:gd name="connsiteX12" fmla="*/ 208473 w 2275590"/>
              <a:gd name="connsiteY12" fmla="*/ 425388 h 1852847"/>
              <a:gd name="connsiteX13" fmla="*/ 67071 w 2275590"/>
              <a:gd name="connsiteY13" fmla="*/ 651631 h 185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5590" h="1852847">
                <a:moveTo>
                  <a:pt x="67071" y="651631"/>
                </a:moveTo>
                <a:cubicBezTo>
                  <a:pt x="56073" y="675198"/>
                  <a:pt x="117347" y="661058"/>
                  <a:pt x="142485" y="566790"/>
                </a:cubicBezTo>
                <a:cubicBezTo>
                  <a:pt x="167623" y="472522"/>
                  <a:pt x="123632" y="156724"/>
                  <a:pt x="217900" y="86023"/>
                </a:cubicBezTo>
                <a:cubicBezTo>
                  <a:pt x="312168" y="15322"/>
                  <a:pt x="631109" y="148868"/>
                  <a:pt x="708094" y="142584"/>
                </a:cubicBezTo>
                <a:cubicBezTo>
                  <a:pt x="785079" y="136300"/>
                  <a:pt x="486564" y="-42810"/>
                  <a:pt x="679813" y="48316"/>
                </a:cubicBezTo>
                <a:cubicBezTo>
                  <a:pt x="873062" y="139442"/>
                  <a:pt x="1679054" y="587214"/>
                  <a:pt x="1867590" y="689338"/>
                </a:cubicBezTo>
                <a:cubicBezTo>
                  <a:pt x="2056126" y="791462"/>
                  <a:pt x="1743471" y="467808"/>
                  <a:pt x="1811030" y="661058"/>
                </a:cubicBezTo>
                <a:cubicBezTo>
                  <a:pt x="1878589" y="854308"/>
                  <a:pt x="2246234" y="1789132"/>
                  <a:pt x="2272943" y="1848835"/>
                </a:cubicBezTo>
                <a:cubicBezTo>
                  <a:pt x="2299652" y="1908538"/>
                  <a:pt x="2118972" y="1286370"/>
                  <a:pt x="1971285" y="1019277"/>
                </a:cubicBezTo>
                <a:cubicBezTo>
                  <a:pt x="1823598" y="752184"/>
                  <a:pt x="1705763" y="415961"/>
                  <a:pt x="1386823" y="246279"/>
                </a:cubicBezTo>
                <a:cubicBezTo>
                  <a:pt x="1067883" y="76597"/>
                  <a:pt x="249322" y="-11387"/>
                  <a:pt x="57644" y="1182"/>
                </a:cubicBezTo>
                <a:cubicBezTo>
                  <a:pt x="-134034" y="13751"/>
                  <a:pt x="211615" y="250992"/>
                  <a:pt x="236753" y="321693"/>
                </a:cubicBezTo>
                <a:cubicBezTo>
                  <a:pt x="261891" y="392394"/>
                  <a:pt x="236753" y="370398"/>
                  <a:pt x="208473" y="425388"/>
                </a:cubicBezTo>
                <a:cubicBezTo>
                  <a:pt x="180193" y="480378"/>
                  <a:pt x="78069" y="628064"/>
                  <a:pt x="67071" y="6516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7DF9D29A-69F8-EEF7-B45D-6C19C9FD149F}"/>
              </a:ext>
            </a:extLst>
          </p:cNvPr>
          <p:cNvSpPr/>
          <p:nvPr/>
        </p:nvSpPr>
        <p:spPr>
          <a:xfrm>
            <a:off x="5471813" y="425242"/>
            <a:ext cx="1325183" cy="2883578"/>
          </a:xfrm>
          <a:custGeom>
            <a:avLst/>
            <a:gdLst>
              <a:gd name="connsiteX0" fmla="*/ 71148 w 1325183"/>
              <a:gd name="connsiteY0" fmla="*/ 46098 h 2883578"/>
              <a:gd name="connsiteX1" fmla="*/ 155989 w 1325183"/>
              <a:gd name="connsiteY1" fmla="*/ 159220 h 2883578"/>
              <a:gd name="connsiteX2" fmla="*/ 976121 w 1325183"/>
              <a:gd name="connsiteY2" fmla="*/ 1281010 h 2883578"/>
              <a:gd name="connsiteX3" fmla="*/ 1051535 w 1325183"/>
              <a:gd name="connsiteY3" fmla="*/ 1874898 h 2883578"/>
              <a:gd name="connsiteX4" fmla="*/ 919560 w 1325183"/>
              <a:gd name="connsiteY4" fmla="*/ 2355665 h 2883578"/>
              <a:gd name="connsiteX5" fmla="*/ 1136377 w 1325183"/>
              <a:gd name="connsiteY5" fmla="*/ 1856045 h 2883578"/>
              <a:gd name="connsiteX6" fmla="*/ 1240072 w 1325183"/>
              <a:gd name="connsiteY6" fmla="*/ 2110568 h 2883578"/>
              <a:gd name="connsiteX7" fmla="*/ 1324913 w 1325183"/>
              <a:gd name="connsiteY7" fmla="*/ 2883566 h 2883578"/>
              <a:gd name="connsiteX8" fmla="*/ 1211791 w 1325183"/>
              <a:gd name="connsiteY8" fmla="*/ 2091715 h 2883578"/>
              <a:gd name="connsiteX9" fmla="*/ 1079816 w 1325183"/>
              <a:gd name="connsiteY9" fmla="*/ 1412985 h 2883578"/>
              <a:gd name="connsiteX10" fmla="*/ 721597 w 1325183"/>
              <a:gd name="connsiteY10" fmla="*/ 460878 h 2883578"/>
              <a:gd name="connsiteX11" fmla="*/ 900707 w 1325183"/>
              <a:gd name="connsiteY11" fmla="*/ 932218 h 2883578"/>
              <a:gd name="connsiteX12" fmla="*/ 382232 w 1325183"/>
              <a:gd name="connsiteY12" fmla="*/ 423170 h 2883578"/>
              <a:gd name="connsiteX13" fmla="*/ 14587 w 1325183"/>
              <a:gd name="connsiteY13" fmla="*/ 27245 h 2883578"/>
              <a:gd name="connsiteX14" fmla="*/ 71148 w 1325183"/>
              <a:gd name="connsiteY14" fmla="*/ 46098 h 288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5183" h="2883578">
                <a:moveTo>
                  <a:pt x="71148" y="46098"/>
                </a:moveTo>
                <a:cubicBezTo>
                  <a:pt x="94715" y="68094"/>
                  <a:pt x="155989" y="159220"/>
                  <a:pt x="155989" y="159220"/>
                </a:cubicBezTo>
                <a:cubicBezTo>
                  <a:pt x="306818" y="365039"/>
                  <a:pt x="826863" y="995064"/>
                  <a:pt x="976121" y="1281010"/>
                </a:cubicBezTo>
                <a:cubicBezTo>
                  <a:pt x="1125379" y="1566956"/>
                  <a:pt x="1060962" y="1695789"/>
                  <a:pt x="1051535" y="1874898"/>
                </a:cubicBezTo>
                <a:cubicBezTo>
                  <a:pt x="1042108" y="2054007"/>
                  <a:pt x="905420" y="2358807"/>
                  <a:pt x="919560" y="2355665"/>
                </a:cubicBezTo>
                <a:cubicBezTo>
                  <a:pt x="933700" y="2352523"/>
                  <a:pt x="1082958" y="1896894"/>
                  <a:pt x="1136377" y="1856045"/>
                </a:cubicBezTo>
                <a:cubicBezTo>
                  <a:pt x="1189796" y="1815196"/>
                  <a:pt x="1208649" y="1939315"/>
                  <a:pt x="1240072" y="2110568"/>
                </a:cubicBezTo>
                <a:cubicBezTo>
                  <a:pt x="1271495" y="2281821"/>
                  <a:pt x="1329626" y="2886708"/>
                  <a:pt x="1324913" y="2883566"/>
                </a:cubicBezTo>
                <a:cubicBezTo>
                  <a:pt x="1320200" y="2880424"/>
                  <a:pt x="1252640" y="2336812"/>
                  <a:pt x="1211791" y="2091715"/>
                </a:cubicBezTo>
                <a:cubicBezTo>
                  <a:pt x="1170942" y="1846618"/>
                  <a:pt x="1161515" y="1684791"/>
                  <a:pt x="1079816" y="1412985"/>
                </a:cubicBezTo>
                <a:cubicBezTo>
                  <a:pt x="998117" y="1141179"/>
                  <a:pt x="751449" y="541006"/>
                  <a:pt x="721597" y="460878"/>
                </a:cubicBezTo>
                <a:cubicBezTo>
                  <a:pt x="691746" y="380750"/>
                  <a:pt x="957268" y="938503"/>
                  <a:pt x="900707" y="932218"/>
                </a:cubicBezTo>
                <a:cubicBezTo>
                  <a:pt x="844146" y="925933"/>
                  <a:pt x="529919" y="573999"/>
                  <a:pt x="382232" y="423170"/>
                </a:cubicBezTo>
                <a:cubicBezTo>
                  <a:pt x="234545" y="272341"/>
                  <a:pt x="61721" y="88519"/>
                  <a:pt x="14587" y="27245"/>
                </a:cubicBezTo>
                <a:cubicBezTo>
                  <a:pt x="-32547" y="-34029"/>
                  <a:pt x="47581" y="24102"/>
                  <a:pt x="71148" y="460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9A15FD46-8B6E-DF92-EDFF-483DF51DA8B7}"/>
              </a:ext>
            </a:extLst>
          </p:cNvPr>
          <p:cNvSpPr/>
          <p:nvPr/>
        </p:nvSpPr>
        <p:spPr>
          <a:xfrm>
            <a:off x="4401992" y="447583"/>
            <a:ext cx="1027977" cy="2605715"/>
          </a:xfrm>
          <a:custGeom>
            <a:avLst/>
            <a:gdLst>
              <a:gd name="connsiteX0" fmla="*/ 104020 w 1027977"/>
              <a:gd name="connsiteY0" fmla="*/ 14330 h 2605715"/>
              <a:gd name="connsiteX1" fmla="*/ 28606 w 1027977"/>
              <a:gd name="connsiteY1" fmla="*/ 1824277 h 2605715"/>
              <a:gd name="connsiteX2" fmla="*/ 264276 w 1027977"/>
              <a:gd name="connsiteY2" fmla="*/ 2550141 h 2605715"/>
              <a:gd name="connsiteX3" fmla="*/ 326 w 1027977"/>
              <a:gd name="connsiteY3" fmla="*/ 1927972 h 2605715"/>
              <a:gd name="connsiteX4" fmla="*/ 330264 w 1027977"/>
              <a:gd name="connsiteY4" fmla="*/ 2503007 h 2605715"/>
              <a:gd name="connsiteX5" fmla="*/ 226569 w 1027977"/>
              <a:gd name="connsiteY5" fmla="*/ 2022240 h 2605715"/>
              <a:gd name="connsiteX6" fmla="*/ 556507 w 1027977"/>
              <a:gd name="connsiteY6" fmla="*/ 2427592 h 2605715"/>
              <a:gd name="connsiteX7" fmla="*/ 556507 w 1027977"/>
              <a:gd name="connsiteY7" fmla="*/ 2050520 h 2605715"/>
              <a:gd name="connsiteX8" fmla="*/ 1027847 w 1027977"/>
              <a:gd name="connsiteY8" fmla="*/ 2597275 h 2605715"/>
              <a:gd name="connsiteX9" fmla="*/ 603641 w 1027977"/>
              <a:gd name="connsiteY9" fmla="*/ 1532046 h 2605715"/>
              <a:gd name="connsiteX10" fmla="*/ 528227 w 1027977"/>
              <a:gd name="connsiteY10" fmla="*/ 721341 h 2605715"/>
              <a:gd name="connsiteX11" fmla="*/ 396251 w 1027977"/>
              <a:gd name="connsiteY11" fmla="*/ 1334083 h 2605715"/>
              <a:gd name="connsiteX12" fmla="*/ 179435 w 1027977"/>
              <a:gd name="connsiteY12" fmla="*/ 796755 h 2605715"/>
              <a:gd name="connsiteX13" fmla="*/ 122874 w 1027977"/>
              <a:gd name="connsiteY13" fmla="*/ 966438 h 2605715"/>
              <a:gd name="connsiteX14" fmla="*/ 104020 w 1027977"/>
              <a:gd name="connsiteY14" fmla="*/ 14330 h 26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7977" h="2605715">
                <a:moveTo>
                  <a:pt x="104020" y="14330"/>
                </a:moveTo>
                <a:cubicBezTo>
                  <a:pt x="88309" y="157303"/>
                  <a:pt x="1897" y="1401642"/>
                  <a:pt x="28606" y="1824277"/>
                </a:cubicBezTo>
                <a:cubicBezTo>
                  <a:pt x="55315" y="2246912"/>
                  <a:pt x="268989" y="2532859"/>
                  <a:pt x="264276" y="2550141"/>
                </a:cubicBezTo>
                <a:cubicBezTo>
                  <a:pt x="259563" y="2567424"/>
                  <a:pt x="-10672" y="1935828"/>
                  <a:pt x="326" y="1927972"/>
                </a:cubicBezTo>
                <a:cubicBezTo>
                  <a:pt x="11324" y="1920116"/>
                  <a:pt x="292557" y="2487296"/>
                  <a:pt x="330264" y="2503007"/>
                </a:cubicBezTo>
                <a:cubicBezTo>
                  <a:pt x="367971" y="2518718"/>
                  <a:pt x="188862" y="2034809"/>
                  <a:pt x="226569" y="2022240"/>
                </a:cubicBezTo>
                <a:cubicBezTo>
                  <a:pt x="264276" y="2009671"/>
                  <a:pt x="501517" y="2422879"/>
                  <a:pt x="556507" y="2427592"/>
                </a:cubicBezTo>
                <a:cubicBezTo>
                  <a:pt x="611497" y="2432305"/>
                  <a:pt x="477950" y="2022240"/>
                  <a:pt x="556507" y="2050520"/>
                </a:cubicBezTo>
                <a:cubicBezTo>
                  <a:pt x="635064" y="2078801"/>
                  <a:pt x="1019991" y="2683687"/>
                  <a:pt x="1027847" y="2597275"/>
                </a:cubicBezTo>
                <a:cubicBezTo>
                  <a:pt x="1035703" y="2510863"/>
                  <a:pt x="686911" y="1844702"/>
                  <a:pt x="603641" y="1532046"/>
                </a:cubicBezTo>
                <a:cubicBezTo>
                  <a:pt x="520371" y="1219390"/>
                  <a:pt x="562792" y="754335"/>
                  <a:pt x="528227" y="721341"/>
                </a:cubicBezTo>
                <a:cubicBezTo>
                  <a:pt x="493662" y="688347"/>
                  <a:pt x="454383" y="1321514"/>
                  <a:pt x="396251" y="1334083"/>
                </a:cubicBezTo>
                <a:cubicBezTo>
                  <a:pt x="338119" y="1346652"/>
                  <a:pt x="224998" y="858029"/>
                  <a:pt x="179435" y="796755"/>
                </a:cubicBezTo>
                <a:cubicBezTo>
                  <a:pt x="133872" y="735481"/>
                  <a:pt x="135443" y="1090557"/>
                  <a:pt x="122874" y="966438"/>
                </a:cubicBezTo>
                <a:cubicBezTo>
                  <a:pt x="110305" y="842319"/>
                  <a:pt x="119731" y="-128643"/>
                  <a:pt x="104020" y="143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3A15F3D4-66B3-DBAF-E905-F037893C65DA}"/>
              </a:ext>
            </a:extLst>
          </p:cNvPr>
          <p:cNvSpPr/>
          <p:nvPr/>
        </p:nvSpPr>
        <p:spPr>
          <a:xfrm>
            <a:off x="3655810" y="375823"/>
            <a:ext cx="833157" cy="2745188"/>
          </a:xfrm>
          <a:custGeom>
            <a:avLst/>
            <a:gdLst>
              <a:gd name="connsiteX0" fmla="*/ 831349 w 833157"/>
              <a:gd name="connsiteY0" fmla="*/ 1249 h 2745188"/>
              <a:gd name="connsiteX1" fmla="*/ 463703 w 833157"/>
              <a:gd name="connsiteY1" fmla="*/ 1217307 h 2745188"/>
              <a:gd name="connsiteX2" fmla="*/ 539118 w 833157"/>
              <a:gd name="connsiteY2" fmla="*/ 2094000 h 2745188"/>
              <a:gd name="connsiteX3" fmla="*/ 463703 w 833157"/>
              <a:gd name="connsiteY3" fmla="*/ 2112853 h 2745188"/>
              <a:gd name="connsiteX4" fmla="*/ 680520 w 833157"/>
              <a:gd name="connsiteY4" fmla="*/ 2744449 h 2745188"/>
              <a:gd name="connsiteX5" fmla="*/ 312875 w 833157"/>
              <a:gd name="connsiteY5" fmla="*/ 1971451 h 2745188"/>
              <a:gd name="connsiteX6" fmla="*/ 218606 w 833157"/>
              <a:gd name="connsiteY6" fmla="*/ 2207121 h 2745188"/>
              <a:gd name="connsiteX7" fmla="*/ 1790 w 833157"/>
              <a:gd name="connsiteY7" fmla="*/ 1170173 h 2745188"/>
              <a:gd name="connsiteX8" fmla="*/ 350582 w 833157"/>
              <a:gd name="connsiteY8" fmla="*/ 717686 h 2745188"/>
              <a:gd name="connsiteX9" fmla="*/ 284594 w 833157"/>
              <a:gd name="connsiteY9" fmla="*/ 981637 h 2745188"/>
              <a:gd name="connsiteX10" fmla="*/ 831349 w 833157"/>
              <a:gd name="connsiteY10" fmla="*/ 1249 h 274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3157" h="2745188">
                <a:moveTo>
                  <a:pt x="831349" y="1249"/>
                </a:moveTo>
                <a:cubicBezTo>
                  <a:pt x="861200" y="40527"/>
                  <a:pt x="512408" y="868515"/>
                  <a:pt x="463703" y="1217307"/>
                </a:cubicBezTo>
                <a:cubicBezTo>
                  <a:pt x="414998" y="1566099"/>
                  <a:pt x="539118" y="1944742"/>
                  <a:pt x="539118" y="2094000"/>
                </a:cubicBezTo>
                <a:cubicBezTo>
                  <a:pt x="539118" y="2243258"/>
                  <a:pt x="440136" y="2004445"/>
                  <a:pt x="463703" y="2112853"/>
                </a:cubicBezTo>
                <a:cubicBezTo>
                  <a:pt x="487270" y="2221261"/>
                  <a:pt x="705658" y="2768016"/>
                  <a:pt x="680520" y="2744449"/>
                </a:cubicBezTo>
                <a:cubicBezTo>
                  <a:pt x="655382" y="2720882"/>
                  <a:pt x="389861" y="2061006"/>
                  <a:pt x="312875" y="1971451"/>
                </a:cubicBezTo>
                <a:cubicBezTo>
                  <a:pt x="235889" y="1881896"/>
                  <a:pt x="270453" y="2340667"/>
                  <a:pt x="218606" y="2207121"/>
                </a:cubicBezTo>
                <a:cubicBezTo>
                  <a:pt x="166759" y="2073575"/>
                  <a:pt x="-20206" y="1418412"/>
                  <a:pt x="1790" y="1170173"/>
                </a:cubicBezTo>
                <a:cubicBezTo>
                  <a:pt x="23786" y="921934"/>
                  <a:pt x="303448" y="749109"/>
                  <a:pt x="350582" y="717686"/>
                </a:cubicBezTo>
                <a:cubicBezTo>
                  <a:pt x="397716" y="686263"/>
                  <a:pt x="199753" y="1102614"/>
                  <a:pt x="284594" y="981637"/>
                </a:cubicBezTo>
                <a:cubicBezTo>
                  <a:pt x="369435" y="860660"/>
                  <a:pt x="801498" y="-38029"/>
                  <a:pt x="831349" y="124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F4FD347E-329A-3266-EEA4-4321E0EA5116}"/>
              </a:ext>
            </a:extLst>
          </p:cNvPr>
          <p:cNvSpPr/>
          <p:nvPr/>
        </p:nvSpPr>
        <p:spPr>
          <a:xfrm>
            <a:off x="2375357" y="2563901"/>
            <a:ext cx="773223" cy="3888793"/>
          </a:xfrm>
          <a:custGeom>
            <a:avLst/>
            <a:gdLst>
              <a:gd name="connsiteX0" fmla="*/ 622367 w 773223"/>
              <a:gd name="connsiteY0" fmla="*/ 190 h 3888793"/>
              <a:gd name="connsiteX1" fmla="*/ 301855 w 773223"/>
              <a:gd name="connsiteY1" fmla="*/ 565798 h 3888793"/>
              <a:gd name="connsiteX2" fmla="*/ 414977 w 773223"/>
              <a:gd name="connsiteY2" fmla="*/ 1291662 h 3888793"/>
              <a:gd name="connsiteX3" fmla="*/ 452684 w 773223"/>
              <a:gd name="connsiteY3" fmla="*/ 1725295 h 3888793"/>
              <a:gd name="connsiteX4" fmla="*/ 414977 w 773223"/>
              <a:gd name="connsiteY4" fmla="*/ 1847843 h 3888793"/>
              <a:gd name="connsiteX5" fmla="*/ 122746 w 773223"/>
              <a:gd name="connsiteY5" fmla="*/ 2036379 h 3888793"/>
              <a:gd name="connsiteX6" fmla="*/ 773196 w 773223"/>
              <a:gd name="connsiteY6" fmla="*/ 2187208 h 3888793"/>
              <a:gd name="connsiteX7" fmla="*/ 151027 w 773223"/>
              <a:gd name="connsiteY7" fmla="*/ 2394598 h 3888793"/>
              <a:gd name="connsiteX8" fmla="*/ 622367 w 773223"/>
              <a:gd name="connsiteY8" fmla="*/ 2658548 h 3888793"/>
              <a:gd name="connsiteX9" fmla="*/ 169880 w 773223"/>
              <a:gd name="connsiteY9" fmla="*/ 2875365 h 3888793"/>
              <a:gd name="connsiteX10" fmla="*/ 556379 w 773223"/>
              <a:gd name="connsiteY10" fmla="*/ 3035621 h 3888793"/>
              <a:gd name="connsiteX11" fmla="*/ 198 w 773223"/>
              <a:gd name="connsiteY11" fmla="*/ 3148742 h 3888793"/>
              <a:gd name="connsiteX12" fmla="*/ 490391 w 773223"/>
              <a:gd name="connsiteY12" fmla="*/ 3384412 h 3888793"/>
              <a:gd name="connsiteX13" fmla="*/ 311282 w 773223"/>
              <a:gd name="connsiteY13" fmla="*/ 3554095 h 3888793"/>
              <a:gd name="connsiteX14" fmla="*/ 320709 w 773223"/>
              <a:gd name="connsiteY14" fmla="*/ 3742631 h 3888793"/>
              <a:gd name="connsiteX15" fmla="*/ 75612 w 773223"/>
              <a:gd name="connsiteY15" fmla="*/ 3865179 h 3888793"/>
              <a:gd name="connsiteX16" fmla="*/ 264148 w 773223"/>
              <a:gd name="connsiteY16" fmla="*/ 3252437 h 3888793"/>
              <a:gd name="connsiteX17" fmla="*/ 471538 w 773223"/>
              <a:gd name="connsiteY17" fmla="*/ 1772429 h 3888793"/>
              <a:gd name="connsiteX18" fmla="*/ 396123 w 773223"/>
              <a:gd name="connsiteY18" fmla="*/ 1414210 h 3888793"/>
              <a:gd name="connsiteX19" fmla="*/ 377270 w 773223"/>
              <a:gd name="connsiteY19" fmla="*/ 820322 h 3888793"/>
              <a:gd name="connsiteX20" fmla="*/ 678928 w 773223"/>
              <a:gd name="connsiteY20" fmla="*/ 264140 h 3888793"/>
              <a:gd name="connsiteX21" fmla="*/ 386697 w 773223"/>
              <a:gd name="connsiteY21" fmla="*/ 499810 h 3888793"/>
              <a:gd name="connsiteX22" fmla="*/ 622367 w 773223"/>
              <a:gd name="connsiteY22" fmla="*/ 190 h 388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73223" h="3888793">
                <a:moveTo>
                  <a:pt x="622367" y="190"/>
                </a:moveTo>
                <a:cubicBezTo>
                  <a:pt x="608227" y="11188"/>
                  <a:pt x="336420" y="350553"/>
                  <a:pt x="301855" y="565798"/>
                </a:cubicBezTo>
                <a:cubicBezTo>
                  <a:pt x="267290" y="781043"/>
                  <a:pt x="389839" y="1098413"/>
                  <a:pt x="414977" y="1291662"/>
                </a:cubicBezTo>
                <a:cubicBezTo>
                  <a:pt x="440115" y="1484911"/>
                  <a:pt x="452684" y="1632598"/>
                  <a:pt x="452684" y="1725295"/>
                </a:cubicBezTo>
                <a:cubicBezTo>
                  <a:pt x="452684" y="1817992"/>
                  <a:pt x="469967" y="1795996"/>
                  <a:pt x="414977" y="1847843"/>
                </a:cubicBezTo>
                <a:cubicBezTo>
                  <a:pt x="359987" y="1899690"/>
                  <a:pt x="63043" y="1979818"/>
                  <a:pt x="122746" y="2036379"/>
                </a:cubicBezTo>
                <a:cubicBezTo>
                  <a:pt x="182449" y="2092940"/>
                  <a:pt x="768483" y="2127505"/>
                  <a:pt x="773196" y="2187208"/>
                </a:cubicBezTo>
                <a:cubicBezTo>
                  <a:pt x="777909" y="2246911"/>
                  <a:pt x="176165" y="2316041"/>
                  <a:pt x="151027" y="2394598"/>
                </a:cubicBezTo>
                <a:cubicBezTo>
                  <a:pt x="125889" y="2473155"/>
                  <a:pt x="619225" y="2578420"/>
                  <a:pt x="622367" y="2658548"/>
                </a:cubicBezTo>
                <a:cubicBezTo>
                  <a:pt x="625509" y="2738676"/>
                  <a:pt x="180878" y="2812520"/>
                  <a:pt x="169880" y="2875365"/>
                </a:cubicBezTo>
                <a:cubicBezTo>
                  <a:pt x="158882" y="2938210"/>
                  <a:pt x="584659" y="2990058"/>
                  <a:pt x="556379" y="3035621"/>
                </a:cubicBezTo>
                <a:cubicBezTo>
                  <a:pt x="528099" y="3081184"/>
                  <a:pt x="11196" y="3090610"/>
                  <a:pt x="198" y="3148742"/>
                </a:cubicBezTo>
                <a:cubicBezTo>
                  <a:pt x="-10800" y="3206874"/>
                  <a:pt x="438544" y="3316853"/>
                  <a:pt x="490391" y="3384412"/>
                </a:cubicBezTo>
                <a:cubicBezTo>
                  <a:pt x="542238" y="3451971"/>
                  <a:pt x="339562" y="3494392"/>
                  <a:pt x="311282" y="3554095"/>
                </a:cubicBezTo>
                <a:cubicBezTo>
                  <a:pt x="283002" y="3613798"/>
                  <a:pt x="359987" y="3690784"/>
                  <a:pt x="320709" y="3742631"/>
                </a:cubicBezTo>
                <a:cubicBezTo>
                  <a:pt x="281431" y="3794478"/>
                  <a:pt x="85039" y="3946878"/>
                  <a:pt x="75612" y="3865179"/>
                </a:cubicBezTo>
                <a:cubicBezTo>
                  <a:pt x="66185" y="3783480"/>
                  <a:pt x="198160" y="3601229"/>
                  <a:pt x="264148" y="3252437"/>
                </a:cubicBezTo>
                <a:cubicBezTo>
                  <a:pt x="330136" y="2903645"/>
                  <a:pt x="449542" y="2078800"/>
                  <a:pt x="471538" y="1772429"/>
                </a:cubicBezTo>
                <a:cubicBezTo>
                  <a:pt x="493534" y="1466058"/>
                  <a:pt x="411834" y="1572895"/>
                  <a:pt x="396123" y="1414210"/>
                </a:cubicBezTo>
                <a:cubicBezTo>
                  <a:pt x="380412" y="1255526"/>
                  <a:pt x="330136" y="1012000"/>
                  <a:pt x="377270" y="820322"/>
                </a:cubicBezTo>
                <a:cubicBezTo>
                  <a:pt x="424404" y="628644"/>
                  <a:pt x="677357" y="317559"/>
                  <a:pt x="678928" y="264140"/>
                </a:cubicBezTo>
                <a:cubicBezTo>
                  <a:pt x="680499" y="210721"/>
                  <a:pt x="389839" y="542230"/>
                  <a:pt x="386697" y="499810"/>
                </a:cubicBezTo>
                <a:cubicBezTo>
                  <a:pt x="383555" y="457390"/>
                  <a:pt x="636507" y="-10808"/>
                  <a:pt x="622367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2B20256B-C30B-C885-BD43-AD302C6845AA}"/>
              </a:ext>
            </a:extLst>
          </p:cNvPr>
          <p:cNvSpPr/>
          <p:nvPr/>
        </p:nvSpPr>
        <p:spPr>
          <a:xfrm>
            <a:off x="2175655" y="3280606"/>
            <a:ext cx="1189889" cy="4152992"/>
          </a:xfrm>
          <a:custGeom>
            <a:avLst/>
            <a:gdLst>
              <a:gd name="connsiteX0" fmla="*/ 313021 w 1189889"/>
              <a:gd name="connsiteY0" fmla="*/ 18775 h 4152992"/>
              <a:gd name="connsiteX1" fmla="*/ 520411 w 1189889"/>
              <a:gd name="connsiteY1" fmla="*/ 301580 h 4152992"/>
              <a:gd name="connsiteX2" fmla="*/ 897483 w 1189889"/>
              <a:gd name="connsiteY2" fmla="*/ 1187699 h 4152992"/>
              <a:gd name="connsiteX3" fmla="*/ 576972 w 1189889"/>
              <a:gd name="connsiteY3" fmla="*/ 1357382 h 4152992"/>
              <a:gd name="connsiteX4" fmla="*/ 1180287 w 1189889"/>
              <a:gd name="connsiteY4" fmla="*/ 1442223 h 4152992"/>
              <a:gd name="connsiteX5" fmla="*/ 1937 w 1189889"/>
              <a:gd name="connsiteY5" fmla="*/ 1564771 h 4152992"/>
              <a:gd name="connsiteX6" fmla="*/ 906910 w 1189889"/>
              <a:gd name="connsiteY6" fmla="*/ 1649613 h 4152992"/>
              <a:gd name="connsiteX7" fmla="*/ 1076592 w 1189889"/>
              <a:gd name="connsiteY7" fmla="*/ 1847575 h 4152992"/>
              <a:gd name="connsiteX8" fmla="*/ 567545 w 1189889"/>
              <a:gd name="connsiteY8" fmla="*/ 1847575 h 4152992"/>
              <a:gd name="connsiteX9" fmla="*/ 133912 w 1189889"/>
              <a:gd name="connsiteY9" fmla="*/ 2073819 h 4152992"/>
              <a:gd name="connsiteX10" fmla="*/ 727801 w 1189889"/>
              <a:gd name="connsiteY10" fmla="*/ 2054965 h 4152992"/>
              <a:gd name="connsiteX11" fmla="*/ 520411 w 1189889"/>
              <a:gd name="connsiteY11" fmla="*/ 2422610 h 4152992"/>
              <a:gd name="connsiteX12" fmla="*/ 803215 w 1189889"/>
              <a:gd name="connsiteY12" fmla="*/ 2582866 h 4152992"/>
              <a:gd name="connsiteX13" fmla="*/ 444997 w 1189889"/>
              <a:gd name="connsiteY13" fmla="*/ 2752549 h 4152992"/>
              <a:gd name="connsiteX14" fmla="*/ 567545 w 1189889"/>
              <a:gd name="connsiteY14" fmla="*/ 3205035 h 4152992"/>
              <a:gd name="connsiteX15" fmla="*/ 171619 w 1189889"/>
              <a:gd name="connsiteY15" fmla="*/ 3553827 h 4152992"/>
              <a:gd name="connsiteX16" fmla="*/ 435570 w 1189889"/>
              <a:gd name="connsiteY16" fmla="*/ 3582107 h 4152992"/>
              <a:gd name="connsiteX17" fmla="*/ 171619 w 1189889"/>
              <a:gd name="connsiteY17" fmla="*/ 4128862 h 4152992"/>
              <a:gd name="connsiteX18" fmla="*/ 576972 w 1189889"/>
              <a:gd name="connsiteY18" fmla="*/ 2677134 h 4152992"/>
              <a:gd name="connsiteX19" fmla="*/ 850349 w 1189889"/>
              <a:gd name="connsiteY19" fmla="*/ 1310248 h 4152992"/>
              <a:gd name="connsiteX20" fmla="*/ 727801 w 1189889"/>
              <a:gd name="connsiteY20" fmla="*/ 754066 h 4152992"/>
              <a:gd name="connsiteX21" fmla="*/ 313021 w 1189889"/>
              <a:gd name="connsiteY21" fmla="*/ 18775 h 415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89889" h="4152992">
                <a:moveTo>
                  <a:pt x="313021" y="18775"/>
                </a:moveTo>
                <a:cubicBezTo>
                  <a:pt x="278456" y="-56639"/>
                  <a:pt x="423001" y="106759"/>
                  <a:pt x="520411" y="301580"/>
                </a:cubicBezTo>
                <a:cubicBezTo>
                  <a:pt x="617821" y="496401"/>
                  <a:pt x="888056" y="1011732"/>
                  <a:pt x="897483" y="1187699"/>
                </a:cubicBezTo>
                <a:cubicBezTo>
                  <a:pt x="906910" y="1363666"/>
                  <a:pt x="529838" y="1314961"/>
                  <a:pt x="576972" y="1357382"/>
                </a:cubicBezTo>
                <a:cubicBezTo>
                  <a:pt x="624106" y="1399803"/>
                  <a:pt x="1276126" y="1407658"/>
                  <a:pt x="1180287" y="1442223"/>
                </a:cubicBezTo>
                <a:cubicBezTo>
                  <a:pt x="1084448" y="1476788"/>
                  <a:pt x="47500" y="1530206"/>
                  <a:pt x="1937" y="1564771"/>
                </a:cubicBezTo>
                <a:cubicBezTo>
                  <a:pt x="-43626" y="1599336"/>
                  <a:pt x="727801" y="1602479"/>
                  <a:pt x="906910" y="1649613"/>
                </a:cubicBezTo>
                <a:cubicBezTo>
                  <a:pt x="1086019" y="1696747"/>
                  <a:pt x="1133153" y="1814581"/>
                  <a:pt x="1076592" y="1847575"/>
                </a:cubicBezTo>
                <a:cubicBezTo>
                  <a:pt x="1020031" y="1880569"/>
                  <a:pt x="724658" y="1809868"/>
                  <a:pt x="567545" y="1847575"/>
                </a:cubicBezTo>
                <a:cubicBezTo>
                  <a:pt x="410432" y="1885282"/>
                  <a:pt x="107203" y="2039254"/>
                  <a:pt x="133912" y="2073819"/>
                </a:cubicBezTo>
                <a:cubicBezTo>
                  <a:pt x="160621" y="2108384"/>
                  <a:pt x="663385" y="1996833"/>
                  <a:pt x="727801" y="2054965"/>
                </a:cubicBezTo>
                <a:cubicBezTo>
                  <a:pt x="792217" y="2113097"/>
                  <a:pt x="507842" y="2334627"/>
                  <a:pt x="520411" y="2422610"/>
                </a:cubicBezTo>
                <a:cubicBezTo>
                  <a:pt x="532980" y="2510594"/>
                  <a:pt x="815784" y="2527876"/>
                  <a:pt x="803215" y="2582866"/>
                </a:cubicBezTo>
                <a:cubicBezTo>
                  <a:pt x="790646" y="2637856"/>
                  <a:pt x="484275" y="2648854"/>
                  <a:pt x="444997" y="2752549"/>
                </a:cubicBezTo>
                <a:cubicBezTo>
                  <a:pt x="405719" y="2856244"/>
                  <a:pt x="613108" y="3071489"/>
                  <a:pt x="567545" y="3205035"/>
                </a:cubicBezTo>
                <a:cubicBezTo>
                  <a:pt x="521982" y="3338581"/>
                  <a:pt x="193615" y="3490982"/>
                  <a:pt x="171619" y="3553827"/>
                </a:cubicBezTo>
                <a:cubicBezTo>
                  <a:pt x="149623" y="3616672"/>
                  <a:pt x="435570" y="3486268"/>
                  <a:pt x="435570" y="3582107"/>
                </a:cubicBezTo>
                <a:cubicBezTo>
                  <a:pt x="435570" y="3677946"/>
                  <a:pt x="148052" y="4279691"/>
                  <a:pt x="171619" y="4128862"/>
                </a:cubicBezTo>
                <a:cubicBezTo>
                  <a:pt x="195186" y="3978033"/>
                  <a:pt x="463850" y="3146903"/>
                  <a:pt x="576972" y="2677134"/>
                </a:cubicBezTo>
                <a:cubicBezTo>
                  <a:pt x="690094" y="2207365"/>
                  <a:pt x="825211" y="1630759"/>
                  <a:pt x="850349" y="1310248"/>
                </a:cubicBezTo>
                <a:cubicBezTo>
                  <a:pt x="875487" y="989737"/>
                  <a:pt x="812642" y="967740"/>
                  <a:pt x="727801" y="754066"/>
                </a:cubicBezTo>
                <a:cubicBezTo>
                  <a:pt x="642960" y="540392"/>
                  <a:pt x="347586" y="94189"/>
                  <a:pt x="313021" y="18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2B486A3C-6ABB-6E22-8ED1-970C1AED1D0F}"/>
              </a:ext>
            </a:extLst>
          </p:cNvPr>
          <p:cNvSpPr/>
          <p:nvPr/>
        </p:nvSpPr>
        <p:spPr>
          <a:xfrm>
            <a:off x="6403871" y="929748"/>
            <a:ext cx="1355432" cy="3469769"/>
          </a:xfrm>
          <a:custGeom>
            <a:avLst/>
            <a:gdLst>
              <a:gd name="connsiteX0" fmla="*/ 34636 w 1355432"/>
              <a:gd name="connsiteY0" fmla="*/ 12932 h 3469769"/>
              <a:gd name="connsiteX1" fmla="*/ 25209 w 1355432"/>
              <a:gd name="connsiteY1" fmla="*/ 201468 h 3469769"/>
              <a:gd name="connsiteX2" fmla="*/ 317440 w 1355432"/>
              <a:gd name="connsiteY2" fmla="*/ 1408099 h 3469769"/>
              <a:gd name="connsiteX3" fmla="*/ 487123 w 1355432"/>
              <a:gd name="connsiteY3" fmla="*/ 2001988 h 3469769"/>
              <a:gd name="connsiteX4" fmla="*/ 468269 w 1355432"/>
              <a:gd name="connsiteY4" fmla="*/ 2284792 h 3469769"/>
              <a:gd name="connsiteX5" fmla="*/ 647378 w 1355432"/>
              <a:gd name="connsiteY5" fmla="*/ 1464660 h 3469769"/>
              <a:gd name="connsiteX6" fmla="*/ 788781 w 1355432"/>
              <a:gd name="connsiteY6" fmla="*/ 1841732 h 3469769"/>
              <a:gd name="connsiteX7" fmla="*/ 949036 w 1355432"/>
              <a:gd name="connsiteY7" fmla="*/ 1794598 h 3469769"/>
              <a:gd name="connsiteX8" fmla="*/ 1165853 w 1355432"/>
              <a:gd name="connsiteY8" fmla="*/ 2058549 h 3469769"/>
              <a:gd name="connsiteX9" fmla="*/ 581391 w 1355432"/>
              <a:gd name="connsiteY9" fmla="*/ 1012174 h 3469769"/>
              <a:gd name="connsiteX10" fmla="*/ 1033877 w 1355432"/>
              <a:gd name="connsiteY10" fmla="*/ 2011415 h 3469769"/>
              <a:gd name="connsiteX11" fmla="*/ 1250694 w 1355432"/>
              <a:gd name="connsiteY11" fmla="*/ 2454475 h 3469769"/>
              <a:gd name="connsiteX12" fmla="*/ 1071585 w 1355432"/>
              <a:gd name="connsiteY12" fmla="*/ 2614730 h 3469769"/>
              <a:gd name="connsiteX13" fmla="*/ 1354389 w 1355432"/>
              <a:gd name="connsiteY13" fmla="*/ 2878681 h 3469769"/>
              <a:gd name="connsiteX14" fmla="*/ 949036 w 1355432"/>
              <a:gd name="connsiteY14" fmla="*/ 3010656 h 3469769"/>
              <a:gd name="connsiteX15" fmla="*/ 1090438 w 1355432"/>
              <a:gd name="connsiteY15" fmla="*/ 3086071 h 3469769"/>
              <a:gd name="connsiteX16" fmla="*/ 751073 w 1355432"/>
              <a:gd name="connsiteY16" fmla="*/ 3463143 h 3469769"/>
              <a:gd name="connsiteX17" fmla="*/ 1128145 w 1355432"/>
              <a:gd name="connsiteY17" fmla="*/ 2727852 h 3469769"/>
              <a:gd name="connsiteX18" fmla="*/ 477696 w 1355432"/>
              <a:gd name="connsiteY18" fmla="*/ 1436380 h 3469769"/>
              <a:gd name="connsiteX19" fmla="*/ 515403 w 1355432"/>
              <a:gd name="connsiteY19" fmla="*/ 1653196 h 3469769"/>
              <a:gd name="connsiteX20" fmla="*/ 571964 w 1355432"/>
              <a:gd name="connsiteY20" fmla="*/ 1172429 h 3469769"/>
              <a:gd name="connsiteX21" fmla="*/ 138331 w 1355432"/>
              <a:gd name="connsiteY21" fmla="*/ 1097015 h 3469769"/>
              <a:gd name="connsiteX22" fmla="*/ 826488 w 1355432"/>
              <a:gd name="connsiteY22" fmla="*/ 1040454 h 3469769"/>
              <a:gd name="connsiteX23" fmla="*/ 25209 w 1355432"/>
              <a:gd name="connsiteY23" fmla="*/ 833064 h 3469769"/>
              <a:gd name="connsiteX24" fmla="*/ 194892 w 1355432"/>
              <a:gd name="connsiteY24" fmla="*/ 333444 h 3469769"/>
              <a:gd name="connsiteX25" fmla="*/ 34636 w 1355432"/>
              <a:gd name="connsiteY25" fmla="*/ 12932 h 346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55432" h="3469769">
                <a:moveTo>
                  <a:pt x="34636" y="12932"/>
                </a:moveTo>
                <a:cubicBezTo>
                  <a:pt x="6356" y="-9064"/>
                  <a:pt x="-21925" y="-31060"/>
                  <a:pt x="25209" y="201468"/>
                </a:cubicBezTo>
                <a:cubicBezTo>
                  <a:pt x="72343" y="433996"/>
                  <a:pt x="240454" y="1108012"/>
                  <a:pt x="317440" y="1408099"/>
                </a:cubicBezTo>
                <a:cubicBezTo>
                  <a:pt x="394426" y="1708186"/>
                  <a:pt x="461985" y="1855873"/>
                  <a:pt x="487123" y="2001988"/>
                </a:cubicBezTo>
                <a:cubicBezTo>
                  <a:pt x="512261" y="2148104"/>
                  <a:pt x="441560" y="2374347"/>
                  <a:pt x="468269" y="2284792"/>
                </a:cubicBezTo>
                <a:cubicBezTo>
                  <a:pt x="494978" y="2195237"/>
                  <a:pt x="593959" y="1538503"/>
                  <a:pt x="647378" y="1464660"/>
                </a:cubicBezTo>
                <a:cubicBezTo>
                  <a:pt x="700797" y="1390817"/>
                  <a:pt x="738505" y="1786742"/>
                  <a:pt x="788781" y="1841732"/>
                </a:cubicBezTo>
                <a:cubicBezTo>
                  <a:pt x="839057" y="1896722"/>
                  <a:pt x="886191" y="1758462"/>
                  <a:pt x="949036" y="1794598"/>
                </a:cubicBezTo>
                <a:cubicBezTo>
                  <a:pt x="1011881" y="1830734"/>
                  <a:pt x="1227127" y="2188953"/>
                  <a:pt x="1165853" y="2058549"/>
                </a:cubicBezTo>
                <a:cubicBezTo>
                  <a:pt x="1104579" y="1928145"/>
                  <a:pt x="603387" y="1020030"/>
                  <a:pt x="581391" y="1012174"/>
                </a:cubicBezTo>
                <a:cubicBezTo>
                  <a:pt x="559395" y="1004318"/>
                  <a:pt x="922326" y="1771031"/>
                  <a:pt x="1033877" y="2011415"/>
                </a:cubicBezTo>
                <a:cubicBezTo>
                  <a:pt x="1145428" y="2251799"/>
                  <a:pt x="1244409" y="2353923"/>
                  <a:pt x="1250694" y="2454475"/>
                </a:cubicBezTo>
                <a:cubicBezTo>
                  <a:pt x="1256979" y="2555028"/>
                  <a:pt x="1054302" y="2544029"/>
                  <a:pt x="1071585" y="2614730"/>
                </a:cubicBezTo>
                <a:cubicBezTo>
                  <a:pt x="1088868" y="2685431"/>
                  <a:pt x="1374814" y="2812693"/>
                  <a:pt x="1354389" y="2878681"/>
                </a:cubicBezTo>
                <a:cubicBezTo>
                  <a:pt x="1333964" y="2944669"/>
                  <a:pt x="993028" y="2976091"/>
                  <a:pt x="949036" y="3010656"/>
                </a:cubicBezTo>
                <a:cubicBezTo>
                  <a:pt x="905044" y="3045221"/>
                  <a:pt x="1123432" y="3010657"/>
                  <a:pt x="1090438" y="3086071"/>
                </a:cubicBezTo>
                <a:cubicBezTo>
                  <a:pt x="1057444" y="3161486"/>
                  <a:pt x="744789" y="3522846"/>
                  <a:pt x="751073" y="3463143"/>
                </a:cubicBezTo>
                <a:cubicBezTo>
                  <a:pt x="757357" y="3403440"/>
                  <a:pt x="1173708" y="3065646"/>
                  <a:pt x="1128145" y="2727852"/>
                </a:cubicBezTo>
                <a:cubicBezTo>
                  <a:pt x="1082582" y="2390058"/>
                  <a:pt x="579820" y="1615489"/>
                  <a:pt x="477696" y="1436380"/>
                </a:cubicBezTo>
                <a:cubicBezTo>
                  <a:pt x="375572" y="1257271"/>
                  <a:pt x="499692" y="1697188"/>
                  <a:pt x="515403" y="1653196"/>
                </a:cubicBezTo>
                <a:cubicBezTo>
                  <a:pt x="531114" y="1609204"/>
                  <a:pt x="634809" y="1265126"/>
                  <a:pt x="571964" y="1172429"/>
                </a:cubicBezTo>
                <a:cubicBezTo>
                  <a:pt x="509119" y="1079732"/>
                  <a:pt x="95910" y="1119011"/>
                  <a:pt x="138331" y="1097015"/>
                </a:cubicBezTo>
                <a:cubicBezTo>
                  <a:pt x="180752" y="1075019"/>
                  <a:pt x="845342" y="1084446"/>
                  <a:pt x="826488" y="1040454"/>
                </a:cubicBezTo>
                <a:cubicBezTo>
                  <a:pt x="807634" y="996462"/>
                  <a:pt x="130475" y="950899"/>
                  <a:pt x="25209" y="833064"/>
                </a:cubicBezTo>
                <a:cubicBezTo>
                  <a:pt x="-80057" y="715229"/>
                  <a:pt x="198034" y="465419"/>
                  <a:pt x="194892" y="333444"/>
                </a:cubicBezTo>
                <a:cubicBezTo>
                  <a:pt x="191750" y="201469"/>
                  <a:pt x="62916" y="34928"/>
                  <a:pt x="34636" y="12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2C2313EA-172F-B302-E75D-9D5FE0CAD17C}"/>
              </a:ext>
            </a:extLst>
          </p:cNvPr>
          <p:cNvSpPr/>
          <p:nvPr/>
        </p:nvSpPr>
        <p:spPr>
          <a:xfrm>
            <a:off x="1526805" y="3428699"/>
            <a:ext cx="1421963" cy="3377904"/>
          </a:xfrm>
          <a:custGeom>
            <a:avLst/>
            <a:gdLst>
              <a:gd name="connsiteX0" fmla="*/ 1254102 w 1421963"/>
              <a:gd name="connsiteY0" fmla="*/ 2658 h 3377904"/>
              <a:gd name="connsiteX1" fmla="*/ 1169261 w 1421963"/>
              <a:gd name="connsiteY1" fmla="*/ 832216 h 3377904"/>
              <a:gd name="connsiteX2" fmla="*/ 1395504 w 1421963"/>
              <a:gd name="connsiteY2" fmla="*/ 964192 h 3377904"/>
              <a:gd name="connsiteX3" fmla="*/ 452824 w 1421963"/>
              <a:gd name="connsiteY3" fmla="*/ 1133874 h 3377904"/>
              <a:gd name="connsiteX4" fmla="*/ 792189 w 1421963"/>
              <a:gd name="connsiteY4" fmla="*/ 1086740 h 3377904"/>
              <a:gd name="connsiteX5" fmla="*/ 1056139 w 1421963"/>
              <a:gd name="connsiteY5" fmla="*/ 1096167 h 3377904"/>
              <a:gd name="connsiteX6" fmla="*/ 622506 w 1421963"/>
              <a:gd name="connsiteY6" fmla="*/ 1510946 h 3377904"/>
              <a:gd name="connsiteX7" fmla="*/ 1074993 w 1421963"/>
              <a:gd name="connsiteY7" fmla="*/ 1444959 h 3377904"/>
              <a:gd name="connsiteX8" fmla="*/ 547092 w 1421963"/>
              <a:gd name="connsiteY8" fmla="*/ 1765470 h 3377904"/>
              <a:gd name="connsiteX9" fmla="*/ 594226 w 1421963"/>
              <a:gd name="connsiteY9" fmla="*/ 1925726 h 3377904"/>
              <a:gd name="connsiteX10" fmla="*/ 462251 w 1421963"/>
              <a:gd name="connsiteY10" fmla="*/ 2029421 h 3377904"/>
              <a:gd name="connsiteX11" fmla="*/ 829896 w 1421963"/>
              <a:gd name="connsiteY11" fmla="*/ 1991713 h 3377904"/>
              <a:gd name="connsiteX12" fmla="*/ 481104 w 1421963"/>
              <a:gd name="connsiteY12" fmla="*/ 2302798 h 3377904"/>
              <a:gd name="connsiteX13" fmla="*/ 801616 w 1421963"/>
              <a:gd name="connsiteY13" fmla="*/ 2255664 h 3377904"/>
              <a:gd name="connsiteX14" fmla="*/ 170020 w 1421963"/>
              <a:gd name="connsiteY14" fmla="*/ 2736431 h 3377904"/>
              <a:gd name="connsiteX15" fmla="*/ 358556 w 1421963"/>
              <a:gd name="connsiteY15" fmla="*/ 2802419 h 3377904"/>
              <a:gd name="connsiteX16" fmla="*/ 337 w 1421963"/>
              <a:gd name="connsiteY16" fmla="*/ 3377454 h 3377904"/>
              <a:gd name="connsiteX17" fmla="*/ 433970 w 1421963"/>
              <a:gd name="connsiteY17" fmla="*/ 2698724 h 3377904"/>
              <a:gd name="connsiteX18" fmla="*/ 933591 w 1421963"/>
              <a:gd name="connsiteY18" fmla="*/ 1388398 h 3377904"/>
              <a:gd name="connsiteX19" fmla="*/ 1150407 w 1421963"/>
              <a:gd name="connsiteY19" fmla="*/ 596546 h 3377904"/>
              <a:gd name="connsiteX20" fmla="*/ 1254102 w 1421963"/>
              <a:gd name="connsiteY20" fmla="*/ 2658 h 33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1963" h="3377904">
                <a:moveTo>
                  <a:pt x="1254102" y="2658"/>
                </a:moveTo>
                <a:cubicBezTo>
                  <a:pt x="1257244" y="41936"/>
                  <a:pt x="1145694" y="671960"/>
                  <a:pt x="1169261" y="832216"/>
                </a:cubicBezTo>
                <a:cubicBezTo>
                  <a:pt x="1192828" y="992472"/>
                  <a:pt x="1514910" y="913916"/>
                  <a:pt x="1395504" y="964192"/>
                </a:cubicBezTo>
                <a:cubicBezTo>
                  <a:pt x="1276098" y="1014468"/>
                  <a:pt x="553376" y="1113449"/>
                  <a:pt x="452824" y="1133874"/>
                </a:cubicBezTo>
                <a:cubicBezTo>
                  <a:pt x="352271" y="1154299"/>
                  <a:pt x="691636" y="1093025"/>
                  <a:pt x="792189" y="1086740"/>
                </a:cubicBezTo>
                <a:cubicBezTo>
                  <a:pt x="892741" y="1080456"/>
                  <a:pt x="1084420" y="1025466"/>
                  <a:pt x="1056139" y="1096167"/>
                </a:cubicBezTo>
                <a:cubicBezTo>
                  <a:pt x="1027858" y="1166868"/>
                  <a:pt x="619364" y="1452814"/>
                  <a:pt x="622506" y="1510946"/>
                </a:cubicBezTo>
                <a:cubicBezTo>
                  <a:pt x="625648" y="1569078"/>
                  <a:pt x="1087562" y="1402538"/>
                  <a:pt x="1074993" y="1444959"/>
                </a:cubicBezTo>
                <a:cubicBezTo>
                  <a:pt x="1062424" y="1487380"/>
                  <a:pt x="627220" y="1685342"/>
                  <a:pt x="547092" y="1765470"/>
                </a:cubicBezTo>
                <a:cubicBezTo>
                  <a:pt x="466964" y="1845598"/>
                  <a:pt x="608366" y="1881734"/>
                  <a:pt x="594226" y="1925726"/>
                </a:cubicBezTo>
                <a:cubicBezTo>
                  <a:pt x="580086" y="1969718"/>
                  <a:pt x="422973" y="2018423"/>
                  <a:pt x="462251" y="2029421"/>
                </a:cubicBezTo>
                <a:cubicBezTo>
                  <a:pt x="501529" y="2040419"/>
                  <a:pt x="826754" y="1946150"/>
                  <a:pt x="829896" y="1991713"/>
                </a:cubicBezTo>
                <a:cubicBezTo>
                  <a:pt x="833038" y="2037276"/>
                  <a:pt x="485817" y="2258806"/>
                  <a:pt x="481104" y="2302798"/>
                </a:cubicBezTo>
                <a:cubicBezTo>
                  <a:pt x="476391" y="2346790"/>
                  <a:pt x="853463" y="2183392"/>
                  <a:pt x="801616" y="2255664"/>
                </a:cubicBezTo>
                <a:cubicBezTo>
                  <a:pt x="749769" y="2327936"/>
                  <a:pt x="243863" y="2645305"/>
                  <a:pt x="170020" y="2736431"/>
                </a:cubicBezTo>
                <a:cubicBezTo>
                  <a:pt x="96177" y="2827557"/>
                  <a:pt x="386836" y="2695582"/>
                  <a:pt x="358556" y="2802419"/>
                </a:cubicBezTo>
                <a:cubicBezTo>
                  <a:pt x="330275" y="2909256"/>
                  <a:pt x="-12232" y="3394737"/>
                  <a:pt x="337" y="3377454"/>
                </a:cubicBezTo>
                <a:cubicBezTo>
                  <a:pt x="12906" y="3360172"/>
                  <a:pt x="278428" y="3030233"/>
                  <a:pt x="433970" y="2698724"/>
                </a:cubicBezTo>
                <a:cubicBezTo>
                  <a:pt x="589512" y="2367215"/>
                  <a:pt x="814185" y="1738761"/>
                  <a:pt x="933591" y="1388398"/>
                </a:cubicBezTo>
                <a:cubicBezTo>
                  <a:pt x="1052997" y="1038035"/>
                  <a:pt x="1096989" y="824360"/>
                  <a:pt x="1150407" y="596546"/>
                </a:cubicBezTo>
                <a:cubicBezTo>
                  <a:pt x="1203825" y="368732"/>
                  <a:pt x="1250960" y="-36620"/>
                  <a:pt x="1254102" y="2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FE8B7423-763C-EC70-E19D-EFA6B81CE486}"/>
              </a:ext>
            </a:extLst>
          </p:cNvPr>
          <p:cNvSpPr/>
          <p:nvPr/>
        </p:nvSpPr>
        <p:spPr>
          <a:xfrm>
            <a:off x="6635475" y="3452961"/>
            <a:ext cx="1044521" cy="2961774"/>
          </a:xfrm>
          <a:custGeom>
            <a:avLst/>
            <a:gdLst>
              <a:gd name="connsiteX0" fmla="*/ 802273 w 1044521"/>
              <a:gd name="connsiteY0" fmla="*/ 16103 h 2961774"/>
              <a:gd name="connsiteX1" fmla="*/ 849407 w 1044521"/>
              <a:gd name="connsiteY1" fmla="*/ 308334 h 2961774"/>
              <a:gd name="connsiteX2" fmla="*/ 123544 w 1044521"/>
              <a:gd name="connsiteY2" fmla="*/ 1420697 h 2961774"/>
              <a:gd name="connsiteX3" fmla="*/ 208385 w 1044521"/>
              <a:gd name="connsiteY3" fmla="*/ 2363377 h 2961774"/>
              <a:gd name="connsiteX4" fmla="*/ 198958 w 1044521"/>
              <a:gd name="connsiteY4" fmla="*/ 2174841 h 2961774"/>
              <a:gd name="connsiteX5" fmla="*/ 236665 w 1044521"/>
              <a:gd name="connsiteY5" fmla="*/ 2891278 h 2961774"/>
              <a:gd name="connsiteX6" fmla="*/ 255519 w 1044521"/>
              <a:gd name="connsiteY6" fmla="*/ 2825291 h 2961774"/>
              <a:gd name="connsiteX7" fmla="*/ 604311 w 1044521"/>
              <a:gd name="connsiteY7" fmla="*/ 1920317 h 2961774"/>
              <a:gd name="connsiteX8" fmla="*/ 1037944 w 1044521"/>
              <a:gd name="connsiteY8" fmla="*/ 1015344 h 2961774"/>
              <a:gd name="connsiteX9" fmla="*/ 246092 w 1044521"/>
              <a:gd name="connsiteY9" fmla="*/ 2033439 h 2961774"/>
              <a:gd name="connsiteX10" fmla="*/ 500616 w 1044521"/>
              <a:gd name="connsiteY10" fmla="*/ 1430124 h 2961774"/>
              <a:gd name="connsiteX11" fmla="*/ 208385 w 1044521"/>
              <a:gd name="connsiteY11" fmla="*/ 2042866 h 2961774"/>
              <a:gd name="connsiteX12" fmla="*/ 726859 w 1044521"/>
              <a:gd name="connsiteY12" fmla="*/ 826808 h 2961774"/>
              <a:gd name="connsiteX13" fmla="*/ 995 w 1044521"/>
              <a:gd name="connsiteY13" fmla="*/ 1590379 h 2961774"/>
              <a:gd name="connsiteX14" fmla="*/ 915395 w 1044521"/>
              <a:gd name="connsiteY14" fmla="*/ 53810 h 2961774"/>
              <a:gd name="connsiteX15" fmla="*/ 943676 w 1044521"/>
              <a:gd name="connsiteY15" fmla="*/ 317761 h 2961774"/>
              <a:gd name="connsiteX16" fmla="*/ 802273 w 1044521"/>
              <a:gd name="connsiteY16" fmla="*/ 16103 h 296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4521" h="2961774">
                <a:moveTo>
                  <a:pt x="802273" y="16103"/>
                </a:moveTo>
                <a:cubicBezTo>
                  <a:pt x="786562" y="14532"/>
                  <a:pt x="962529" y="74235"/>
                  <a:pt x="849407" y="308334"/>
                </a:cubicBezTo>
                <a:cubicBezTo>
                  <a:pt x="736285" y="542433"/>
                  <a:pt x="230381" y="1078190"/>
                  <a:pt x="123544" y="1420697"/>
                </a:cubicBezTo>
                <a:cubicBezTo>
                  <a:pt x="16707" y="1763204"/>
                  <a:pt x="195816" y="2237686"/>
                  <a:pt x="208385" y="2363377"/>
                </a:cubicBezTo>
                <a:cubicBezTo>
                  <a:pt x="220954" y="2489068"/>
                  <a:pt x="194245" y="2086858"/>
                  <a:pt x="198958" y="2174841"/>
                </a:cubicBezTo>
                <a:cubicBezTo>
                  <a:pt x="203671" y="2262824"/>
                  <a:pt x="227238" y="2782870"/>
                  <a:pt x="236665" y="2891278"/>
                </a:cubicBezTo>
                <a:cubicBezTo>
                  <a:pt x="246092" y="2999686"/>
                  <a:pt x="194245" y="2987118"/>
                  <a:pt x="255519" y="2825291"/>
                </a:cubicBezTo>
                <a:cubicBezTo>
                  <a:pt x="316793" y="2663464"/>
                  <a:pt x="473907" y="2221975"/>
                  <a:pt x="604311" y="1920317"/>
                </a:cubicBezTo>
                <a:cubicBezTo>
                  <a:pt x="734715" y="1618659"/>
                  <a:pt x="1097647" y="996490"/>
                  <a:pt x="1037944" y="1015344"/>
                </a:cubicBezTo>
                <a:cubicBezTo>
                  <a:pt x="978241" y="1034198"/>
                  <a:pt x="335647" y="1964309"/>
                  <a:pt x="246092" y="2033439"/>
                </a:cubicBezTo>
                <a:cubicBezTo>
                  <a:pt x="156537" y="2102569"/>
                  <a:pt x="506900" y="1428553"/>
                  <a:pt x="500616" y="1430124"/>
                </a:cubicBezTo>
                <a:cubicBezTo>
                  <a:pt x="494331" y="1431695"/>
                  <a:pt x="170678" y="2143419"/>
                  <a:pt x="208385" y="2042866"/>
                </a:cubicBezTo>
                <a:cubicBezTo>
                  <a:pt x="246092" y="1942313"/>
                  <a:pt x="761424" y="902222"/>
                  <a:pt x="726859" y="826808"/>
                </a:cubicBezTo>
                <a:cubicBezTo>
                  <a:pt x="692294" y="751394"/>
                  <a:pt x="-30428" y="1719212"/>
                  <a:pt x="995" y="1590379"/>
                </a:cubicBezTo>
                <a:cubicBezTo>
                  <a:pt x="32418" y="1461546"/>
                  <a:pt x="758281" y="265913"/>
                  <a:pt x="915395" y="53810"/>
                </a:cubicBezTo>
                <a:cubicBezTo>
                  <a:pt x="1072509" y="-158293"/>
                  <a:pt x="954674" y="325617"/>
                  <a:pt x="943676" y="317761"/>
                </a:cubicBezTo>
                <a:cubicBezTo>
                  <a:pt x="932678" y="309905"/>
                  <a:pt x="817984" y="17674"/>
                  <a:pt x="802273" y="16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C1454F33-E649-AB61-B61A-5069B4ED15D6}"/>
              </a:ext>
            </a:extLst>
          </p:cNvPr>
          <p:cNvSpPr/>
          <p:nvPr/>
        </p:nvSpPr>
        <p:spPr>
          <a:xfrm>
            <a:off x="1613399" y="5284095"/>
            <a:ext cx="1276391" cy="1493777"/>
          </a:xfrm>
          <a:custGeom>
            <a:avLst/>
            <a:gdLst>
              <a:gd name="connsiteX0" fmla="*/ 1167508 w 1276391"/>
              <a:gd name="connsiteY0" fmla="*/ 4342 h 1493777"/>
              <a:gd name="connsiteX1" fmla="*/ 1186362 w 1276391"/>
              <a:gd name="connsiteY1" fmla="*/ 108037 h 1493777"/>
              <a:gd name="connsiteX2" fmla="*/ 620754 w 1276391"/>
              <a:gd name="connsiteY2" fmla="*/ 475682 h 1493777"/>
              <a:gd name="connsiteX3" fmla="*/ 733875 w 1276391"/>
              <a:gd name="connsiteY3" fmla="*/ 720779 h 1493777"/>
              <a:gd name="connsiteX4" fmla="*/ 733875 w 1276391"/>
              <a:gd name="connsiteY4" fmla="*/ 881035 h 1493777"/>
              <a:gd name="connsiteX5" fmla="*/ 696168 w 1276391"/>
              <a:gd name="connsiteY5" fmla="*/ 1013010 h 1493777"/>
              <a:gd name="connsiteX6" fmla="*/ 26865 w 1276391"/>
              <a:gd name="connsiteY6" fmla="*/ 1371229 h 1493777"/>
              <a:gd name="connsiteX7" fmla="*/ 177694 w 1276391"/>
              <a:gd name="connsiteY7" fmla="*/ 1333521 h 1493777"/>
              <a:gd name="connsiteX8" fmla="*/ 601900 w 1276391"/>
              <a:gd name="connsiteY8" fmla="*/ 1371229 h 1493777"/>
              <a:gd name="connsiteX9" fmla="*/ 385083 w 1276391"/>
              <a:gd name="connsiteY9" fmla="*/ 1493777 h 1493777"/>
              <a:gd name="connsiteX10" fmla="*/ 771582 w 1276391"/>
              <a:gd name="connsiteY10" fmla="*/ 1276961 h 1493777"/>
              <a:gd name="connsiteX11" fmla="*/ 460498 w 1276391"/>
              <a:gd name="connsiteY11" fmla="*/ 1107278 h 1493777"/>
              <a:gd name="connsiteX12" fmla="*/ 903558 w 1276391"/>
              <a:gd name="connsiteY12" fmla="*/ 475682 h 1493777"/>
              <a:gd name="connsiteX13" fmla="*/ 1026106 w 1276391"/>
              <a:gd name="connsiteY13" fmla="*/ 362561 h 1493777"/>
              <a:gd name="connsiteX14" fmla="*/ 1271203 w 1276391"/>
              <a:gd name="connsiteY14" fmla="*/ 221159 h 1493777"/>
              <a:gd name="connsiteX15" fmla="*/ 1167508 w 1276391"/>
              <a:gd name="connsiteY15" fmla="*/ 4342 h 149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76391" h="1493777">
                <a:moveTo>
                  <a:pt x="1167508" y="4342"/>
                </a:moveTo>
                <a:cubicBezTo>
                  <a:pt x="1153368" y="-14512"/>
                  <a:pt x="1277488" y="29480"/>
                  <a:pt x="1186362" y="108037"/>
                </a:cubicBezTo>
                <a:cubicBezTo>
                  <a:pt x="1095236" y="186594"/>
                  <a:pt x="696169" y="373558"/>
                  <a:pt x="620754" y="475682"/>
                </a:cubicBezTo>
                <a:cubicBezTo>
                  <a:pt x="545339" y="577806"/>
                  <a:pt x="715021" y="653220"/>
                  <a:pt x="733875" y="720779"/>
                </a:cubicBezTo>
                <a:cubicBezTo>
                  <a:pt x="752728" y="788338"/>
                  <a:pt x="740159" y="832330"/>
                  <a:pt x="733875" y="881035"/>
                </a:cubicBezTo>
                <a:cubicBezTo>
                  <a:pt x="727590" y="929740"/>
                  <a:pt x="814003" y="931311"/>
                  <a:pt x="696168" y="1013010"/>
                </a:cubicBezTo>
                <a:cubicBezTo>
                  <a:pt x="578333" y="1094709"/>
                  <a:pt x="113277" y="1317811"/>
                  <a:pt x="26865" y="1371229"/>
                </a:cubicBezTo>
                <a:cubicBezTo>
                  <a:pt x="-59547" y="1424647"/>
                  <a:pt x="81855" y="1333521"/>
                  <a:pt x="177694" y="1333521"/>
                </a:cubicBezTo>
                <a:cubicBezTo>
                  <a:pt x="273533" y="1333521"/>
                  <a:pt x="567335" y="1344520"/>
                  <a:pt x="601900" y="1371229"/>
                </a:cubicBezTo>
                <a:cubicBezTo>
                  <a:pt x="636465" y="1397938"/>
                  <a:pt x="385083" y="1493777"/>
                  <a:pt x="385083" y="1493777"/>
                </a:cubicBezTo>
                <a:cubicBezTo>
                  <a:pt x="413363" y="1478066"/>
                  <a:pt x="759013" y="1341377"/>
                  <a:pt x="771582" y="1276961"/>
                </a:cubicBezTo>
                <a:cubicBezTo>
                  <a:pt x="784151" y="1212545"/>
                  <a:pt x="438502" y="1240824"/>
                  <a:pt x="460498" y="1107278"/>
                </a:cubicBezTo>
                <a:cubicBezTo>
                  <a:pt x="482494" y="973732"/>
                  <a:pt x="809290" y="599801"/>
                  <a:pt x="903558" y="475682"/>
                </a:cubicBezTo>
                <a:cubicBezTo>
                  <a:pt x="997826" y="351563"/>
                  <a:pt x="964832" y="404982"/>
                  <a:pt x="1026106" y="362561"/>
                </a:cubicBezTo>
                <a:cubicBezTo>
                  <a:pt x="1087380" y="320141"/>
                  <a:pt x="1239780" y="279291"/>
                  <a:pt x="1271203" y="221159"/>
                </a:cubicBezTo>
                <a:cubicBezTo>
                  <a:pt x="1302626" y="163027"/>
                  <a:pt x="1181648" y="23196"/>
                  <a:pt x="1167508" y="4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6C5D4BDC-9E91-ED59-568C-79C53C13C4F0}"/>
              </a:ext>
            </a:extLst>
          </p:cNvPr>
          <p:cNvSpPr/>
          <p:nvPr/>
        </p:nvSpPr>
        <p:spPr>
          <a:xfrm>
            <a:off x="6772978" y="5738369"/>
            <a:ext cx="588344" cy="1721040"/>
          </a:xfrm>
          <a:custGeom>
            <a:avLst/>
            <a:gdLst>
              <a:gd name="connsiteX0" fmla="*/ 4894 w 588344"/>
              <a:gd name="connsiteY0" fmla="*/ 2555 h 1721040"/>
              <a:gd name="connsiteX1" fmla="*/ 306552 w 588344"/>
              <a:gd name="connsiteY1" fmla="*/ 228798 h 1721040"/>
              <a:gd name="connsiteX2" fmla="*/ 372540 w 588344"/>
              <a:gd name="connsiteY2" fmla="*/ 511602 h 1721040"/>
              <a:gd name="connsiteX3" fmla="*/ 127443 w 588344"/>
              <a:gd name="connsiteY3" fmla="*/ 662431 h 1721040"/>
              <a:gd name="connsiteX4" fmla="*/ 99162 w 588344"/>
              <a:gd name="connsiteY4" fmla="*/ 1303454 h 1721040"/>
              <a:gd name="connsiteX5" fmla="*/ 146296 w 588344"/>
              <a:gd name="connsiteY5" fmla="*/ 1171478 h 1721040"/>
              <a:gd name="connsiteX6" fmla="*/ 61455 w 588344"/>
              <a:gd name="connsiteY6" fmla="*/ 1718233 h 1721040"/>
              <a:gd name="connsiteX7" fmla="*/ 315979 w 588344"/>
              <a:gd name="connsiteY7" fmla="*/ 898101 h 1721040"/>
              <a:gd name="connsiteX8" fmla="*/ 542222 w 588344"/>
              <a:gd name="connsiteY8" fmla="*/ 1388295 h 1721040"/>
              <a:gd name="connsiteX9" fmla="*/ 334832 w 588344"/>
              <a:gd name="connsiteY9" fmla="*/ 718992 h 1721040"/>
              <a:gd name="connsiteX10" fmla="*/ 363113 w 588344"/>
              <a:gd name="connsiteY10" fmla="*/ 502175 h 1721040"/>
              <a:gd name="connsiteX11" fmla="*/ 579929 w 588344"/>
              <a:gd name="connsiteY11" fmla="*/ 379627 h 1721040"/>
              <a:gd name="connsiteX12" fmla="*/ 4894 w 588344"/>
              <a:gd name="connsiteY12" fmla="*/ 2555 h 172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8344" h="1721040">
                <a:moveTo>
                  <a:pt x="4894" y="2555"/>
                </a:moveTo>
                <a:cubicBezTo>
                  <a:pt x="-40669" y="-22583"/>
                  <a:pt x="245278" y="143957"/>
                  <a:pt x="306552" y="228798"/>
                </a:cubicBezTo>
                <a:cubicBezTo>
                  <a:pt x="367826" y="313639"/>
                  <a:pt x="402391" y="439330"/>
                  <a:pt x="372540" y="511602"/>
                </a:cubicBezTo>
                <a:cubicBezTo>
                  <a:pt x="342689" y="583874"/>
                  <a:pt x="173006" y="530456"/>
                  <a:pt x="127443" y="662431"/>
                </a:cubicBezTo>
                <a:cubicBezTo>
                  <a:pt x="81880" y="794406"/>
                  <a:pt x="96020" y="1218613"/>
                  <a:pt x="99162" y="1303454"/>
                </a:cubicBezTo>
                <a:cubicBezTo>
                  <a:pt x="102304" y="1388295"/>
                  <a:pt x="152580" y="1102348"/>
                  <a:pt x="146296" y="1171478"/>
                </a:cubicBezTo>
                <a:cubicBezTo>
                  <a:pt x="140012" y="1240608"/>
                  <a:pt x="33175" y="1763796"/>
                  <a:pt x="61455" y="1718233"/>
                </a:cubicBezTo>
                <a:cubicBezTo>
                  <a:pt x="89735" y="1672670"/>
                  <a:pt x="235851" y="953091"/>
                  <a:pt x="315979" y="898101"/>
                </a:cubicBezTo>
                <a:cubicBezTo>
                  <a:pt x="396107" y="843111"/>
                  <a:pt x="539080" y="1418147"/>
                  <a:pt x="542222" y="1388295"/>
                </a:cubicBezTo>
                <a:cubicBezTo>
                  <a:pt x="545364" y="1358444"/>
                  <a:pt x="364683" y="866679"/>
                  <a:pt x="334832" y="718992"/>
                </a:cubicBezTo>
                <a:cubicBezTo>
                  <a:pt x="304981" y="571305"/>
                  <a:pt x="322264" y="558736"/>
                  <a:pt x="363113" y="502175"/>
                </a:cubicBezTo>
                <a:cubicBezTo>
                  <a:pt x="403962" y="445614"/>
                  <a:pt x="634919" y="461326"/>
                  <a:pt x="579929" y="379627"/>
                </a:cubicBezTo>
                <a:cubicBezTo>
                  <a:pt x="524939" y="297928"/>
                  <a:pt x="50457" y="27693"/>
                  <a:pt x="4894" y="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BB8B168D-26CA-D552-AEA9-6DC45277C7A9}"/>
              </a:ext>
            </a:extLst>
          </p:cNvPr>
          <p:cNvSpPr/>
          <p:nvPr/>
        </p:nvSpPr>
        <p:spPr>
          <a:xfrm>
            <a:off x="1846784" y="7014947"/>
            <a:ext cx="907047" cy="2125648"/>
          </a:xfrm>
          <a:custGeom>
            <a:avLst/>
            <a:gdLst>
              <a:gd name="connsiteX0" fmla="*/ 877562 w 907047"/>
              <a:gd name="connsiteY0" fmla="*/ 26876 h 2125648"/>
              <a:gd name="connsiteX1" fmla="*/ 830428 w 907047"/>
              <a:gd name="connsiteY1" fmla="*/ 130571 h 2125648"/>
              <a:gd name="connsiteX2" fmla="*/ 189406 w 907047"/>
              <a:gd name="connsiteY2" fmla="*/ 1063824 h 2125648"/>
              <a:gd name="connsiteX3" fmla="*/ 509917 w 907047"/>
              <a:gd name="connsiteY3" fmla="*/ 875288 h 2125648"/>
              <a:gd name="connsiteX4" fmla="*/ 142272 w 907047"/>
              <a:gd name="connsiteY4" fmla="*/ 1506884 h 2125648"/>
              <a:gd name="connsiteX5" fmla="*/ 349661 w 907047"/>
              <a:gd name="connsiteY5" fmla="*/ 1233507 h 2125648"/>
              <a:gd name="connsiteX6" fmla="*/ 870 w 907047"/>
              <a:gd name="connsiteY6" fmla="*/ 2119626 h 2125648"/>
              <a:gd name="connsiteX7" fmla="*/ 472210 w 907047"/>
              <a:gd name="connsiteY7" fmla="*/ 715032 h 2125648"/>
              <a:gd name="connsiteX8" fmla="*/ 462783 w 907047"/>
              <a:gd name="connsiteY8" fmla="*/ 724459 h 2125648"/>
              <a:gd name="connsiteX9" fmla="*/ 632465 w 907047"/>
              <a:gd name="connsiteY9" fmla="*/ 356814 h 2125648"/>
              <a:gd name="connsiteX10" fmla="*/ 670173 w 907047"/>
              <a:gd name="connsiteY10" fmla="*/ 319107 h 2125648"/>
              <a:gd name="connsiteX11" fmla="*/ 877562 w 907047"/>
              <a:gd name="connsiteY11" fmla="*/ 26876 h 212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047" h="2125648">
                <a:moveTo>
                  <a:pt x="877562" y="26876"/>
                </a:moveTo>
                <a:cubicBezTo>
                  <a:pt x="904271" y="-4547"/>
                  <a:pt x="945121" y="-42254"/>
                  <a:pt x="830428" y="130571"/>
                </a:cubicBezTo>
                <a:cubicBezTo>
                  <a:pt x="715735" y="303396"/>
                  <a:pt x="242824" y="939705"/>
                  <a:pt x="189406" y="1063824"/>
                </a:cubicBezTo>
                <a:cubicBezTo>
                  <a:pt x="135987" y="1187944"/>
                  <a:pt x="517773" y="801445"/>
                  <a:pt x="509917" y="875288"/>
                </a:cubicBezTo>
                <a:cubicBezTo>
                  <a:pt x="502061" y="949131"/>
                  <a:pt x="168981" y="1447181"/>
                  <a:pt x="142272" y="1506884"/>
                </a:cubicBezTo>
                <a:cubicBezTo>
                  <a:pt x="115563" y="1566587"/>
                  <a:pt x="373228" y="1131383"/>
                  <a:pt x="349661" y="1233507"/>
                </a:cubicBezTo>
                <a:cubicBezTo>
                  <a:pt x="326094" y="1335631"/>
                  <a:pt x="-19555" y="2206038"/>
                  <a:pt x="870" y="2119626"/>
                </a:cubicBezTo>
                <a:cubicBezTo>
                  <a:pt x="21295" y="2033214"/>
                  <a:pt x="395225" y="947560"/>
                  <a:pt x="472210" y="715032"/>
                </a:cubicBezTo>
                <a:cubicBezTo>
                  <a:pt x="549195" y="482504"/>
                  <a:pt x="436074" y="784162"/>
                  <a:pt x="462783" y="724459"/>
                </a:cubicBezTo>
                <a:cubicBezTo>
                  <a:pt x="489492" y="664756"/>
                  <a:pt x="597900" y="424373"/>
                  <a:pt x="632465" y="356814"/>
                </a:cubicBezTo>
                <a:cubicBezTo>
                  <a:pt x="667030" y="289255"/>
                  <a:pt x="629324" y="374097"/>
                  <a:pt x="670173" y="319107"/>
                </a:cubicBezTo>
                <a:cubicBezTo>
                  <a:pt x="711022" y="264117"/>
                  <a:pt x="850853" y="58299"/>
                  <a:pt x="877562" y="26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B2182460-6050-E70D-6765-BFD59677694F}"/>
              </a:ext>
            </a:extLst>
          </p:cNvPr>
          <p:cNvSpPr/>
          <p:nvPr/>
        </p:nvSpPr>
        <p:spPr>
          <a:xfrm>
            <a:off x="1687720" y="6916336"/>
            <a:ext cx="906322" cy="2836504"/>
          </a:xfrm>
          <a:custGeom>
            <a:avLst/>
            <a:gdLst>
              <a:gd name="connsiteX0" fmla="*/ 706688 w 906322"/>
              <a:gd name="connsiteY0" fmla="*/ 2938 h 2836504"/>
              <a:gd name="connsiteX1" fmla="*/ 668981 w 906322"/>
              <a:gd name="connsiteY1" fmla="*/ 295169 h 2836504"/>
              <a:gd name="connsiteX2" fmla="*/ 706688 w 906322"/>
              <a:gd name="connsiteY2" fmla="*/ 1369825 h 2836504"/>
              <a:gd name="connsiteX3" fmla="*/ 621847 w 906322"/>
              <a:gd name="connsiteY3" fmla="*/ 1313264 h 2836504"/>
              <a:gd name="connsiteX4" fmla="*/ 348470 w 906322"/>
              <a:gd name="connsiteY4" fmla="*/ 2255944 h 2836504"/>
              <a:gd name="connsiteX5" fmla="*/ 320189 w 906322"/>
              <a:gd name="connsiteY5" fmla="*/ 2039128 h 2836504"/>
              <a:gd name="connsiteX6" fmla="*/ 65666 w 906322"/>
              <a:gd name="connsiteY6" fmla="*/ 2830979 h 2836504"/>
              <a:gd name="connsiteX7" fmla="*/ 103373 w 906322"/>
              <a:gd name="connsiteY7" fmla="*/ 2406773 h 2836504"/>
              <a:gd name="connsiteX8" fmla="*/ 27958 w 906322"/>
              <a:gd name="connsiteY8" fmla="*/ 2727285 h 2836504"/>
              <a:gd name="connsiteX9" fmla="*/ 650127 w 906322"/>
              <a:gd name="connsiteY9" fmla="*/ 1284984 h 2836504"/>
              <a:gd name="connsiteX10" fmla="*/ 461591 w 906322"/>
              <a:gd name="connsiteY10" fmla="*/ 1077594 h 2836504"/>
              <a:gd name="connsiteX11" fmla="*/ 593567 w 906322"/>
              <a:gd name="connsiteY11" fmla="*/ 860777 h 2836504"/>
              <a:gd name="connsiteX12" fmla="*/ 904651 w 906322"/>
              <a:gd name="connsiteY12" fmla="*/ 78353 h 2836504"/>
              <a:gd name="connsiteX13" fmla="*/ 716115 w 906322"/>
              <a:gd name="connsiteY13" fmla="*/ 417718 h 2836504"/>
              <a:gd name="connsiteX14" fmla="*/ 706688 w 906322"/>
              <a:gd name="connsiteY14" fmla="*/ 2938 h 283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6322" h="2836504">
                <a:moveTo>
                  <a:pt x="706688" y="2938"/>
                </a:moveTo>
                <a:cubicBezTo>
                  <a:pt x="698832" y="-17487"/>
                  <a:pt x="668981" y="67355"/>
                  <a:pt x="668981" y="295169"/>
                </a:cubicBezTo>
                <a:cubicBezTo>
                  <a:pt x="668981" y="522983"/>
                  <a:pt x="714544" y="1200143"/>
                  <a:pt x="706688" y="1369825"/>
                </a:cubicBezTo>
                <a:cubicBezTo>
                  <a:pt x="698832" y="1539507"/>
                  <a:pt x="681550" y="1165578"/>
                  <a:pt x="621847" y="1313264"/>
                </a:cubicBezTo>
                <a:cubicBezTo>
                  <a:pt x="562144" y="1460950"/>
                  <a:pt x="398746" y="2134967"/>
                  <a:pt x="348470" y="2255944"/>
                </a:cubicBezTo>
                <a:cubicBezTo>
                  <a:pt x="298194" y="2376921"/>
                  <a:pt x="367323" y="1943289"/>
                  <a:pt x="320189" y="2039128"/>
                </a:cubicBezTo>
                <a:cubicBezTo>
                  <a:pt x="273055" y="2134967"/>
                  <a:pt x="101802" y="2769705"/>
                  <a:pt x="65666" y="2830979"/>
                </a:cubicBezTo>
                <a:cubicBezTo>
                  <a:pt x="29530" y="2892253"/>
                  <a:pt x="109658" y="2424055"/>
                  <a:pt x="103373" y="2406773"/>
                </a:cubicBezTo>
                <a:cubicBezTo>
                  <a:pt x="97088" y="2389491"/>
                  <a:pt x="-63168" y="2914250"/>
                  <a:pt x="27958" y="2727285"/>
                </a:cubicBezTo>
                <a:cubicBezTo>
                  <a:pt x="119084" y="2540320"/>
                  <a:pt x="577855" y="1559932"/>
                  <a:pt x="650127" y="1284984"/>
                </a:cubicBezTo>
                <a:cubicBezTo>
                  <a:pt x="722399" y="1010036"/>
                  <a:pt x="471018" y="1148295"/>
                  <a:pt x="461591" y="1077594"/>
                </a:cubicBezTo>
                <a:cubicBezTo>
                  <a:pt x="452164" y="1006893"/>
                  <a:pt x="519724" y="1027317"/>
                  <a:pt x="593567" y="860777"/>
                </a:cubicBezTo>
                <a:cubicBezTo>
                  <a:pt x="667410" y="694237"/>
                  <a:pt x="884226" y="152196"/>
                  <a:pt x="904651" y="78353"/>
                </a:cubicBezTo>
                <a:cubicBezTo>
                  <a:pt x="925076" y="4510"/>
                  <a:pt x="752251" y="428716"/>
                  <a:pt x="716115" y="417718"/>
                </a:cubicBezTo>
                <a:cubicBezTo>
                  <a:pt x="679979" y="406720"/>
                  <a:pt x="714544" y="23363"/>
                  <a:pt x="706688" y="2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D57DED2E-E1BE-8D69-2EAD-150CDB03E2D9}"/>
              </a:ext>
            </a:extLst>
          </p:cNvPr>
          <p:cNvSpPr/>
          <p:nvPr/>
        </p:nvSpPr>
        <p:spPr>
          <a:xfrm>
            <a:off x="1476369" y="3327601"/>
            <a:ext cx="1314106" cy="3300956"/>
          </a:xfrm>
          <a:custGeom>
            <a:avLst/>
            <a:gdLst>
              <a:gd name="connsiteX0" fmla="*/ 1313965 w 1314106"/>
              <a:gd name="connsiteY0" fmla="*/ 61 h 3300956"/>
              <a:gd name="connsiteX1" fmla="*/ 1163136 w 1314106"/>
              <a:gd name="connsiteY1" fmla="*/ 395987 h 3300956"/>
              <a:gd name="connsiteX2" fmla="*/ 1134856 w 1314106"/>
              <a:gd name="connsiteY2" fmla="*/ 801339 h 3300956"/>
              <a:gd name="connsiteX3" fmla="*/ 1078295 w 1314106"/>
              <a:gd name="connsiteY3" fmla="*/ 876754 h 3300956"/>
              <a:gd name="connsiteX4" fmla="*/ 1031161 w 1314106"/>
              <a:gd name="connsiteY4" fmla="*/ 1517776 h 3300956"/>
              <a:gd name="connsiteX5" fmla="*/ 984027 w 1314106"/>
              <a:gd name="connsiteY5" fmla="*/ 1253826 h 3300956"/>
              <a:gd name="connsiteX6" fmla="*/ 795491 w 1314106"/>
              <a:gd name="connsiteY6" fmla="*/ 1781727 h 3300956"/>
              <a:gd name="connsiteX7" fmla="*/ 776637 w 1314106"/>
              <a:gd name="connsiteY7" fmla="*/ 2073958 h 3300956"/>
              <a:gd name="connsiteX8" fmla="*/ 522113 w 1314106"/>
              <a:gd name="connsiteY8" fmla="*/ 2432176 h 3300956"/>
              <a:gd name="connsiteX9" fmla="*/ 559821 w 1314106"/>
              <a:gd name="connsiteY9" fmla="*/ 2196506 h 3300956"/>
              <a:gd name="connsiteX10" fmla="*/ 484406 w 1314106"/>
              <a:gd name="connsiteY10" fmla="*/ 2601859 h 3300956"/>
              <a:gd name="connsiteX11" fmla="*/ 3639 w 1314106"/>
              <a:gd name="connsiteY11" fmla="*/ 3299442 h 3300956"/>
              <a:gd name="connsiteX12" fmla="*/ 267590 w 1314106"/>
              <a:gd name="connsiteY12" fmla="*/ 2799822 h 3300956"/>
              <a:gd name="connsiteX13" fmla="*/ 343004 w 1314106"/>
              <a:gd name="connsiteY13" fmla="*/ 3205174 h 3300956"/>
              <a:gd name="connsiteX14" fmla="*/ 936893 w 1314106"/>
              <a:gd name="connsiteY14" fmla="*/ 1574337 h 3300956"/>
              <a:gd name="connsiteX15" fmla="*/ 993454 w 1314106"/>
              <a:gd name="connsiteY15" fmla="*/ 895607 h 3300956"/>
              <a:gd name="connsiteX16" fmla="*/ 1229124 w 1314106"/>
              <a:gd name="connsiteY16" fmla="*/ 659937 h 3300956"/>
              <a:gd name="connsiteX17" fmla="*/ 1191417 w 1314106"/>
              <a:gd name="connsiteY17" fmla="*/ 424267 h 3300956"/>
              <a:gd name="connsiteX18" fmla="*/ 1313965 w 1314106"/>
              <a:gd name="connsiteY18" fmla="*/ 61 h 330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4106" h="3300956">
                <a:moveTo>
                  <a:pt x="1313965" y="61"/>
                </a:moveTo>
                <a:cubicBezTo>
                  <a:pt x="1309252" y="-4652"/>
                  <a:pt x="1192987" y="262441"/>
                  <a:pt x="1163136" y="395987"/>
                </a:cubicBezTo>
                <a:cubicBezTo>
                  <a:pt x="1133284" y="529533"/>
                  <a:pt x="1148996" y="721211"/>
                  <a:pt x="1134856" y="801339"/>
                </a:cubicBezTo>
                <a:cubicBezTo>
                  <a:pt x="1120716" y="881467"/>
                  <a:pt x="1095577" y="757348"/>
                  <a:pt x="1078295" y="876754"/>
                </a:cubicBezTo>
                <a:cubicBezTo>
                  <a:pt x="1061013" y="996160"/>
                  <a:pt x="1046872" y="1454931"/>
                  <a:pt x="1031161" y="1517776"/>
                </a:cubicBezTo>
                <a:cubicBezTo>
                  <a:pt x="1015450" y="1580621"/>
                  <a:pt x="1023305" y="1209834"/>
                  <a:pt x="984027" y="1253826"/>
                </a:cubicBezTo>
                <a:cubicBezTo>
                  <a:pt x="944749" y="1297818"/>
                  <a:pt x="830056" y="1645038"/>
                  <a:pt x="795491" y="1781727"/>
                </a:cubicBezTo>
                <a:cubicBezTo>
                  <a:pt x="760926" y="1918416"/>
                  <a:pt x="822200" y="1965550"/>
                  <a:pt x="776637" y="2073958"/>
                </a:cubicBezTo>
                <a:cubicBezTo>
                  <a:pt x="731074" y="2182366"/>
                  <a:pt x="558249" y="2411751"/>
                  <a:pt x="522113" y="2432176"/>
                </a:cubicBezTo>
                <a:cubicBezTo>
                  <a:pt x="485977" y="2452601"/>
                  <a:pt x="566105" y="2168226"/>
                  <a:pt x="559821" y="2196506"/>
                </a:cubicBezTo>
                <a:cubicBezTo>
                  <a:pt x="553537" y="2224786"/>
                  <a:pt x="577103" y="2418036"/>
                  <a:pt x="484406" y="2601859"/>
                </a:cubicBezTo>
                <a:cubicBezTo>
                  <a:pt x="391709" y="2785682"/>
                  <a:pt x="39775" y="3266448"/>
                  <a:pt x="3639" y="3299442"/>
                </a:cubicBezTo>
                <a:cubicBezTo>
                  <a:pt x="-32497" y="3332436"/>
                  <a:pt x="211029" y="2815533"/>
                  <a:pt x="267590" y="2799822"/>
                </a:cubicBezTo>
                <a:cubicBezTo>
                  <a:pt x="324151" y="2784111"/>
                  <a:pt x="231454" y="3409421"/>
                  <a:pt x="343004" y="3205174"/>
                </a:cubicBezTo>
                <a:cubicBezTo>
                  <a:pt x="454554" y="3000927"/>
                  <a:pt x="828485" y="1959265"/>
                  <a:pt x="936893" y="1574337"/>
                </a:cubicBezTo>
                <a:cubicBezTo>
                  <a:pt x="1045301" y="1189409"/>
                  <a:pt x="944749" y="1048007"/>
                  <a:pt x="993454" y="895607"/>
                </a:cubicBezTo>
                <a:cubicBezTo>
                  <a:pt x="1042159" y="743207"/>
                  <a:pt x="1196130" y="738494"/>
                  <a:pt x="1229124" y="659937"/>
                </a:cubicBezTo>
                <a:cubicBezTo>
                  <a:pt x="1262118" y="581380"/>
                  <a:pt x="1178848" y="527962"/>
                  <a:pt x="1191417" y="424267"/>
                </a:cubicBezTo>
                <a:cubicBezTo>
                  <a:pt x="1203986" y="320572"/>
                  <a:pt x="1318678" y="4774"/>
                  <a:pt x="131396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DC2B3B01-4D9B-9A93-2BE8-5F8FAB25BE72}"/>
              </a:ext>
            </a:extLst>
          </p:cNvPr>
          <p:cNvSpPr/>
          <p:nvPr/>
        </p:nvSpPr>
        <p:spPr>
          <a:xfrm>
            <a:off x="6776846" y="3374130"/>
            <a:ext cx="1220057" cy="2085260"/>
          </a:xfrm>
          <a:custGeom>
            <a:avLst/>
            <a:gdLst>
              <a:gd name="connsiteX0" fmla="*/ 491220 w 1220057"/>
              <a:gd name="connsiteY0" fmla="*/ 666 h 2085260"/>
              <a:gd name="connsiteX1" fmla="*/ 623195 w 1220057"/>
              <a:gd name="connsiteY1" fmla="*/ 226909 h 2085260"/>
              <a:gd name="connsiteX2" fmla="*/ 755170 w 1220057"/>
              <a:gd name="connsiteY2" fmla="*/ 660542 h 2085260"/>
              <a:gd name="connsiteX3" fmla="*/ 246123 w 1220057"/>
              <a:gd name="connsiteY3" fmla="*/ 1235577 h 2085260"/>
              <a:gd name="connsiteX4" fmla="*/ 528927 w 1220057"/>
              <a:gd name="connsiteY4" fmla="*/ 1131882 h 2085260"/>
              <a:gd name="connsiteX5" fmla="*/ 1026 w 1220057"/>
              <a:gd name="connsiteY5" fmla="*/ 2083990 h 2085260"/>
              <a:gd name="connsiteX6" fmla="*/ 396952 w 1220057"/>
              <a:gd name="connsiteY6" fmla="*/ 1348699 h 2085260"/>
              <a:gd name="connsiteX7" fmla="*/ 481793 w 1220057"/>
              <a:gd name="connsiteY7" fmla="*/ 1933161 h 2085260"/>
              <a:gd name="connsiteX8" fmla="*/ 915426 w 1220057"/>
              <a:gd name="connsiteY8" fmla="*/ 849078 h 2085260"/>
              <a:gd name="connsiteX9" fmla="*/ 67014 w 1220057"/>
              <a:gd name="connsiteY9" fmla="*/ 1254431 h 2085260"/>
              <a:gd name="connsiteX10" fmla="*/ 368672 w 1220057"/>
              <a:gd name="connsiteY10" fmla="*/ 1113029 h 2085260"/>
              <a:gd name="connsiteX11" fmla="*/ 745744 w 1220057"/>
              <a:gd name="connsiteY11" fmla="*/ 877359 h 2085260"/>
              <a:gd name="connsiteX12" fmla="*/ 396952 w 1220057"/>
              <a:gd name="connsiteY12" fmla="*/ 783091 h 2085260"/>
              <a:gd name="connsiteX13" fmla="*/ 340391 w 1220057"/>
              <a:gd name="connsiteY13" fmla="*/ 764237 h 2085260"/>
              <a:gd name="connsiteX14" fmla="*/ 708036 w 1220057"/>
              <a:gd name="connsiteY14" fmla="*/ 556847 h 2085260"/>
              <a:gd name="connsiteX15" fmla="*/ 877719 w 1220057"/>
              <a:gd name="connsiteY15" fmla="*/ 500286 h 2085260"/>
              <a:gd name="connsiteX16" fmla="*/ 679756 w 1220057"/>
              <a:gd name="connsiteY16" fmla="*/ 406018 h 2085260"/>
              <a:gd name="connsiteX17" fmla="*/ 1217084 w 1220057"/>
              <a:gd name="connsiteY17" fmla="*/ 349458 h 2085260"/>
              <a:gd name="connsiteX18" fmla="*/ 396952 w 1220057"/>
              <a:gd name="connsiteY18" fmla="*/ 340031 h 2085260"/>
              <a:gd name="connsiteX19" fmla="*/ 679756 w 1220057"/>
              <a:gd name="connsiteY19" fmla="*/ 321177 h 2085260"/>
              <a:gd name="connsiteX20" fmla="*/ 811731 w 1220057"/>
              <a:gd name="connsiteY20" fmla="*/ 292897 h 2085260"/>
              <a:gd name="connsiteX21" fmla="*/ 491220 w 1220057"/>
              <a:gd name="connsiteY21" fmla="*/ 666 h 208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0057" h="2085260">
                <a:moveTo>
                  <a:pt x="491220" y="666"/>
                </a:moveTo>
                <a:cubicBezTo>
                  <a:pt x="459797" y="-10332"/>
                  <a:pt x="579203" y="116930"/>
                  <a:pt x="623195" y="226909"/>
                </a:cubicBezTo>
                <a:cubicBezTo>
                  <a:pt x="667187" y="336888"/>
                  <a:pt x="818015" y="492431"/>
                  <a:pt x="755170" y="660542"/>
                </a:cubicBezTo>
                <a:cubicBezTo>
                  <a:pt x="692325" y="828653"/>
                  <a:pt x="283830" y="1157020"/>
                  <a:pt x="246123" y="1235577"/>
                </a:cubicBezTo>
                <a:cubicBezTo>
                  <a:pt x="208416" y="1314134"/>
                  <a:pt x="569776" y="990480"/>
                  <a:pt x="528927" y="1131882"/>
                </a:cubicBezTo>
                <a:cubicBezTo>
                  <a:pt x="488078" y="1273284"/>
                  <a:pt x="23022" y="2047854"/>
                  <a:pt x="1026" y="2083990"/>
                </a:cubicBezTo>
                <a:cubicBezTo>
                  <a:pt x="-20970" y="2120126"/>
                  <a:pt x="316824" y="1373837"/>
                  <a:pt x="396952" y="1348699"/>
                </a:cubicBezTo>
                <a:cubicBezTo>
                  <a:pt x="477080" y="1323561"/>
                  <a:pt x="395381" y="2016431"/>
                  <a:pt x="481793" y="1933161"/>
                </a:cubicBezTo>
                <a:cubicBezTo>
                  <a:pt x="568205" y="1849891"/>
                  <a:pt x="984556" y="962200"/>
                  <a:pt x="915426" y="849078"/>
                </a:cubicBezTo>
                <a:cubicBezTo>
                  <a:pt x="846296" y="735956"/>
                  <a:pt x="158140" y="1210439"/>
                  <a:pt x="67014" y="1254431"/>
                </a:cubicBezTo>
                <a:cubicBezTo>
                  <a:pt x="-24112" y="1298423"/>
                  <a:pt x="255550" y="1175874"/>
                  <a:pt x="368672" y="1113029"/>
                </a:cubicBezTo>
                <a:cubicBezTo>
                  <a:pt x="481794" y="1050184"/>
                  <a:pt x="741031" y="932349"/>
                  <a:pt x="745744" y="877359"/>
                </a:cubicBezTo>
                <a:cubicBezTo>
                  <a:pt x="750457" y="822369"/>
                  <a:pt x="464511" y="801945"/>
                  <a:pt x="396952" y="783091"/>
                </a:cubicBezTo>
                <a:cubicBezTo>
                  <a:pt x="329393" y="764237"/>
                  <a:pt x="288544" y="801944"/>
                  <a:pt x="340391" y="764237"/>
                </a:cubicBezTo>
                <a:cubicBezTo>
                  <a:pt x="392238" y="726530"/>
                  <a:pt x="618481" y="600839"/>
                  <a:pt x="708036" y="556847"/>
                </a:cubicBezTo>
                <a:cubicBezTo>
                  <a:pt x="797591" y="512855"/>
                  <a:pt x="882432" y="525424"/>
                  <a:pt x="877719" y="500286"/>
                </a:cubicBezTo>
                <a:cubicBezTo>
                  <a:pt x="873006" y="475148"/>
                  <a:pt x="623195" y="431156"/>
                  <a:pt x="679756" y="406018"/>
                </a:cubicBezTo>
                <a:cubicBezTo>
                  <a:pt x="736317" y="380880"/>
                  <a:pt x="1264218" y="360456"/>
                  <a:pt x="1217084" y="349458"/>
                </a:cubicBezTo>
                <a:cubicBezTo>
                  <a:pt x="1169950" y="338460"/>
                  <a:pt x="486507" y="344744"/>
                  <a:pt x="396952" y="340031"/>
                </a:cubicBezTo>
                <a:cubicBezTo>
                  <a:pt x="307397" y="335318"/>
                  <a:pt x="610626" y="329033"/>
                  <a:pt x="679756" y="321177"/>
                </a:cubicBezTo>
                <a:cubicBezTo>
                  <a:pt x="748886" y="313321"/>
                  <a:pt x="844725" y="343173"/>
                  <a:pt x="811731" y="292897"/>
                </a:cubicBezTo>
                <a:cubicBezTo>
                  <a:pt x="778737" y="242621"/>
                  <a:pt x="522643" y="11664"/>
                  <a:pt x="491220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7B486E62-F7B5-3A9E-78E3-D886C061D9F1}"/>
              </a:ext>
            </a:extLst>
          </p:cNvPr>
          <p:cNvSpPr/>
          <p:nvPr/>
        </p:nvSpPr>
        <p:spPr>
          <a:xfrm>
            <a:off x="6947549" y="7126562"/>
            <a:ext cx="662729" cy="1351538"/>
          </a:xfrm>
          <a:custGeom>
            <a:avLst/>
            <a:gdLst>
              <a:gd name="connsiteX0" fmla="*/ 301663 w 662729"/>
              <a:gd name="connsiteY0" fmla="*/ 102 h 1351538"/>
              <a:gd name="connsiteX1" fmla="*/ 122554 w 662729"/>
              <a:gd name="connsiteY1" fmla="*/ 659978 h 1351538"/>
              <a:gd name="connsiteX2" fmla="*/ 659882 w 662729"/>
              <a:gd name="connsiteY2" fmla="*/ 1338708 h 1351538"/>
              <a:gd name="connsiteX3" fmla="*/ 320517 w 662729"/>
              <a:gd name="connsiteY3" fmla="*/ 1074758 h 1351538"/>
              <a:gd name="connsiteX4" fmla="*/ 6 w 662729"/>
              <a:gd name="connsiteY4" fmla="*/ 707112 h 1351538"/>
              <a:gd name="connsiteX5" fmla="*/ 301663 w 662729"/>
              <a:gd name="connsiteY5" fmla="*/ 102 h 13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729" h="1351538">
                <a:moveTo>
                  <a:pt x="301663" y="102"/>
                </a:moveTo>
                <a:cubicBezTo>
                  <a:pt x="322088" y="-7754"/>
                  <a:pt x="62851" y="436877"/>
                  <a:pt x="122554" y="659978"/>
                </a:cubicBezTo>
                <a:cubicBezTo>
                  <a:pt x="182257" y="883079"/>
                  <a:pt x="626888" y="1269578"/>
                  <a:pt x="659882" y="1338708"/>
                </a:cubicBezTo>
                <a:cubicBezTo>
                  <a:pt x="692876" y="1407838"/>
                  <a:pt x="430496" y="1180024"/>
                  <a:pt x="320517" y="1074758"/>
                </a:cubicBezTo>
                <a:cubicBezTo>
                  <a:pt x="210538" y="969492"/>
                  <a:pt x="1577" y="889364"/>
                  <a:pt x="6" y="707112"/>
                </a:cubicBezTo>
                <a:cubicBezTo>
                  <a:pt x="-1565" y="524860"/>
                  <a:pt x="281238" y="7958"/>
                  <a:pt x="301663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28C3CE60-AE0F-E01C-6E11-56882EB188D5}"/>
              </a:ext>
            </a:extLst>
          </p:cNvPr>
          <p:cNvSpPr/>
          <p:nvPr/>
        </p:nvSpPr>
        <p:spPr>
          <a:xfrm>
            <a:off x="6998001" y="7127218"/>
            <a:ext cx="581226" cy="4330268"/>
          </a:xfrm>
          <a:custGeom>
            <a:avLst/>
            <a:gdLst>
              <a:gd name="connsiteX0" fmla="*/ 43822 w 581226"/>
              <a:gd name="connsiteY0" fmla="*/ 46580 h 4330268"/>
              <a:gd name="connsiteX1" fmla="*/ 62675 w 581226"/>
              <a:gd name="connsiteY1" fmla="*/ 121994 h 4330268"/>
              <a:gd name="connsiteX2" fmla="*/ 402040 w 581226"/>
              <a:gd name="connsiteY2" fmla="*/ 734737 h 4330268"/>
              <a:gd name="connsiteX3" fmla="*/ 241785 w 581226"/>
              <a:gd name="connsiteY3" fmla="*/ 1234357 h 4330268"/>
              <a:gd name="connsiteX4" fmla="*/ 458601 w 581226"/>
              <a:gd name="connsiteY4" fmla="*/ 2610671 h 4330268"/>
              <a:gd name="connsiteX5" fmla="*/ 298345 w 581226"/>
              <a:gd name="connsiteY5" fmla="*/ 2469269 h 4330268"/>
              <a:gd name="connsiteX6" fmla="*/ 581150 w 581226"/>
              <a:gd name="connsiteY6" fmla="*/ 4326349 h 4330268"/>
              <a:gd name="connsiteX7" fmla="*/ 326626 w 581226"/>
              <a:gd name="connsiteY7" fmla="*/ 2902902 h 4330268"/>
              <a:gd name="connsiteX8" fmla="*/ 307772 w 581226"/>
              <a:gd name="connsiteY8" fmla="*/ 1017541 h 4330268"/>
              <a:gd name="connsiteX9" fmla="*/ 524589 w 581226"/>
              <a:gd name="connsiteY9" fmla="*/ 668749 h 4330268"/>
              <a:gd name="connsiteX10" fmla="*/ 43822 w 581226"/>
              <a:gd name="connsiteY10" fmla="*/ 46580 h 433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226" h="4330268">
                <a:moveTo>
                  <a:pt x="43822" y="46580"/>
                </a:moveTo>
                <a:cubicBezTo>
                  <a:pt x="-33164" y="-44546"/>
                  <a:pt x="2972" y="7301"/>
                  <a:pt x="62675" y="121994"/>
                </a:cubicBezTo>
                <a:cubicBezTo>
                  <a:pt x="122378" y="236687"/>
                  <a:pt x="372188" y="549343"/>
                  <a:pt x="402040" y="734737"/>
                </a:cubicBezTo>
                <a:cubicBezTo>
                  <a:pt x="431892" y="920131"/>
                  <a:pt x="232358" y="921701"/>
                  <a:pt x="241785" y="1234357"/>
                </a:cubicBezTo>
                <a:cubicBezTo>
                  <a:pt x="251212" y="1547013"/>
                  <a:pt x="449174" y="2404852"/>
                  <a:pt x="458601" y="2610671"/>
                </a:cubicBezTo>
                <a:cubicBezTo>
                  <a:pt x="468028" y="2816490"/>
                  <a:pt x="277920" y="2183323"/>
                  <a:pt x="298345" y="2469269"/>
                </a:cubicBezTo>
                <a:cubicBezTo>
                  <a:pt x="318770" y="2755215"/>
                  <a:pt x="576437" y="4254077"/>
                  <a:pt x="581150" y="4326349"/>
                </a:cubicBezTo>
                <a:cubicBezTo>
                  <a:pt x="585864" y="4398621"/>
                  <a:pt x="372189" y="3454370"/>
                  <a:pt x="326626" y="2902902"/>
                </a:cubicBezTo>
                <a:cubicBezTo>
                  <a:pt x="281063" y="2351434"/>
                  <a:pt x="274778" y="1389900"/>
                  <a:pt x="307772" y="1017541"/>
                </a:cubicBezTo>
                <a:cubicBezTo>
                  <a:pt x="340766" y="645182"/>
                  <a:pt x="574865" y="830576"/>
                  <a:pt x="524589" y="668749"/>
                </a:cubicBezTo>
                <a:cubicBezTo>
                  <a:pt x="474313" y="506922"/>
                  <a:pt x="120808" y="137706"/>
                  <a:pt x="43822" y="46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C8161E72-907E-D761-0756-F918EDB5CBC1}"/>
              </a:ext>
            </a:extLst>
          </p:cNvPr>
          <p:cNvSpPr/>
          <p:nvPr/>
        </p:nvSpPr>
        <p:spPr>
          <a:xfrm>
            <a:off x="7063303" y="8221516"/>
            <a:ext cx="935592" cy="3989072"/>
          </a:xfrm>
          <a:custGeom>
            <a:avLst/>
            <a:gdLst>
              <a:gd name="connsiteX0" fmla="*/ 185909 w 935592"/>
              <a:gd name="connsiteY0" fmla="*/ 17511 h 3989072"/>
              <a:gd name="connsiteX1" fmla="*/ 299031 w 935592"/>
              <a:gd name="connsiteY1" fmla="*/ 338022 h 3989072"/>
              <a:gd name="connsiteX2" fmla="*/ 628969 w 935592"/>
              <a:gd name="connsiteY2" fmla="*/ 1874591 h 3989072"/>
              <a:gd name="connsiteX3" fmla="*/ 289604 w 935592"/>
              <a:gd name="connsiteY3" fmla="*/ 2770138 h 3989072"/>
              <a:gd name="connsiteX4" fmla="*/ 402726 w 935592"/>
              <a:gd name="connsiteY4" fmla="*/ 2845552 h 3989072"/>
              <a:gd name="connsiteX5" fmla="*/ 6800 w 935592"/>
              <a:gd name="connsiteY5" fmla="*/ 3976769 h 3989072"/>
              <a:gd name="connsiteX6" fmla="*/ 789225 w 935592"/>
              <a:gd name="connsiteY6" fmla="*/ 2015993 h 3989072"/>
              <a:gd name="connsiteX7" fmla="*/ 930627 w 935592"/>
              <a:gd name="connsiteY7" fmla="*/ 913057 h 3989072"/>
              <a:gd name="connsiteX8" fmla="*/ 713810 w 935592"/>
              <a:gd name="connsiteY8" fmla="*/ 894204 h 3989072"/>
              <a:gd name="connsiteX9" fmla="*/ 779798 w 935592"/>
              <a:gd name="connsiteY9" fmla="*/ 1836884 h 3989072"/>
              <a:gd name="connsiteX10" fmla="*/ 355592 w 935592"/>
              <a:gd name="connsiteY10" fmla="*/ 667960 h 3989072"/>
              <a:gd name="connsiteX11" fmla="*/ 185909 w 935592"/>
              <a:gd name="connsiteY11" fmla="*/ 17511 h 398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5592" h="3989072">
                <a:moveTo>
                  <a:pt x="185909" y="17511"/>
                </a:moveTo>
                <a:cubicBezTo>
                  <a:pt x="176482" y="-37479"/>
                  <a:pt x="225188" y="28509"/>
                  <a:pt x="299031" y="338022"/>
                </a:cubicBezTo>
                <a:cubicBezTo>
                  <a:pt x="372874" y="647535"/>
                  <a:pt x="630540" y="1469238"/>
                  <a:pt x="628969" y="1874591"/>
                </a:cubicBezTo>
                <a:cubicBezTo>
                  <a:pt x="627398" y="2279944"/>
                  <a:pt x="327311" y="2608311"/>
                  <a:pt x="289604" y="2770138"/>
                </a:cubicBezTo>
                <a:cubicBezTo>
                  <a:pt x="251897" y="2931965"/>
                  <a:pt x="449860" y="2644447"/>
                  <a:pt x="402726" y="2845552"/>
                </a:cubicBezTo>
                <a:cubicBezTo>
                  <a:pt x="355592" y="3046657"/>
                  <a:pt x="-57616" y="4115029"/>
                  <a:pt x="6800" y="3976769"/>
                </a:cubicBezTo>
                <a:cubicBezTo>
                  <a:pt x="71216" y="3838509"/>
                  <a:pt x="635254" y="2526612"/>
                  <a:pt x="789225" y="2015993"/>
                </a:cubicBezTo>
                <a:cubicBezTo>
                  <a:pt x="943196" y="1505374"/>
                  <a:pt x="943196" y="1100022"/>
                  <a:pt x="930627" y="913057"/>
                </a:cubicBezTo>
                <a:cubicBezTo>
                  <a:pt x="918058" y="726092"/>
                  <a:pt x="738948" y="740233"/>
                  <a:pt x="713810" y="894204"/>
                </a:cubicBezTo>
                <a:cubicBezTo>
                  <a:pt x="688672" y="1048175"/>
                  <a:pt x="839501" y="1874591"/>
                  <a:pt x="779798" y="1836884"/>
                </a:cubicBezTo>
                <a:cubicBezTo>
                  <a:pt x="720095" y="1799177"/>
                  <a:pt x="453002" y="972760"/>
                  <a:pt x="355592" y="667960"/>
                </a:cubicBezTo>
                <a:cubicBezTo>
                  <a:pt x="258182" y="363160"/>
                  <a:pt x="195336" y="72501"/>
                  <a:pt x="185909" y="17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3A8F921B-CE52-F470-F3CB-6213AE6CCA25}"/>
              </a:ext>
            </a:extLst>
          </p:cNvPr>
          <p:cNvSpPr/>
          <p:nvPr/>
        </p:nvSpPr>
        <p:spPr>
          <a:xfrm>
            <a:off x="1126086" y="8586842"/>
            <a:ext cx="799700" cy="4157681"/>
          </a:xfrm>
          <a:custGeom>
            <a:avLst/>
            <a:gdLst>
              <a:gd name="connsiteX0" fmla="*/ 683860 w 799700"/>
              <a:gd name="connsiteY0" fmla="*/ 1122766 h 4157681"/>
              <a:gd name="connsiteX1" fmla="*/ 344495 w 799700"/>
              <a:gd name="connsiteY1" fmla="*/ 2404812 h 4157681"/>
              <a:gd name="connsiteX2" fmla="*/ 391629 w 799700"/>
              <a:gd name="connsiteY2" fmla="*/ 3517174 h 4157681"/>
              <a:gd name="connsiteX3" fmla="*/ 542458 w 799700"/>
              <a:gd name="connsiteY3" fmla="*/ 1499838 h 4157681"/>
              <a:gd name="connsiteX4" fmla="*/ 127679 w 799700"/>
              <a:gd name="connsiteY4" fmla="*/ 4111063 h 4157681"/>
              <a:gd name="connsiteX5" fmla="*/ 80545 w 799700"/>
              <a:gd name="connsiteY5" fmla="*/ 3036407 h 4157681"/>
              <a:gd name="connsiteX6" fmla="*/ 438763 w 799700"/>
              <a:gd name="connsiteY6" fmla="*/ 1292449 h 4157681"/>
              <a:gd name="connsiteX7" fmla="*/ 5130 w 799700"/>
              <a:gd name="connsiteY7" fmla="*/ 3375772 h 4157681"/>
              <a:gd name="connsiteX8" fmla="*/ 796982 w 799700"/>
              <a:gd name="connsiteY8" fmla="*/ 10403 h 4157681"/>
              <a:gd name="connsiteX9" fmla="*/ 278508 w 799700"/>
              <a:gd name="connsiteY9" fmla="*/ 2282263 h 4157681"/>
              <a:gd name="connsiteX10" fmla="*/ 683860 w 799700"/>
              <a:gd name="connsiteY10" fmla="*/ 1122766 h 415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9700" h="4157681">
                <a:moveTo>
                  <a:pt x="683860" y="1122766"/>
                </a:moveTo>
                <a:cubicBezTo>
                  <a:pt x="694858" y="1143191"/>
                  <a:pt x="393200" y="2005744"/>
                  <a:pt x="344495" y="2404812"/>
                </a:cubicBezTo>
                <a:cubicBezTo>
                  <a:pt x="295790" y="2803880"/>
                  <a:pt x="358635" y="3668003"/>
                  <a:pt x="391629" y="3517174"/>
                </a:cubicBezTo>
                <a:cubicBezTo>
                  <a:pt x="424623" y="3366345"/>
                  <a:pt x="586450" y="1400857"/>
                  <a:pt x="542458" y="1499838"/>
                </a:cubicBezTo>
                <a:cubicBezTo>
                  <a:pt x="498466" y="1598819"/>
                  <a:pt x="204664" y="3854968"/>
                  <a:pt x="127679" y="4111063"/>
                </a:cubicBezTo>
                <a:cubicBezTo>
                  <a:pt x="50694" y="4367158"/>
                  <a:pt x="28698" y="3506176"/>
                  <a:pt x="80545" y="3036407"/>
                </a:cubicBezTo>
                <a:cubicBezTo>
                  <a:pt x="132392" y="2566638"/>
                  <a:pt x="451332" y="1235888"/>
                  <a:pt x="438763" y="1292449"/>
                </a:cubicBezTo>
                <a:cubicBezTo>
                  <a:pt x="426194" y="1349010"/>
                  <a:pt x="-54573" y="3589446"/>
                  <a:pt x="5130" y="3375772"/>
                </a:cubicBezTo>
                <a:cubicBezTo>
                  <a:pt x="64833" y="3162098"/>
                  <a:pt x="751419" y="192654"/>
                  <a:pt x="796982" y="10403"/>
                </a:cubicBezTo>
                <a:cubicBezTo>
                  <a:pt x="842545" y="-171849"/>
                  <a:pt x="300504" y="2098440"/>
                  <a:pt x="278508" y="2282263"/>
                </a:cubicBezTo>
                <a:cubicBezTo>
                  <a:pt x="256512" y="2466086"/>
                  <a:pt x="672862" y="1102341"/>
                  <a:pt x="683860" y="1122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4D52F927-772F-CA50-126F-E9C62950F5A9}"/>
              </a:ext>
            </a:extLst>
          </p:cNvPr>
          <p:cNvSpPr/>
          <p:nvPr/>
        </p:nvSpPr>
        <p:spPr>
          <a:xfrm>
            <a:off x="6815509" y="7972309"/>
            <a:ext cx="1057030" cy="4848733"/>
          </a:xfrm>
          <a:custGeom>
            <a:avLst/>
            <a:gdLst>
              <a:gd name="connsiteX0" fmla="*/ 461984 w 1057030"/>
              <a:gd name="connsiteY0" fmla="*/ 59328 h 4848733"/>
              <a:gd name="connsiteX1" fmla="*/ 480837 w 1057030"/>
              <a:gd name="connsiteY1" fmla="*/ 191303 h 4848733"/>
              <a:gd name="connsiteX2" fmla="*/ 961604 w 1057030"/>
              <a:gd name="connsiteY2" fmla="*/ 1737299 h 4848733"/>
              <a:gd name="connsiteX3" fmla="*/ 829629 w 1057030"/>
              <a:gd name="connsiteY3" fmla="*/ 1916409 h 4848733"/>
              <a:gd name="connsiteX4" fmla="*/ 763642 w 1057030"/>
              <a:gd name="connsiteY4" fmla="*/ 3264442 h 4848733"/>
              <a:gd name="connsiteX5" fmla="*/ 593959 w 1057030"/>
              <a:gd name="connsiteY5" fmla="*/ 4235402 h 4848733"/>
              <a:gd name="connsiteX6" fmla="*/ 509118 w 1057030"/>
              <a:gd name="connsiteY6" fmla="*/ 4084573 h 4848733"/>
              <a:gd name="connsiteX7" fmla="*/ 70 w 1057030"/>
              <a:gd name="connsiteY7" fmla="*/ 4848145 h 4848733"/>
              <a:gd name="connsiteX8" fmla="*/ 546825 w 1057030"/>
              <a:gd name="connsiteY8" fmla="*/ 4216549 h 4848733"/>
              <a:gd name="connsiteX9" fmla="*/ 688227 w 1057030"/>
              <a:gd name="connsiteY9" fmla="*/ 4537060 h 4848733"/>
              <a:gd name="connsiteX10" fmla="*/ 876763 w 1057030"/>
              <a:gd name="connsiteY10" fmla="*/ 2227493 h 4848733"/>
              <a:gd name="connsiteX11" fmla="*/ 678800 w 1057030"/>
              <a:gd name="connsiteY11" fmla="*/ 1529910 h 4848733"/>
              <a:gd name="connsiteX12" fmla="*/ 1055872 w 1057030"/>
              <a:gd name="connsiteY12" fmla="*/ 1935262 h 4848733"/>
              <a:gd name="connsiteX13" fmla="*/ 801349 w 1057030"/>
              <a:gd name="connsiteY13" fmla="*/ 332705 h 4848733"/>
              <a:gd name="connsiteX14" fmla="*/ 942751 w 1057030"/>
              <a:gd name="connsiteY14" fmla="*/ 1331947 h 4848733"/>
              <a:gd name="connsiteX15" fmla="*/ 575105 w 1057030"/>
              <a:gd name="connsiteY15" fmla="*/ 511815 h 4848733"/>
              <a:gd name="connsiteX16" fmla="*/ 461984 w 1057030"/>
              <a:gd name="connsiteY16" fmla="*/ 59328 h 484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7030" h="4848733">
                <a:moveTo>
                  <a:pt x="461984" y="59328"/>
                </a:moveTo>
                <a:cubicBezTo>
                  <a:pt x="446273" y="5909"/>
                  <a:pt x="397567" y="-88359"/>
                  <a:pt x="480837" y="191303"/>
                </a:cubicBezTo>
                <a:cubicBezTo>
                  <a:pt x="564107" y="470965"/>
                  <a:pt x="903472" y="1449781"/>
                  <a:pt x="961604" y="1737299"/>
                </a:cubicBezTo>
                <a:cubicBezTo>
                  <a:pt x="1019736" y="2024817"/>
                  <a:pt x="862623" y="1661885"/>
                  <a:pt x="829629" y="1916409"/>
                </a:cubicBezTo>
                <a:cubicBezTo>
                  <a:pt x="796635" y="2170933"/>
                  <a:pt x="802920" y="2877943"/>
                  <a:pt x="763642" y="3264442"/>
                </a:cubicBezTo>
                <a:cubicBezTo>
                  <a:pt x="724364" y="3650941"/>
                  <a:pt x="636380" y="4098714"/>
                  <a:pt x="593959" y="4235402"/>
                </a:cubicBezTo>
                <a:cubicBezTo>
                  <a:pt x="551538" y="4372090"/>
                  <a:pt x="608099" y="3982449"/>
                  <a:pt x="509118" y="4084573"/>
                </a:cubicBezTo>
                <a:cubicBezTo>
                  <a:pt x="410137" y="4186697"/>
                  <a:pt x="-6214" y="4826149"/>
                  <a:pt x="70" y="4848145"/>
                </a:cubicBezTo>
                <a:cubicBezTo>
                  <a:pt x="6354" y="4870141"/>
                  <a:pt x="432132" y="4268396"/>
                  <a:pt x="546825" y="4216549"/>
                </a:cubicBezTo>
                <a:cubicBezTo>
                  <a:pt x="661518" y="4164702"/>
                  <a:pt x="633237" y="4868569"/>
                  <a:pt x="688227" y="4537060"/>
                </a:cubicBezTo>
                <a:cubicBezTo>
                  <a:pt x="743217" y="4205551"/>
                  <a:pt x="878334" y="2728685"/>
                  <a:pt x="876763" y="2227493"/>
                </a:cubicBezTo>
                <a:cubicBezTo>
                  <a:pt x="875192" y="1726301"/>
                  <a:pt x="648949" y="1578615"/>
                  <a:pt x="678800" y="1529910"/>
                </a:cubicBezTo>
                <a:cubicBezTo>
                  <a:pt x="708651" y="1481205"/>
                  <a:pt x="1035447" y="2134796"/>
                  <a:pt x="1055872" y="1935262"/>
                </a:cubicBezTo>
                <a:cubicBezTo>
                  <a:pt x="1076297" y="1735728"/>
                  <a:pt x="820203" y="433258"/>
                  <a:pt x="801349" y="332705"/>
                </a:cubicBezTo>
                <a:cubicBezTo>
                  <a:pt x="782496" y="232153"/>
                  <a:pt x="980458" y="1302095"/>
                  <a:pt x="942751" y="1331947"/>
                </a:cubicBezTo>
                <a:cubicBezTo>
                  <a:pt x="905044" y="1361799"/>
                  <a:pt x="656804" y="725489"/>
                  <a:pt x="575105" y="511815"/>
                </a:cubicBezTo>
                <a:cubicBezTo>
                  <a:pt x="493406" y="298141"/>
                  <a:pt x="477695" y="112747"/>
                  <a:pt x="461984" y="59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16DFB8ED-4E1A-AA17-F4E4-294DE40DFFB4}"/>
              </a:ext>
            </a:extLst>
          </p:cNvPr>
          <p:cNvSpPr/>
          <p:nvPr/>
        </p:nvSpPr>
        <p:spPr>
          <a:xfrm>
            <a:off x="3071702" y="1817117"/>
            <a:ext cx="410781" cy="2341610"/>
          </a:xfrm>
          <a:custGeom>
            <a:avLst/>
            <a:gdLst>
              <a:gd name="connsiteX0" fmla="*/ 406789 w 410781"/>
              <a:gd name="connsiteY0" fmla="*/ 11683 h 2341610"/>
              <a:gd name="connsiteX1" fmla="*/ 331374 w 410781"/>
              <a:gd name="connsiteY1" fmla="*/ 1633093 h 2341610"/>
              <a:gd name="connsiteX2" fmla="*/ 340801 w 410781"/>
              <a:gd name="connsiteY2" fmla="*/ 1340862 h 2341610"/>
              <a:gd name="connsiteX3" fmla="*/ 274813 w 410781"/>
              <a:gd name="connsiteY3" fmla="*/ 2236409 h 2341610"/>
              <a:gd name="connsiteX4" fmla="*/ 284240 w 410781"/>
              <a:gd name="connsiteY4" fmla="*/ 2189275 h 2341610"/>
              <a:gd name="connsiteX5" fmla="*/ 20290 w 410781"/>
              <a:gd name="connsiteY5" fmla="*/ 1029778 h 2341610"/>
              <a:gd name="connsiteX6" fmla="*/ 29717 w 410781"/>
              <a:gd name="connsiteY6" fmla="*/ 1114619 h 2341610"/>
              <a:gd name="connsiteX7" fmla="*/ 123985 w 410781"/>
              <a:gd name="connsiteY7" fmla="*/ 181365 h 2341610"/>
              <a:gd name="connsiteX8" fmla="*/ 189972 w 410781"/>
              <a:gd name="connsiteY8" fmla="*/ 869522 h 2341610"/>
              <a:gd name="connsiteX9" fmla="*/ 406789 w 410781"/>
              <a:gd name="connsiteY9" fmla="*/ 11683 h 234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781" h="2341610">
                <a:moveTo>
                  <a:pt x="406789" y="11683"/>
                </a:moveTo>
                <a:cubicBezTo>
                  <a:pt x="430356" y="138945"/>
                  <a:pt x="342372" y="1411563"/>
                  <a:pt x="331374" y="1633093"/>
                </a:cubicBezTo>
                <a:cubicBezTo>
                  <a:pt x="320376" y="1854623"/>
                  <a:pt x="350228" y="1240309"/>
                  <a:pt x="340801" y="1340862"/>
                </a:cubicBezTo>
                <a:cubicBezTo>
                  <a:pt x="331374" y="1441415"/>
                  <a:pt x="284240" y="2095007"/>
                  <a:pt x="274813" y="2236409"/>
                </a:cubicBezTo>
                <a:cubicBezTo>
                  <a:pt x="265386" y="2377811"/>
                  <a:pt x="326660" y="2390380"/>
                  <a:pt x="284240" y="2189275"/>
                </a:cubicBezTo>
                <a:cubicBezTo>
                  <a:pt x="241819" y="1988170"/>
                  <a:pt x="62710" y="1208887"/>
                  <a:pt x="20290" y="1029778"/>
                </a:cubicBezTo>
                <a:cubicBezTo>
                  <a:pt x="-22130" y="850669"/>
                  <a:pt x="12435" y="1256021"/>
                  <a:pt x="29717" y="1114619"/>
                </a:cubicBezTo>
                <a:cubicBezTo>
                  <a:pt x="46999" y="973217"/>
                  <a:pt x="97276" y="222214"/>
                  <a:pt x="123985" y="181365"/>
                </a:cubicBezTo>
                <a:cubicBezTo>
                  <a:pt x="150694" y="140516"/>
                  <a:pt x="138125" y="900945"/>
                  <a:pt x="189972" y="869522"/>
                </a:cubicBezTo>
                <a:cubicBezTo>
                  <a:pt x="241819" y="838099"/>
                  <a:pt x="383222" y="-115579"/>
                  <a:pt x="406789" y="1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9CC6E5B7-7852-A46C-DB65-64971DD39C59}"/>
              </a:ext>
            </a:extLst>
          </p:cNvPr>
          <p:cNvSpPr/>
          <p:nvPr/>
        </p:nvSpPr>
        <p:spPr>
          <a:xfrm>
            <a:off x="3726337" y="5517679"/>
            <a:ext cx="338507" cy="1374569"/>
          </a:xfrm>
          <a:custGeom>
            <a:avLst/>
            <a:gdLst>
              <a:gd name="connsiteX0" fmla="*/ 195214 w 338507"/>
              <a:gd name="connsiteY0" fmla="*/ 6428 h 1374569"/>
              <a:gd name="connsiteX1" fmla="*/ 289482 w 338507"/>
              <a:gd name="connsiteY1" fmla="*/ 562610 h 1374569"/>
              <a:gd name="connsiteX2" fmla="*/ 148079 w 338507"/>
              <a:gd name="connsiteY2" fmla="*/ 1128218 h 1374569"/>
              <a:gd name="connsiteX3" fmla="*/ 336616 w 338507"/>
              <a:gd name="connsiteY3" fmla="*/ 901975 h 1374569"/>
              <a:gd name="connsiteX4" fmla="*/ 6677 w 338507"/>
              <a:gd name="connsiteY4" fmla="*/ 1373315 h 1374569"/>
              <a:gd name="connsiteX5" fmla="*/ 119799 w 338507"/>
              <a:gd name="connsiteY5" fmla="*/ 732292 h 1374569"/>
              <a:gd name="connsiteX6" fmla="*/ 176360 w 338507"/>
              <a:gd name="connsiteY6" fmla="*/ 289232 h 1374569"/>
              <a:gd name="connsiteX7" fmla="*/ 195214 w 338507"/>
              <a:gd name="connsiteY7" fmla="*/ 6428 h 137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7" h="1374569">
                <a:moveTo>
                  <a:pt x="195214" y="6428"/>
                </a:moveTo>
                <a:cubicBezTo>
                  <a:pt x="214068" y="51991"/>
                  <a:pt x="297338" y="375645"/>
                  <a:pt x="289482" y="562610"/>
                </a:cubicBezTo>
                <a:cubicBezTo>
                  <a:pt x="281626" y="749575"/>
                  <a:pt x="140223" y="1071657"/>
                  <a:pt x="148079" y="1128218"/>
                </a:cubicBezTo>
                <a:cubicBezTo>
                  <a:pt x="155935" y="1184779"/>
                  <a:pt x="360183" y="861126"/>
                  <a:pt x="336616" y="901975"/>
                </a:cubicBezTo>
                <a:cubicBezTo>
                  <a:pt x="313049" y="942824"/>
                  <a:pt x="42813" y="1401595"/>
                  <a:pt x="6677" y="1373315"/>
                </a:cubicBezTo>
                <a:cubicBezTo>
                  <a:pt x="-29459" y="1345035"/>
                  <a:pt x="91518" y="912973"/>
                  <a:pt x="119799" y="732292"/>
                </a:cubicBezTo>
                <a:cubicBezTo>
                  <a:pt x="148080" y="551611"/>
                  <a:pt x="159077" y="410209"/>
                  <a:pt x="176360" y="289232"/>
                </a:cubicBezTo>
                <a:cubicBezTo>
                  <a:pt x="193642" y="168255"/>
                  <a:pt x="176360" y="-39135"/>
                  <a:pt x="195214" y="6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EB4A844B-8A0A-DE3B-956B-823313479425}"/>
              </a:ext>
            </a:extLst>
          </p:cNvPr>
          <p:cNvSpPr/>
          <p:nvPr/>
        </p:nvSpPr>
        <p:spPr>
          <a:xfrm>
            <a:off x="5373971" y="5505950"/>
            <a:ext cx="866813" cy="2243741"/>
          </a:xfrm>
          <a:custGeom>
            <a:avLst/>
            <a:gdLst>
              <a:gd name="connsiteX0" fmla="*/ 715744 w 866813"/>
              <a:gd name="connsiteY0" fmla="*/ 65291 h 2243741"/>
              <a:gd name="connsiteX1" fmla="*/ 715744 w 866813"/>
              <a:gd name="connsiteY1" fmla="*/ 272681 h 2243741"/>
              <a:gd name="connsiteX2" fmla="*/ 866573 w 866813"/>
              <a:gd name="connsiteY2" fmla="*/ 1158801 h 2243741"/>
              <a:gd name="connsiteX3" fmla="*/ 734598 w 866813"/>
              <a:gd name="connsiteY3" fmla="*/ 1168227 h 2243741"/>
              <a:gd name="connsiteX4" fmla="*/ 216124 w 866813"/>
              <a:gd name="connsiteY4" fmla="*/ 1554726 h 2243741"/>
              <a:gd name="connsiteX5" fmla="*/ 8734 w 866813"/>
              <a:gd name="connsiteY5" fmla="*/ 2242883 h 2243741"/>
              <a:gd name="connsiteX6" fmla="*/ 480074 w 866813"/>
              <a:gd name="connsiteY6" fmla="*/ 1403897 h 2243741"/>
              <a:gd name="connsiteX7" fmla="*/ 762878 w 866813"/>
              <a:gd name="connsiteY7" fmla="*/ 1158801 h 2243741"/>
              <a:gd name="connsiteX8" fmla="*/ 810013 w 866813"/>
              <a:gd name="connsiteY8" fmla="*/ 564912 h 2243741"/>
              <a:gd name="connsiteX9" fmla="*/ 659184 w 866813"/>
              <a:gd name="connsiteY9" fmla="*/ 37011 h 2243741"/>
              <a:gd name="connsiteX10" fmla="*/ 715744 w 866813"/>
              <a:gd name="connsiteY10" fmla="*/ 65291 h 224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813" h="2243741">
                <a:moveTo>
                  <a:pt x="715744" y="65291"/>
                </a:moveTo>
                <a:cubicBezTo>
                  <a:pt x="725171" y="104569"/>
                  <a:pt x="690606" y="90429"/>
                  <a:pt x="715744" y="272681"/>
                </a:cubicBezTo>
                <a:cubicBezTo>
                  <a:pt x="740882" y="454933"/>
                  <a:pt x="863431" y="1009543"/>
                  <a:pt x="866573" y="1158801"/>
                </a:cubicBezTo>
                <a:cubicBezTo>
                  <a:pt x="869715" y="1308059"/>
                  <a:pt x="843006" y="1102240"/>
                  <a:pt x="734598" y="1168227"/>
                </a:cubicBezTo>
                <a:cubicBezTo>
                  <a:pt x="626190" y="1234214"/>
                  <a:pt x="337101" y="1375617"/>
                  <a:pt x="216124" y="1554726"/>
                </a:cubicBezTo>
                <a:cubicBezTo>
                  <a:pt x="95147" y="1733835"/>
                  <a:pt x="-35258" y="2268021"/>
                  <a:pt x="8734" y="2242883"/>
                </a:cubicBezTo>
                <a:cubicBezTo>
                  <a:pt x="52726" y="2217745"/>
                  <a:pt x="354383" y="1584577"/>
                  <a:pt x="480074" y="1403897"/>
                </a:cubicBezTo>
                <a:cubicBezTo>
                  <a:pt x="605765" y="1223217"/>
                  <a:pt x="707888" y="1298632"/>
                  <a:pt x="762878" y="1158801"/>
                </a:cubicBezTo>
                <a:cubicBezTo>
                  <a:pt x="817868" y="1018970"/>
                  <a:pt x="827295" y="751877"/>
                  <a:pt x="810013" y="564912"/>
                </a:cubicBezTo>
                <a:cubicBezTo>
                  <a:pt x="792731" y="377947"/>
                  <a:pt x="681180" y="117139"/>
                  <a:pt x="659184" y="37011"/>
                </a:cubicBezTo>
                <a:cubicBezTo>
                  <a:pt x="637188" y="-43117"/>
                  <a:pt x="706317" y="26013"/>
                  <a:pt x="715744" y="65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3CA9C822-4C73-A710-0D1E-88234E77A9AB}"/>
              </a:ext>
            </a:extLst>
          </p:cNvPr>
          <p:cNvSpPr/>
          <p:nvPr/>
        </p:nvSpPr>
        <p:spPr>
          <a:xfrm>
            <a:off x="3595775" y="5706360"/>
            <a:ext cx="404734" cy="1140504"/>
          </a:xfrm>
          <a:custGeom>
            <a:avLst/>
            <a:gdLst>
              <a:gd name="connsiteX0" fmla="*/ 372910 w 404734"/>
              <a:gd name="connsiteY0" fmla="*/ 34564 h 1140504"/>
              <a:gd name="connsiteX1" fmla="*/ 363483 w 404734"/>
              <a:gd name="connsiteY1" fmla="*/ 100551 h 1140504"/>
              <a:gd name="connsiteX2" fmla="*/ 14691 w 404734"/>
              <a:gd name="connsiteY2" fmla="*/ 835842 h 1140504"/>
              <a:gd name="connsiteX3" fmla="*/ 71252 w 404734"/>
              <a:gd name="connsiteY3" fmla="*/ 1137500 h 1140504"/>
              <a:gd name="connsiteX4" fmla="*/ 127813 w 404734"/>
              <a:gd name="connsiteY4" fmla="*/ 675586 h 1140504"/>
              <a:gd name="connsiteX5" fmla="*/ 137239 w 404734"/>
              <a:gd name="connsiteY5" fmla="*/ 364502 h 1140504"/>
              <a:gd name="connsiteX6" fmla="*/ 372910 w 404734"/>
              <a:gd name="connsiteY6" fmla="*/ 34564 h 114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734" h="1140504">
                <a:moveTo>
                  <a:pt x="372910" y="34564"/>
                </a:moveTo>
                <a:cubicBezTo>
                  <a:pt x="410617" y="-9428"/>
                  <a:pt x="423186" y="-32995"/>
                  <a:pt x="363483" y="100551"/>
                </a:cubicBezTo>
                <a:cubicBezTo>
                  <a:pt x="303780" y="234097"/>
                  <a:pt x="63396" y="663017"/>
                  <a:pt x="14691" y="835842"/>
                </a:cubicBezTo>
                <a:cubicBezTo>
                  <a:pt x="-34014" y="1008667"/>
                  <a:pt x="52398" y="1164209"/>
                  <a:pt x="71252" y="1137500"/>
                </a:cubicBezTo>
                <a:cubicBezTo>
                  <a:pt x="90106" y="1110791"/>
                  <a:pt x="116815" y="804419"/>
                  <a:pt x="127813" y="675586"/>
                </a:cubicBezTo>
                <a:cubicBezTo>
                  <a:pt x="138811" y="546753"/>
                  <a:pt x="93247" y="474481"/>
                  <a:pt x="137239" y="364502"/>
                </a:cubicBezTo>
                <a:cubicBezTo>
                  <a:pt x="181231" y="254523"/>
                  <a:pt x="335203" y="78556"/>
                  <a:pt x="372910" y="34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7F3F8A0F-B3AC-CCAE-36B3-2F4333E42D50}"/>
              </a:ext>
            </a:extLst>
          </p:cNvPr>
          <p:cNvSpPr/>
          <p:nvPr/>
        </p:nvSpPr>
        <p:spPr>
          <a:xfrm>
            <a:off x="271963" y="5458076"/>
            <a:ext cx="3740314" cy="1679856"/>
          </a:xfrm>
          <a:custGeom>
            <a:avLst/>
            <a:gdLst>
              <a:gd name="connsiteX0" fmla="*/ 3706148 w 3740314"/>
              <a:gd name="connsiteY0" fmla="*/ 28324 h 1679856"/>
              <a:gd name="connsiteX1" fmla="*/ 3677868 w 3740314"/>
              <a:gd name="connsiteY1" fmla="*/ 141446 h 1679856"/>
              <a:gd name="connsiteX2" fmla="*/ 3310223 w 3740314"/>
              <a:gd name="connsiteY2" fmla="*/ 801322 h 1679856"/>
              <a:gd name="connsiteX3" fmla="*/ 2556078 w 3740314"/>
              <a:gd name="connsiteY3" fmla="*/ 1234955 h 1679856"/>
              <a:gd name="connsiteX4" fmla="*/ 2490091 w 3740314"/>
              <a:gd name="connsiteY4" fmla="*/ 1357503 h 1679856"/>
              <a:gd name="connsiteX5" fmla="*/ 1414 w 3740314"/>
              <a:gd name="connsiteY5" fmla="*/ 1678015 h 1679856"/>
              <a:gd name="connsiteX6" fmla="*/ 2150726 w 3740314"/>
              <a:gd name="connsiteY6" fmla="*/ 1461198 h 1679856"/>
              <a:gd name="connsiteX7" fmla="*/ 3300796 w 3740314"/>
              <a:gd name="connsiteY7" fmla="*/ 914444 h 1679856"/>
              <a:gd name="connsiteX8" fmla="*/ 3329076 w 3740314"/>
              <a:gd name="connsiteY8" fmla="*/ 527945 h 1679856"/>
              <a:gd name="connsiteX9" fmla="*/ 3706148 w 3740314"/>
              <a:gd name="connsiteY9" fmla="*/ 28324 h 167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0314" h="1679856">
                <a:moveTo>
                  <a:pt x="3706148" y="28324"/>
                </a:moveTo>
                <a:cubicBezTo>
                  <a:pt x="3764280" y="-36092"/>
                  <a:pt x="3743855" y="12613"/>
                  <a:pt x="3677868" y="141446"/>
                </a:cubicBezTo>
                <a:cubicBezTo>
                  <a:pt x="3611881" y="270279"/>
                  <a:pt x="3497188" y="619070"/>
                  <a:pt x="3310223" y="801322"/>
                </a:cubicBezTo>
                <a:cubicBezTo>
                  <a:pt x="3123258" y="983574"/>
                  <a:pt x="2692767" y="1142258"/>
                  <a:pt x="2556078" y="1234955"/>
                </a:cubicBezTo>
                <a:cubicBezTo>
                  <a:pt x="2419389" y="1327652"/>
                  <a:pt x="2915868" y="1283660"/>
                  <a:pt x="2490091" y="1357503"/>
                </a:cubicBezTo>
                <a:cubicBezTo>
                  <a:pt x="2064314" y="1431346"/>
                  <a:pt x="57975" y="1660732"/>
                  <a:pt x="1414" y="1678015"/>
                </a:cubicBezTo>
                <a:cubicBezTo>
                  <a:pt x="-55147" y="1695298"/>
                  <a:pt x="1600829" y="1588460"/>
                  <a:pt x="2150726" y="1461198"/>
                </a:cubicBezTo>
                <a:cubicBezTo>
                  <a:pt x="2700623" y="1333936"/>
                  <a:pt x="3104404" y="1069986"/>
                  <a:pt x="3300796" y="914444"/>
                </a:cubicBezTo>
                <a:cubicBezTo>
                  <a:pt x="3497188" y="758902"/>
                  <a:pt x="3261517" y="675632"/>
                  <a:pt x="3329076" y="527945"/>
                </a:cubicBezTo>
                <a:cubicBezTo>
                  <a:pt x="3396635" y="380258"/>
                  <a:pt x="3648016" y="92740"/>
                  <a:pt x="3706148" y="2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C61121A5-DACF-8EC1-165C-7D7913E792EE}"/>
              </a:ext>
            </a:extLst>
          </p:cNvPr>
          <p:cNvSpPr/>
          <p:nvPr/>
        </p:nvSpPr>
        <p:spPr>
          <a:xfrm>
            <a:off x="6108546" y="5418317"/>
            <a:ext cx="463685" cy="1519997"/>
          </a:xfrm>
          <a:custGeom>
            <a:avLst/>
            <a:gdLst>
              <a:gd name="connsiteX0" fmla="*/ 84864 w 463685"/>
              <a:gd name="connsiteY0" fmla="*/ 86937 h 1519997"/>
              <a:gd name="connsiteX1" fmla="*/ 179132 w 463685"/>
              <a:gd name="connsiteY1" fmla="*/ 228339 h 1519997"/>
              <a:gd name="connsiteX2" fmla="*/ 395949 w 463685"/>
              <a:gd name="connsiteY2" fmla="*/ 944776 h 1519997"/>
              <a:gd name="connsiteX3" fmla="*/ 405376 w 463685"/>
              <a:gd name="connsiteY3" fmla="*/ 1189873 h 1519997"/>
              <a:gd name="connsiteX4" fmla="*/ 23 w 463685"/>
              <a:gd name="connsiteY4" fmla="*/ 1519811 h 1519997"/>
              <a:gd name="connsiteX5" fmla="*/ 386522 w 463685"/>
              <a:gd name="connsiteY5" fmla="*/ 1142739 h 1519997"/>
              <a:gd name="connsiteX6" fmla="*/ 443083 w 463685"/>
              <a:gd name="connsiteY6" fmla="*/ 944776 h 1519997"/>
              <a:gd name="connsiteX7" fmla="*/ 131998 w 463685"/>
              <a:gd name="connsiteY7" fmla="*/ 68083 h 1519997"/>
              <a:gd name="connsiteX8" fmla="*/ 84864 w 463685"/>
              <a:gd name="connsiteY8" fmla="*/ 86937 h 151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685" h="1519997">
                <a:moveTo>
                  <a:pt x="84864" y="86937"/>
                </a:moveTo>
                <a:cubicBezTo>
                  <a:pt x="92720" y="113646"/>
                  <a:pt x="127285" y="85366"/>
                  <a:pt x="179132" y="228339"/>
                </a:cubicBezTo>
                <a:cubicBezTo>
                  <a:pt x="230979" y="371312"/>
                  <a:pt x="358242" y="784520"/>
                  <a:pt x="395949" y="944776"/>
                </a:cubicBezTo>
                <a:cubicBezTo>
                  <a:pt x="433656" y="1105032"/>
                  <a:pt x="471364" y="1094034"/>
                  <a:pt x="405376" y="1189873"/>
                </a:cubicBezTo>
                <a:cubicBezTo>
                  <a:pt x="339388" y="1285712"/>
                  <a:pt x="3165" y="1527667"/>
                  <a:pt x="23" y="1519811"/>
                </a:cubicBezTo>
                <a:cubicBezTo>
                  <a:pt x="-3119" y="1511955"/>
                  <a:pt x="312679" y="1238578"/>
                  <a:pt x="386522" y="1142739"/>
                </a:cubicBezTo>
                <a:cubicBezTo>
                  <a:pt x="460365" y="1046900"/>
                  <a:pt x="485504" y="1123885"/>
                  <a:pt x="443083" y="944776"/>
                </a:cubicBezTo>
                <a:cubicBezTo>
                  <a:pt x="400662" y="765667"/>
                  <a:pt x="190130" y="218912"/>
                  <a:pt x="131998" y="68083"/>
                </a:cubicBezTo>
                <a:cubicBezTo>
                  <a:pt x="73866" y="-82746"/>
                  <a:pt x="77008" y="60228"/>
                  <a:pt x="84864" y="86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6BEBBF3A-A70C-C125-47A4-2427A3C221F5}"/>
              </a:ext>
            </a:extLst>
          </p:cNvPr>
          <p:cNvSpPr/>
          <p:nvPr/>
        </p:nvSpPr>
        <p:spPr>
          <a:xfrm>
            <a:off x="6192025" y="5551698"/>
            <a:ext cx="246482" cy="1375438"/>
          </a:xfrm>
          <a:custGeom>
            <a:avLst/>
            <a:gdLst>
              <a:gd name="connsiteX0" fmla="*/ 57946 w 246482"/>
              <a:gd name="connsiteY0" fmla="*/ 690 h 1375438"/>
              <a:gd name="connsiteX1" fmla="*/ 152214 w 246482"/>
              <a:gd name="connsiteY1" fmla="*/ 632286 h 1375438"/>
              <a:gd name="connsiteX2" fmla="*/ 246482 w 246482"/>
              <a:gd name="connsiteY2" fmla="*/ 1367576 h 1375438"/>
              <a:gd name="connsiteX3" fmla="*/ 152214 w 246482"/>
              <a:gd name="connsiteY3" fmla="*/ 990504 h 1375438"/>
              <a:gd name="connsiteX4" fmla="*/ 1385 w 246482"/>
              <a:gd name="connsiteY4" fmla="*/ 519164 h 1375438"/>
              <a:gd name="connsiteX5" fmla="*/ 57946 w 246482"/>
              <a:gd name="connsiteY5" fmla="*/ 690 h 137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482" h="1375438">
                <a:moveTo>
                  <a:pt x="57946" y="690"/>
                </a:moveTo>
                <a:cubicBezTo>
                  <a:pt x="83084" y="19544"/>
                  <a:pt x="120791" y="404472"/>
                  <a:pt x="152214" y="632286"/>
                </a:cubicBezTo>
                <a:cubicBezTo>
                  <a:pt x="183637" y="860100"/>
                  <a:pt x="246482" y="1307873"/>
                  <a:pt x="246482" y="1367576"/>
                </a:cubicBezTo>
                <a:cubicBezTo>
                  <a:pt x="246482" y="1427279"/>
                  <a:pt x="193063" y="1131906"/>
                  <a:pt x="152214" y="990504"/>
                </a:cubicBezTo>
                <a:cubicBezTo>
                  <a:pt x="111365" y="849102"/>
                  <a:pt x="10812" y="684133"/>
                  <a:pt x="1385" y="519164"/>
                </a:cubicBezTo>
                <a:cubicBezTo>
                  <a:pt x="-8042" y="354195"/>
                  <a:pt x="32808" y="-18164"/>
                  <a:pt x="57946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C4930753-680D-A146-6525-B5CCC8492D6B}"/>
              </a:ext>
            </a:extLst>
          </p:cNvPr>
          <p:cNvSpPr/>
          <p:nvPr/>
        </p:nvSpPr>
        <p:spPr>
          <a:xfrm>
            <a:off x="6621791" y="6268811"/>
            <a:ext cx="2871855" cy="1150632"/>
          </a:xfrm>
          <a:custGeom>
            <a:avLst/>
            <a:gdLst>
              <a:gd name="connsiteX0" fmla="*/ 33533 w 2871855"/>
              <a:gd name="connsiteY0" fmla="*/ 414793 h 1150632"/>
              <a:gd name="connsiteX1" fmla="*/ 118374 w 2871855"/>
              <a:gd name="connsiteY1" fmla="*/ 471354 h 1150632"/>
              <a:gd name="connsiteX2" fmla="*/ 872518 w 2871855"/>
              <a:gd name="connsiteY2" fmla="*/ 688170 h 1150632"/>
              <a:gd name="connsiteX3" fmla="*/ 1004494 w 2871855"/>
              <a:gd name="connsiteY3" fmla="*/ 697597 h 1150632"/>
              <a:gd name="connsiteX4" fmla="*/ 1353285 w 2871855"/>
              <a:gd name="connsiteY4" fmla="*/ 735304 h 1150632"/>
              <a:gd name="connsiteX5" fmla="*/ 2003735 w 2871855"/>
              <a:gd name="connsiteY5" fmla="*/ 886133 h 1150632"/>
              <a:gd name="connsiteX6" fmla="*/ 2003735 w 2871855"/>
              <a:gd name="connsiteY6" fmla="*/ 820146 h 1150632"/>
              <a:gd name="connsiteX7" fmla="*/ 2399661 w 2871855"/>
              <a:gd name="connsiteY7" fmla="*/ 933267 h 1150632"/>
              <a:gd name="connsiteX8" fmla="*/ 2512782 w 2871855"/>
              <a:gd name="connsiteY8" fmla="*/ 1008682 h 1150632"/>
              <a:gd name="connsiteX9" fmla="*/ 2871001 w 2871855"/>
              <a:gd name="connsiteY9" fmla="*/ 1150084 h 1150632"/>
              <a:gd name="connsiteX10" fmla="*/ 2399661 w 2871855"/>
              <a:gd name="connsiteY10" fmla="*/ 952121 h 1150632"/>
              <a:gd name="connsiteX11" fmla="*/ 1626663 w 2871855"/>
              <a:gd name="connsiteY11" fmla="*/ 867280 h 1150632"/>
              <a:gd name="connsiteX12" fmla="*/ 938506 w 2871855"/>
              <a:gd name="connsiteY12" fmla="*/ 716451 h 1150632"/>
              <a:gd name="connsiteX13" fmla="*/ 561434 w 2871855"/>
              <a:gd name="connsiteY13" fmla="*/ 593902 h 1150632"/>
              <a:gd name="connsiteX14" fmla="*/ 14679 w 2871855"/>
              <a:gd name="connsiteY14" fmla="*/ 14 h 1150632"/>
              <a:gd name="connsiteX15" fmla="*/ 438885 w 2871855"/>
              <a:gd name="connsiteY15" fmla="*/ 575049 h 1150632"/>
              <a:gd name="connsiteX16" fmla="*/ 33533 w 2871855"/>
              <a:gd name="connsiteY16" fmla="*/ 414793 h 115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1855" h="1150632">
                <a:moveTo>
                  <a:pt x="33533" y="414793"/>
                </a:moveTo>
                <a:cubicBezTo>
                  <a:pt x="-19886" y="397510"/>
                  <a:pt x="-21457" y="425791"/>
                  <a:pt x="118374" y="471354"/>
                </a:cubicBezTo>
                <a:cubicBezTo>
                  <a:pt x="258205" y="516917"/>
                  <a:pt x="724831" y="650463"/>
                  <a:pt x="872518" y="688170"/>
                </a:cubicBezTo>
                <a:cubicBezTo>
                  <a:pt x="1020205" y="725877"/>
                  <a:pt x="924366" y="689741"/>
                  <a:pt x="1004494" y="697597"/>
                </a:cubicBezTo>
                <a:cubicBezTo>
                  <a:pt x="1084622" y="705453"/>
                  <a:pt x="1186745" y="703881"/>
                  <a:pt x="1353285" y="735304"/>
                </a:cubicBezTo>
                <a:cubicBezTo>
                  <a:pt x="1519825" y="766727"/>
                  <a:pt x="1895327" y="871993"/>
                  <a:pt x="2003735" y="886133"/>
                </a:cubicBezTo>
                <a:cubicBezTo>
                  <a:pt x="2112143" y="900273"/>
                  <a:pt x="1937747" y="812290"/>
                  <a:pt x="2003735" y="820146"/>
                </a:cubicBezTo>
                <a:cubicBezTo>
                  <a:pt x="2069723" y="828002"/>
                  <a:pt x="2314820" y="901844"/>
                  <a:pt x="2399661" y="933267"/>
                </a:cubicBezTo>
                <a:cubicBezTo>
                  <a:pt x="2484502" y="964690"/>
                  <a:pt x="2434225" y="972546"/>
                  <a:pt x="2512782" y="1008682"/>
                </a:cubicBezTo>
                <a:cubicBezTo>
                  <a:pt x="2591339" y="1044818"/>
                  <a:pt x="2889855" y="1159511"/>
                  <a:pt x="2871001" y="1150084"/>
                </a:cubicBezTo>
                <a:cubicBezTo>
                  <a:pt x="2852148" y="1140657"/>
                  <a:pt x="2607051" y="999255"/>
                  <a:pt x="2399661" y="952121"/>
                </a:cubicBezTo>
                <a:cubicBezTo>
                  <a:pt x="2192271" y="904987"/>
                  <a:pt x="1870189" y="906558"/>
                  <a:pt x="1626663" y="867280"/>
                </a:cubicBezTo>
                <a:cubicBezTo>
                  <a:pt x="1383137" y="828002"/>
                  <a:pt x="1116044" y="762014"/>
                  <a:pt x="938506" y="716451"/>
                </a:cubicBezTo>
                <a:cubicBezTo>
                  <a:pt x="760968" y="670888"/>
                  <a:pt x="715405" y="713308"/>
                  <a:pt x="561434" y="593902"/>
                </a:cubicBezTo>
                <a:cubicBezTo>
                  <a:pt x="407463" y="474496"/>
                  <a:pt x="35104" y="3156"/>
                  <a:pt x="14679" y="14"/>
                </a:cubicBezTo>
                <a:cubicBezTo>
                  <a:pt x="-5746" y="-3128"/>
                  <a:pt x="438885" y="502777"/>
                  <a:pt x="438885" y="575049"/>
                </a:cubicBezTo>
                <a:cubicBezTo>
                  <a:pt x="438885" y="647321"/>
                  <a:pt x="86952" y="432076"/>
                  <a:pt x="33533" y="414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EADD908C-843F-0EC8-47B8-4EEC205747AD}"/>
              </a:ext>
            </a:extLst>
          </p:cNvPr>
          <p:cNvSpPr/>
          <p:nvPr/>
        </p:nvSpPr>
        <p:spPr>
          <a:xfrm>
            <a:off x="838858" y="7021924"/>
            <a:ext cx="726657" cy="2066244"/>
          </a:xfrm>
          <a:custGeom>
            <a:avLst/>
            <a:gdLst>
              <a:gd name="connsiteX0" fmla="*/ 128 w 726657"/>
              <a:gd name="connsiteY0" fmla="*/ 10472 h 2066244"/>
              <a:gd name="connsiteX1" fmla="*/ 216944 w 726657"/>
              <a:gd name="connsiteY1" fmla="*/ 613787 h 2066244"/>
              <a:gd name="connsiteX2" fmla="*/ 575163 w 726657"/>
              <a:gd name="connsiteY2" fmla="*/ 1886406 h 2066244"/>
              <a:gd name="connsiteX3" fmla="*/ 499748 w 726657"/>
              <a:gd name="connsiteY3" fmla="*/ 1575321 h 2066244"/>
              <a:gd name="connsiteX4" fmla="*/ 725991 w 726657"/>
              <a:gd name="connsiteY4" fmla="*/ 2065515 h 2066244"/>
              <a:gd name="connsiteX5" fmla="*/ 414907 w 726657"/>
              <a:gd name="connsiteY5" fmla="*/ 1443346 h 2066244"/>
              <a:gd name="connsiteX6" fmla="*/ 245224 w 726657"/>
              <a:gd name="connsiteY6" fmla="*/ 321556 h 2066244"/>
              <a:gd name="connsiteX7" fmla="*/ 128 w 726657"/>
              <a:gd name="connsiteY7" fmla="*/ 10472 h 206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657" h="2066244">
                <a:moveTo>
                  <a:pt x="128" y="10472"/>
                </a:moveTo>
                <a:cubicBezTo>
                  <a:pt x="-4585" y="59177"/>
                  <a:pt x="121105" y="301131"/>
                  <a:pt x="216944" y="613787"/>
                </a:cubicBezTo>
                <a:cubicBezTo>
                  <a:pt x="312783" y="926443"/>
                  <a:pt x="528029" y="1726150"/>
                  <a:pt x="575163" y="1886406"/>
                </a:cubicBezTo>
                <a:cubicBezTo>
                  <a:pt x="622297" y="2046662"/>
                  <a:pt x="474610" y="1545470"/>
                  <a:pt x="499748" y="1575321"/>
                </a:cubicBezTo>
                <a:cubicBezTo>
                  <a:pt x="524886" y="1605172"/>
                  <a:pt x="740131" y="2087511"/>
                  <a:pt x="725991" y="2065515"/>
                </a:cubicBezTo>
                <a:cubicBezTo>
                  <a:pt x="711851" y="2043519"/>
                  <a:pt x="495035" y="1734006"/>
                  <a:pt x="414907" y="1443346"/>
                </a:cubicBezTo>
                <a:cubicBezTo>
                  <a:pt x="334779" y="1152686"/>
                  <a:pt x="319067" y="557226"/>
                  <a:pt x="245224" y="321556"/>
                </a:cubicBezTo>
                <a:cubicBezTo>
                  <a:pt x="171381" y="85886"/>
                  <a:pt x="4841" y="-38233"/>
                  <a:pt x="128" y="10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265821EA-2360-1B57-2409-A40503E58152}"/>
              </a:ext>
            </a:extLst>
          </p:cNvPr>
          <p:cNvSpPr/>
          <p:nvPr/>
        </p:nvSpPr>
        <p:spPr>
          <a:xfrm>
            <a:off x="622124" y="7154659"/>
            <a:ext cx="226303" cy="1777790"/>
          </a:xfrm>
          <a:custGeom>
            <a:avLst/>
            <a:gdLst>
              <a:gd name="connsiteX0" fmla="*/ 122594 w 226303"/>
              <a:gd name="connsiteY0" fmla="*/ 285 h 1777790"/>
              <a:gd name="connsiteX1" fmla="*/ 66033 w 226303"/>
              <a:gd name="connsiteY1" fmla="*/ 339650 h 1777790"/>
              <a:gd name="connsiteX2" fmla="*/ 226288 w 226303"/>
              <a:gd name="connsiteY2" fmla="*/ 735576 h 1777790"/>
              <a:gd name="connsiteX3" fmla="*/ 75460 w 226303"/>
              <a:gd name="connsiteY3" fmla="*/ 1065514 h 1777790"/>
              <a:gd name="connsiteX4" fmla="*/ 45 w 226303"/>
              <a:gd name="connsiteY4" fmla="*/ 1772525 h 1777790"/>
              <a:gd name="connsiteX5" fmla="*/ 84886 w 226303"/>
              <a:gd name="connsiteY5" fmla="*/ 660162 h 1777790"/>
              <a:gd name="connsiteX6" fmla="*/ 66033 w 226303"/>
              <a:gd name="connsiteY6" fmla="*/ 396211 h 1777790"/>
              <a:gd name="connsiteX7" fmla="*/ 122594 w 226303"/>
              <a:gd name="connsiteY7" fmla="*/ 285 h 177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303" h="1777790">
                <a:moveTo>
                  <a:pt x="122594" y="285"/>
                </a:moveTo>
                <a:cubicBezTo>
                  <a:pt x="122594" y="-9142"/>
                  <a:pt x="48751" y="217102"/>
                  <a:pt x="66033" y="339650"/>
                </a:cubicBezTo>
                <a:cubicBezTo>
                  <a:pt x="83315" y="462198"/>
                  <a:pt x="224717" y="614599"/>
                  <a:pt x="226288" y="735576"/>
                </a:cubicBezTo>
                <a:cubicBezTo>
                  <a:pt x="227859" y="856553"/>
                  <a:pt x="113167" y="892689"/>
                  <a:pt x="75460" y="1065514"/>
                </a:cubicBezTo>
                <a:cubicBezTo>
                  <a:pt x="37753" y="1238339"/>
                  <a:pt x="-1526" y="1840084"/>
                  <a:pt x="45" y="1772525"/>
                </a:cubicBezTo>
                <a:cubicBezTo>
                  <a:pt x="1616" y="1704966"/>
                  <a:pt x="73888" y="889548"/>
                  <a:pt x="84886" y="660162"/>
                </a:cubicBezTo>
                <a:cubicBezTo>
                  <a:pt x="95884" y="430776"/>
                  <a:pt x="58177" y="501477"/>
                  <a:pt x="66033" y="396211"/>
                </a:cubicBezTo>
                <a:cubicBezTo>
                  <a:pt x="73889" y="290945"/>
                  <a:pt x="122594" y="9712"/>
                  <a:pt x="122594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9F53F310-33D5-BB54-B358-AE6300279984}"/>
              </a:ext>
            </a:extLst>
          </p:cNvPr>
          <p:cNvSpPr/>
          <p:nvPr/>
        </p:nvSpPr>
        <p:spPr>
          <a:xfrm>
            <a:off x="149751" y="6851911"/>
            <a:ext cx="2103571" cy="1202373"/>
          </a:xfrm>
          <a:custGeom>
            <a:avLst/>
            <a:gdLst>
              <a:gd name="connsiteX0" fmla="*/ 1078 w 2103571"/>
              <a:gd name="connsiteY0" fmla="*/ 1198580 h 1202373"/>
              <a:gd name="connsiteX1" fmla="*/ 274455 w 2103571"/>
              <a:gd name="connsiteY1" fmla="*/ 878068 h 1202373"/>
              <a:gd name="connsiteX2" fmla="*/ 576113 w 2103571"/>
              <a:gd name="connsiteY2" fmla="*/ 208765 h 1202373"/>
              <a:gd name="connsiteX3" fmla="*/ 2103255 w 2103571"/>
              <a:gd name="connsiteY3" fmla="*/ 1376 h 1202373"/>
              <a:gd name="connsiteX4" fmla="*/ 708088 w 2103571"/>
              <a:gd name="connsiteY4" fmla="*/ 284180 h 1202373"/>
              <a:gd name="connsiteX5" fmla="*/ 378150 w 2103571"/>
              <a:gd name="connsiteY5" fmla="*/ 680105 h 1202373"/>
              <a:gd name="connsiteX6" fmla="*/ 1078 w 2103571"/>
              <a:gd name="connsiteY6" fmla="*/ 1198580 h 120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571" h="1202373">
                <a:moveTo>
                  <a:pt x="1078" y="1198580"/>
                </a:moveTo>
                <a:cubicBezTo>
                  <a:pt x="-16205" y="1231574"/>
                  <a:pt x="178616" y="1043037"/>
                  <a:pt x="274455" y="878068"/>
                </a:cubicBezTo>
                <a:cubicBezTo>
                  <a:pt x="370294" y="713099"/>
                  <a:pt x="271313" y="354880"/>
                  <a:pt x="576113" y="208765"/>
                </a:cubicBezTo>
                <a:cubicBezTo>
                  <a:pt x="880913" y="62650"/>
                  <a:pt x="2081259" y="-11193"/>
                  <a:pt x="2103255" y="1376"/>
                </a:cubicBezTo>
                <a:cubicBezTo>
                  <a:pt x="2125251" y="13945"/>
                  <a:pt x="995605" y="171059"/>
                  <a:pt x="708088" y="284180"/>
                </a:cubicBezTo>
                <a:cubicBezTo>
                  <a:pt x="420571" y="397301"/>
                  <a:pt x="494414" y="526134"/>
                  <a:pt x="378150" y="680105"/>
                </a:cubicBezTo>
                <a:cubicBezTo>
                  <a:pt x="261886" y="834076"/>
                  <a:pt x="18361" y="1165586"/>
                  <a:pt x="1078" y="1198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A6C4179C-3726-AC09-6666-A78CDAB479B8}"/>
              </a:ext>
            </a:extLst>
          </p:cNvPr>
          <p:cNvSpPr/>
          <p:nvPr/>
        </p:nvSpPr>
        <p:spPr>
          <a:xfrm>
            <a:off x="8653806" y="7202446"/>
            <a:ext cx="484262" cy="3547454"/>
          </a:xfrm>
          <a:custGeom>
            <a:avLst/>
            <a:gdLst>
              <a:gd name="connsiteX0" fmla="*/ 461914 w 484262"/>
              <a:gd name="connsiteY0" fmla="*/ 46766 h 3547454"/>
              <a:gd name="connsiteX1" fmla="*/ 414780 w 484262"/>
              <a:gd name="connsiteY1" fmla="*/ 291863 h 3547454"/>
              <a:gd name="connsiteX2" fmla="*/ 75415 w 484262"/>
              <a:gd name="connsiteY2" fmla="*/ 1357092 h 3547454"/>
              <a:gd name="connsiteX3" fmla="*/ 47134 w 484262"/>
              <a:gd name="connsiteY3" fmla="*/ 2507162 h 3547454"/>
              <a:gd name="connsiteX4" fmla="*/ 94268 w 484262"/>
              <a:gd name="connsiteY4" fmla="*/ 3233026 h 3547454"/>
              <a:gd name="connsiteX5" fmla="*/ 122549 w 484262"/>
              <a:gd name="connsiteY5" fmla="*/ 3478123 h 3547454"/>
              <a:gd name="connsiteX6" fmla="*/ 0 w 484262"/>
              <a:gd name="connsiteY6" fmla="*/ 2026395 h 3547454"/>
              <a:gd name="connsiteX7" fmla="*/ 122549 w 484262"/>
              <a:gd name="connsiteY7" fmla="*/ 546387 h 3547454"/>
              <a:gd name="connsiteX8" fmla="*/ 141402 w 484262"/>
              <a:gd name="connsiteY8" fmla="*/ 1064861 h 3547454"/>
              <a:gd name="connsiteX9" fmla="*/ 461914 w 484262"/>
              <a:gd name="connsiteY9" fmla="*/ 46766 h 354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262" h="3547454">
                <a:moveTo>
                  <a:pt x="461914" y="46766"/>
                </a:moveTo>
                <a:cubicBezTo>
                  <a:pt x="507477" y="-82067"/>
                  <a:pt x="479196" y="73475"/>
                  <a:pt x="414780" y="291863"/>
                </a:cubicBezTo>
                <a:cubicBezTo>
                  <a:pt x="350364" y="510251"/>
                  <a:pt x="136689" y="987876"/>
                  <a:pt x="75415" y="1357092"/>
                </a:cubicBezTo>
                <a:cubicBezTo>
                  <a:pt x="14141" y="1726308"/>
                  <a:pt x="43992" y="2194506"/>
                  <a:pt x="47134" y="2507162"/>
                </a:cubicBezTo>
                <a:cubicBezTo>
                  <a:pt x="50276" y="2819818"/>
                  <a:pt x="81699" y="3071199"/>
                  <a:pt x="94268" y="3233026"/>
                </a:cubicBezTo>
                <a:cubicBezTo>
                  <a:pt x="106837" y="3394853"/>
                  <a:pt x="138260" y="3679228"/>
                  <a:pt x="122549" y="3478123"/>
                </a:cubicBezTo>
                <a:cubicBezTo>
                  <a:pt x="106838" y="3277018"/>
                  <a:pt x="0" y="2515018"/>
                  <a:pt x="0" y="2026395"/>
                </a:cubicBezTo>
                <a:cubicBezTo>
                  <a:pt x="0" y="1537772"/>
                  <a:pt x="98982" y="706643"/>
                  <a:pt x="122549" y="546387"/>
                </a:cubicBezTo>
                <a:cubicBezTo>
                  <a:pt x="146116" y="386131"/>
                  <a:pt x="80128" y="1146560"/>
                  <a:pt x="141402" y="1064861"/>
                </a:cubicBezTo>
                <a:cubicBezTo>
                  <a:pt x="202676" y="983162"/>
                  <a:pt x="416351" y="175599"/>
                  <a:pt x="461914" y="46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B7FD088F-6E1C-C244-3D61-8D45AE2FFCD1}"/>
              </a:ext>
            </a:extLst>
          </p:cNvPr>
          <p:cNvSpPr/>
          <p:nvPr/>
        </p:nvSpPr>
        <p:spPr>
          <a:xfrm>
            <a:off x="3670916" y="6631740"/>
            <a:ext cx="1106592" cy="855776"/>
          </a:xfrm>
          <a:custGeom>
            <a:avLst/>
            <a:gdLst>
              <a:gd name="connsiteX0" fmla="*/ 2559 w 1106592"/>
              <a:gd name="connsiteY0" fmla="*/ 115135 h 855776"/>
              <a:gd name="connsiteX1" fmla="*/ 208934 w 1106592"/>
              <a:gd name="connsiteY1" fmla="*/ 197685 h 855776"/>
              <a:gd name="connsiteX2" fmla="*/ 574059 w 1106592"/>
              <a:gd name="connsiteY2" fmla="*/ 159585 h 855776"/>
              <a:gd name="connsiteX3" fmla="*/ 485159 w 1106592"/>
              <a:gd name="connsiteY3" fmla="*/ 251660 h 855776"/>
              <a:gd name="connsiteX4" fmla="*/ 364509 w 1106592"/>
              <a:gd name="connsiteY4" fmla="*/ 569160 h 855776"/>
              <a:gd name="connsiteX5" fmla="*/ 501034 w 1106592"/>
              <a:gd name="connsiteY5" fmla="*/ 531060 h 855776"/>
              <a:gd name="connsiteX6" fmla="*/ 936009 w 1106592"/>
              <a:gd name="connsiteY6" fmla="*/ 759660 h 855776"/>
              <a:gd name="connsiteX7" fmla="*/ 1082059 w 1106592"/>
              <a:gd name="connsiteY7" fmla="*/ 851735 h 855776"/>
              <a:gd name="connsiteX8" fmla="*/ 462934 w 1106592"/>
              <a:gd name="connsiteY8" fmla="*/ 639010 h 855776"/>
              <a:gd name="connsiteX9" fmla="*/ 389909 w 1106592"/>
              <a:gd name="connsiteY9" fmla="*/ 512010 h 855776"/>
              <a:gd name="connsiteX10" fmla="*/ 386734 w 1106592"/>
              <a:gd name="connsiteY10" fmla="*/ 378660 h 855776"/>
              <a:gd name="connsiteX11" fmla="*/ 323234 w 1106592"/>
              <a:gd name="connsiteY11" fmla="*/ 442160 h 855776"/>
              <a:gd name="connsiteX12" fmla="*/ 424834 w 1106592"/>
              <a:gd name="connsiteY12" fmla="*/ 146885 h 855776"/>
              <a:gd name="connsiteX13" fmla="*/ 151784 w 1106592"/>
              <a:gd name="connsiteY13" fmla="*/ 835 h 855776"/>
              <a:gd name="connsiteX14" fmla="*/ 345459 w 1106592"/>
              <a:gd name="connsiteY14" fmla="*/ 207210 h 855776"/>
              <a:gd name="connsiteX15" fmla="*/ 2559 w 1106592"/>
              <a:gd name="connsiteY15" fmla="*/ 115135 h 8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06592" h="855776">
                <a:moveTo>
                  <a:pt x="2559" y="115135"/>
                </a:moveTo>
                <a:cubicBezTo>
                  <a:pt x="-20195" y="113548"/>
                  <a:pt x="113684" y="190277"/>
                  <a:pt x="208934" y="197685"/>
                </a:cubicBezTo>
                <a:cubicBezTo>
                  <a:pt x="304184" y="205093"/>
                  <a:pt x="528022" y="150589"/>
                  <a:pt x="574059" y="159585"/>
                </a:cubicBezTo>
                <a:cubicBezTo>
                  <a:pt x="620096" y="168581"/>
                  <a:pt x="520084" y="183397"/>
                  <a:pt x="485159" y="251660"/>
                </a:cubicBezTo>
                <a:cubicBezTo>
                  <a:pt x="450234" y="319923"/>
                  <a:pt x="361863" y="522593"/>
                  <a:pt x="364509" y="569160"/>
                </a:cubicBezTo>
                <a:cubicBezTo>
                  <a:pt x="367155" y="615727"/>
                  <a:pt x="405784" y="499310"/>
                  <a:pt x="501034" y="531060"/>
                </a:cubicBezTo>
                <a:cubicBezTo>
                  <a:pt x="596284" y="562810"/>
                  <a:pt x="839172" y="706214"/>
                  <a:pt x="936009" y="759660"/>
                </a:cubicBezTo>
                <a:cubicBezTo>
                  <a:pt x="1032847" y="813106"/>
                  <a:pt x="1160905" y="871843"/>
                  <a:pt x="1082059" y="851735"/>
                </a:cubicBezTo>
                <a:cubicBezTo>
                  <a:pt x="1003213" y="831627"/>
                  <a:pt x="578292" y="695631"/>
                  <a:pt x="462934" y="639010"/>
                </a:cubicBezTo>
                <a:cubicBezTo>
                  <a:pt x="347576" y="582389"/>
                  <a:pt x="402609" y="555402"/>
                  <a:pt x="389909" y="512010"/>
                </a:cubicBezTo>
                <a:cubicBezTo>
                  <a:pt x="377209" y="468618"/>
                  <a:pt x="397847" y="390302"/>
                  <a:pt x="386734" y="378660"/>
                </a:cubicBezTo>
                <a:cubicBezTo>
                  <a:pt x="375622" y="367018"/>
                  <a:pt x="316884" y="480789"/>
                  <a:pt x="323234" y="442160"/>
                </a:cubicBezTo>
                <a:cubicBezTo>
                  <a:pt x="329584" y="403531"/>
                  <a:pt x="453409" y="220439"/>
                  <a:pt x="424834" y="146885"/>
                </a:cubicBezTo>
                <a:cubicBezTo>
                  <a:pt x="396259" y="73331"/>
                  <a:pt x="165013" y="-9219"/>
                  <a:pt x="151784" y="835"/>
                </a:cubicBezTo>
                <a:cubicBezTo>
                  <a:pt x="138555" y="10889"/>
                  <a:pt x="369800" y="185514"/>
                  <a:pt x="345459" y="207210"/>
                </a:cubicBezTo>
                <a:cubicBezTo>
                  <a:pt x="321118" y="228906"/>
                  <a:pt x="25313" y="116722"/>
                  <a:pt x="2559" y="11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B8379A2D-25E3-E9E6-F456-6E3B2C5E890C}"/>
              </a:ext>
            </a:extLst>
          </p:cNvPr>
          <p:cNvSpPr/>
          <p:nvPr/>
        </p:nvSpPr>
        <p:spPr>
          <a:xfrm>
            <a:off x="4431526" y="7100622"/>
            <a:ext cx="1421323" cy="762965"/>
          </a:xfrm>
          <a:custGeom>
            <a:avLst/>
            <a:gdLst>
              <a:gd name="connsiteX0" fmla="*/ 774 w 1421323"/>
              <a:gd name="connsiteY0" fmla="*/ 1853 h 762965"/>
              <a:gd name="connsiteX1" fmla="*/ 76974 w 1421323"/>
              <a:gd name="connsiteY1" fmla="*/ 138378 h 762965"/>
              <a:gd name="connsiteX2" fmla="*/ 175399 w 1421323"/>
              <a:gd name="connsiteY2" fmla="*/ 516203 h 762965"/>
              <a:gd name="connsiteX3" fmla="*/ 108724 w 1421323"/>
              <a:gd name="connsiteY3" fmla="*/ 513028 h 762965"/>
              <a:gd name="connsiteX4" fmla="*/ 981849 w 1421323"/>
              <a:gd name="connsiteY4" fmla="*/ 760678 h 762965"/>
              <a:gd name="connsiteX5" fmla="*/ 1035824 w 1421323"/>
              <a:gd name="connsiteY5" fmla="*/ 611453 h 762965"/>
              <a:gd name="connsiteX6" fmla="*/ 1324749 w 1421323"/>
              <a:gd name="connsiteY6" fmla="*/ 211403 h 762965"/>
              <a:gd name="connsiteX7" fmla="*/ 1394599 w 1421323"/>
              <a:gd name="connsiteY7" fmla="*/ 109803 h 762965"/>
              <a:gd name="connsiteX8" fmla="*/ 911999 w 1421323"/>
              <a:gd name="connsiteY8" fmla="*/ 646378 h 762965"/>
              <a:gd name="connsiteX9" fmla="*/ 248424 w 1421323"/>
              <a:gd name="connsiteY9" fmla="*/ 532078 h 762965"/>
              <a:gd name="connsiteX10" fmla="*/ 184924 w 1421323"/>
              <a:gd name="connsiteY10" fmla="*/ 341578 h 762965"/>
              <a:gd name="connsiteX11" fmla="*/ 124599 w 1421323"/>
              <a:gd name="connsiteY11" fmla="*/ 220928 h 762965"/>
              <a:gd name="connsiteX12" fmla="*/ 774 w 1421323"/>
              <a:gd name="connsiteY12" fmla="*/ 1853 h 76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1323" h="762965">
                <a:moveTo>
                  <a:pt x="774" y="1853"/>
                </a:moveTo>
                <a:cubicBezTo>
                  <a:pt x="-7164" y="-11905"/>
                  <a:pt x="47870" y="52653"/>
                  <a:pt x="76974" y="138378"/>
                </a:cubicBezTo>
                <a:cubicBezTo>
                  <a:pt x="106078" y="224103"/>
                  <a:pt x="170107" y="453761"/>
                  <a:pt x="175399" y="516203"/>
                </a:cubicBezTo>
                <a:cubicBezTo>
                  <a:pt x="180691" y="578645"/>
                  <a:pt x="-25684" y="472282"/>
                  <a:pt x="108724" y="513028"/>
                </a:cubicBezTo>
                <a:cubicBezTo>
                  <a:pt x="243132" y="553774"/>
                  <a:pt x="827332" y="744274"/>
                  <a:pt x="981849" y="760678"/>
                </a:cubicBezTo>
                <a:cubicBezTo>
                  <a:pt x="1136366" y="777082"/>
                  <a:pt x="978674" y="702999"/>
                  <a:pt x="1035824" y="611453"/>
                </a:cubicBezTo>
                <a:cubicBezTo>
                  <a:pt x="1092974" y="519907"/>
                  <a:pt x="1264953" y="295011"/>
                  <a:pt x="1324749" y="211403"/>
                </a:cubicBezTo>
                <a:cubicBezTo>
                  <a:pt x="1384545" y="127795"/>
                  <a:pt x="1463391" y="37307"/>
                  <a:pt x="1394599" y="109803"/>
                </a:cubicBezTo>
                <a:cubicBezTo>
                  <a:pt x="1325807" y="182299"/>
                  <a:pt x="1103028" y="575999"/>
                  <a:pt x="911999" y="646378"/>
                </a:cubicBezTo>
                <a:cubicBezTo>
                  <a:pt x="720970" y="716757"/>
                  <a:pt x="369603" y="582878"/>
                  <a:pt x="248424" y="532078"/>
                </a:cubicBezTo>
                <a:cubicBezTo>
                  <a:pt x="127245" y="481278"/>
                  <a:pt x="205562" y="393436"/>
                  <a:pt x="184924" y="341578"/>
                </a:cubicBezTo>
                <a:cubicBezTo>
                  <a:pt x="164286" y="289720"/>
                  <a:pt x="149470" y="274374"/>
                  <a:pt x="124599" y="220928"/>
                </a:cubicBezTo>
                <a:cubicBezTo>
                  <a:pt x="99728" y="167482"/>
                  <a:pt x="8712" y="15611"/>
                  <a:pt x="774" y="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AF3AF751-CF21-41F4-F451-C33F717DAE37}"/>
              </a:ext>
            </a:extLst>
          </p:cNvPr>
          <p:cNvSpPr/>
          <p:nvPr/>
        </p:nvSpPr>
        <p:spPr>
          <a:xfrm>
            <a:off x="5414944" y="6600495"/>
            <a:ext cx="1014432" cy="1327242"/>
          </a:xfrm>
          <a:custGeom>
            <a:avLst/>
            <a:gdLst>
              <a:gd name="connsiteX0" fmla="*/ 1014431 w 1014432"/>
              <a:gd name="connsiteY0" fmla="*/ 330 h 1327242"/>
              <a:gd name="connsiteX1" fmla="*/ 973156 w 1014432"/>
              <a:gd name="connsiteY1" fmla="*/ 32080 h 1327242"/>
              <a:gd name="connsiteX2" fmla="*/ 382606 w 1014432"/>
              <a:gd name="connsiteY2" fmla="*/ 555955 h 1327242"/>
              <a:gd name="connsiteX3" fmla="*/ 420706 w 1014432"/>
              <a:gd name="connsiteY3" fmla="*/ 527380 h 1327242"/>
              <a:gd name="connsiteX4" fmla="*/ 331806 w 1014432"/>
              <a:gd name="connsiteY4" fmla="*/ 606755 h 1327242"/>
              <a:gd name="connsiteX5" fmla="*/ 207981 w 1014432"/>
              <a:gd name="connsiteY5" fmla="*/ 917905 h 1327242"/>
              <a:gd name="connsiteX6" fmla="*/ 246081 w 1014432"/>
              <a:gd name="connsiteY6" fmla="*/ 854405 h 1327242"/>
              <a:gd name="connsiteX7" fmla="*/ 1606 w 1014432"/>
              <a:gd name="connsiteY7" fmla="*/ 1324305 h 1327242"/>
              <a:gd name="connsiteX8" fmla="*/ 154006 w 1014432"/>
              <a:gd name="connsiteY8" fmla="*/ 1035380 h 1327242"/>
              <a:gd name="connsiteX9" fmla="*/ 420706 w 1014432"/>
              <a:gd name="connsiteY9" fmla="*/ 667080 h 1327242"/>
              <a:gd name="connsiteX10" fmla="*/ 1014431 w 1014432"/>
              <a:gd name="connsiteY10" fmla="*/ 206705 h 1327242"/>
              <a:gd name="connsiteX11" fmla="*/ 427056 w 1014432"/>
              <a:gd name="connsiteY11" fmla="*/ 625805 h 1327242"/>
              <a:gd name="connsiteX12" fmla="*/ 820756 w 1014432"/>
              <a:gd name="connsiteY12" fmla="*/ 251155 h 1327242"/>
              <a:gd name="connsiteX13" fmla="*/ 782656 w 1014432"/>
              <a:gd name="connsiteY13" fmla="*/ 238455 h 1327242"/>
              <a:gd name="connsiteX14" fmla="*/ 976331 w 1014432"/>
              <a:gd name="connsiteY14" fmla="*/ 35255 h 1327242"/>
              <a:gd name="connsiteX15" fmla="*/ 1014431 w 1014432"/>
              <a:gd name="connsiteY15" fmla="*/ 330 h 132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4432" h="1327242">
                <a:moveTo>
                  <a:pt x="1014431" y="330"/>
                </a:moveTo>
                <a:lnTo>
                  <a:pt x="973156" y="32080"/>
                </a:lnTo>
                <a:lnTo>
                  <a:pt x="382606" y="555955"/>
                </a:lnTo>
                <a:cubicBezTo>
                  <a:pt x="290531" y="638505"/>
                  <a:pt x="429173" y="518913"/>
                  <a:pt x="420706" y="527380"/>
                </a:cubicBezTo>
                <a:cubicBezTo>
                  <a:pt x="412239" y="535847"/>
                  <a:pt x="367260" y="541668"/>
                  <a:pt x="331806" y="606755"/>
                </a:cubicBezTo>
                <a:cubicBezTo>
                  <a:pt x="296352" y="671842"/>
                  <a:pt x="222268" y="876630"/>
                  <a:pt x="207981" y="917905"/>
                </a:cubicBezTo>
                <a:cubicBezTo>
                  <a:pt x="193693" y="959180"/>
                  <a:pt x="280477" y="786672"/>
                  <a:pt x="246081" y="854405"/>
                </a:cubicBezTo>
                <a:cubicBezTo>
                  <a:pt x="211685" y="922138"/>
                  <a:pt x="16952" y="1294143"/>
                  <a:pt x="1606" y="1324305"/>
                </a:cubicBezTo>
                <a:cubicBezTo>
                  <a:pt x="-13740" y="1354468"/>
                  <a:pt x="84156" y="1144918"/>
                  <a:pt x="154006" y="1035380"/>
                </a:cubicBezTo>
                <a:cubicBezTo>
                  <a:pt x="223856" y="925843"/>
                  <a:pt x="277302" y="805192"/>
                  <a:pt x="420706" y="667080"/>
                </a:cubicBezTo>
                <a:cubicBezTo>
                  <a:pt x="564110" y="528968"/>
                  <a:pt x="1013373" y="213584"/>
                  <a:pt x="1014431" y="206705"/>
                </a:cubicBezTo>
                <a:cubicBezTo>
                  <a:pt x="1015489" y="199826"/>
                  <a:pt x="459335" y="618397"/>
                  <a:pt x="427056" y="625805"/>
                </a:cubicBezTo>
                <a:cubicBezTo>
                  <a:pt x="394777" y="633213"/>
                  <a:pt x="761489" y="315713"/>
                  <a:pt x="820756" y="251155"/>
                </a:cubicBezTo>
                <a:cubicBezTo>
                  <a:pt x="880023" y="186597"/>
                  <a:pt x="756727" y="274438"/>
                  <a:pt x="782656" y="238455"/>
                </a:cubicBezTo>
                <a:cubicBezTo>
                  <a:pt x="808585" y="202472"/>
                  <a:pt x="938760" y="74413"/>
                  <a:pt x="976331" y="35255"/>
                </a:cubicBezTo>
                <a:cubicBezTo>
                  <a:pt x="1013902" y="-3903"/>
                  <a:pt x="1010991" y="-199"/>
                  <a:pt x="1014431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106055D3-B0C5-B131-E7FA-FC1D091B8722}"/>
              </a:ext>
            </a:extLst>
          </p:cNvPr>
          <p:cNvSpPr/>
          <p:nvPr/>
        </p:nvSpPr>
        <p:spPr>
          <a:xfrm>
            <a:off x="5146451" y="245025"/>
            <a:ext cx="849915" cy="2065155"/>
          </a:xfrm>
          <a:custGeom>
            <a:avLst/>
            <a:gdLst>
              <a:gd name="connsiteX0" fmla="*/ 805 w 849915"/>
              <a:gd name="connsiteY0" fmla="*/ 42603 h 2065155"/>
              <a:gd name="connsiteX1" fmla="*/ 138180 w 849915"/>
              <a:gd name="connsiteY1" fmla="*/ 184271 h 2065155"/>
              <a:gd name="connsiteX2" fmla="*/ 627577 w 849915"/>
              <a:gd name="connsiteY2" fmla="*/ 1004226 h 2065155"/>
              <a:gd name="connsiteX3" fmla="*/ 752073 w 849915"/>
              <a:gd name="connsiteY3" fmla="*/ 1527967 h 2065155"/>
              <a:gd name="connsiteX4" fmla="*/ 846518 w 849915"/>
              <a:gd name="connsiteY4" fmla="*/ 2034536 h 2065155"/>
              <a:gd name="connsiteX5" fmla="*/ 790710 w 849915"/>
              <a:gd name="connsiteY5" fmla="*/ 1910040 h 2065155"/>
              <a:gd name="connsiteX6" fmla="*/ 447273 w 849915"/>
              <a:gd name="connsiteY6" fmla="*/ 1102964 h 2065155"/>
              <a:gd name="connsiteX7" fmla="*/ 189695 w 849915"/>
              <a:gd name="connsiteY7" fmla="*/ 811043 h 2065155"/>
              <a:gd name="connsiteX8" fmla="*/ 181110 w 849915"/>
              <a:gd name="connsiteY8" fmla="*/ 768113 h 2065155"/>
              <a:gd name="connsiteX9" fmla="*/ 805 w 849915"/>
              <a:gd name="connsiteY9" fmla="*/ 42603 h 206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9915" h="2065155">
                <a:moveTo>
                  <a:pt x="805" y="42603"/>
                </a:moveTo>
                <a:cubicBezTo>
                  <a:pt x="-6350" y="-54704"/>
                  <a:pt x="33718" y="24000"/>
                  <a:pt x="138180" y="184271"/>
                </a:cubicBezTo>
                <a:cubicBezTo>
                  <a:pt x="242642" y="344542"/>
                  <a:pt x="525262" y="780277"/>
                  <a:pt x="627577" y="1004226"/>
                </a:cubicBezTo>
                <a:cubicBezTo>
                  <a:pt x="729893" y="1228175"/>
                  <a:pt x="715583" y="1356249"/>
                  <a:pt x="752073" y="1527967"/>
                </a:cubicBezTo>
                <a:cubicBezTo>
                  <a:pt x="788563" y="1699685"/>
                  <a:pt x="840079" y="1970857"/>
                  <a:pt x="846518" y="2034536"/>
                </a:cubicBezTo>
                <a:cubicBezTo>
                  <a:pt x="852957" y="2098215"/>
                  <a:pt x="857251" y="2065302"/>
                  <a:pt x="790710" y="1910040"/>
                </a:cubicBezTo>
                <a:cubicBezTo>
                  <a:pt x="724169" y="1754778"/>
                  <a:pt x="547442" y="1286130"/>
                  <a:pt x="447273" y="1102964"/>
                </a:cubicBezTo>
                <a:cubicBezTo>
                  <a:pt x="347104" y="919798"/>
                  <a:pt x="234055" y="866851"/>
                  <a:pt x="189695" y="811043"/>
                </a:cubicBezTo>
                <a:cubicBezTo>
                  <a:pt x="145335" y="755235"/>
                  <a:pt x="209014" y="894755"/>
                  <a:pt x="181110" y="768113"/>
                </a:cubicBezTo>
                <a:cubicBezTo>
                  <a:pt x="153206" y="641471"/>
                  <a:pt x="7960" y="139910"/>
                  <a:pt x="805" y="42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B0590830-B732-12A9-80CC-E458C9C00067}"/>
              </a:ext>
            </a:extLst>
          </p:cNvPr>
          <p:cNvSpPr/>
          <p:nvPr/>
        </p:nvSpPr>
        <p:spPr>
          <a:xfrm>
            <a:off x="5246315" y="1152823"/>
            <a:ext cx="704354" cy="1682795"/>
          </a:xfrm>
          <a:custGeom>
            <a:avLst/>
            <a:gdLst>
              <a:gd name="connsiteX0" fmla="*/ 214327 w 704354"/>
              <a:gd name="connsiteY0" fmla="*/ 44912 h 1682795"/>
              <a:gd name="connsiteX1" fmla="*/ 214327 w 704354"/>
              <a:gd name="connsiteY1" fmla="*/ 113600 h 1682795"/>
              <a:gd name="connsiteX2" fmla="*/ 3972 w 704354"/>
              <a:gd name="connsiteY2" fmla="*/ 1002242 h 1682795"/>
              <a:gd name="connsiteX3" fmla="*/ 76953 w 704354"/>
              <a:gd name="connsiteY3" fmla="*/ 1603256 h 1682795"/>
              <a:gd name="connsiteX4" fmla="*/ 81246 w 704354"/>
              <a:gd name="connsiteY4" fmla="*/ 1551740 h 1682795"/>
              <a:gd name="connsiteX5" fmla="*/ 197155 w 704354"/>
              <a:gd name="connsiteY5" fmla="*/ 1650478 h 1682795"/>
              <a:gd name="connsiteX6" fmla="*/ 373167 w 704354"/>
              <a:gd name="connsiteY6" fmla="*/ 1633307 h 1682795"/>
              <a:gd name="connsiteX7" fmla="*/ 428975 w 704354"/>
              <a:gd name="connsiteY7" fmla="*/ 1624721 h 1682795"/>
              <a:gd name="connsiteX8" fmla="*/ 673674 w 704354"/>
              <a:gd name="connsiteY8" fmla="*/ 1680529 h 1682795"/>
              <a:gd name="connsiteX9" fmla="*/ 695139 w 704354"/>
              <a:gd name="connsiteY9" fmla="*/ 1543154 h 1682795"/>
              <a:gd name="connsiteX10" fmla="*/ 622158 w 704354"/>
              <a:gd name="connsiteY10" fmla="*/ 504259 h 1682795"/>
              <a:gd name="connsiteX11" fmla="*/ 386046 w 704354"/>
              <a:gd name="connsiteY11" fmla="*/ 714614 h 1682795"/>
              <a:gd name="connsiteX12" fmla="*/ 235792 w 704354"/>
              <a:gd name="connsiteY12" fmla="*/ 465622 h 1682795"/>
              <a:gd name="connsiteX13" fmla="*/ 188570 w 704354"/>
              <a:gd name="connsiteY13" fmla="*/ 418400 h 1682795"/>
              <a:gd name="connsiteX14" fmla="*/ 214327 w 704354"/>
              <a:gd name="connsiteY14" fmla="*/ 44912 h 168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4354" h="1682795">
                <a:moveTo>
                  <a:pt x="214327" y="44912"/>
                </a:moveTo>
                <a:cubicBezTo>
                  <a:pt x="218620" y="-5888"/>
                  <a:pt x="249386" y="-45955"/>
                  <a:pt x="214327" y="113600"/>
                </a:cubicBezTo>
                <a:cubicBezTo>
                  <a:pt x="179268" y="273155"/>
                  <a:pt x="26868" y="753966"/>
                  <a:pt x="3972" y="1002242"/>
                </a:cubicBezTo>
                <a:cubicBezTo>
                  <a:pt x="-18924" y="1250518"/>
                  <a:pt x="64074" y="1511673"/>
                  <a:pt x="76953" y="1603256"/>
                </a:cubicBezTo>
                <a:cubicBezTo>
                  <a:pt x="89832" y="1694839"/>
                  <a:pt x="61212" y="1543870"/>
                  <a:pt x="81246" y="1551740"/>
                </a:cubicBezTo>
                <a:cubicBezTo>
                  <a:pt x="101280" y="1559610"/>
                  <a:pt x="148502" y="1636884"/>
                  <a:pt x="197155" y="1650478"/>
                </a:cubicBezTo>
                <a:cubicBezTo>
                  <a:pt x="245808" y="1664072"/>
                  <a:pt x="334530" y="1637600"/>
                  <a:pt x="373167" y="1633307"/>
                </a:cubicBezTo>
                <a:cubicBezTo>
                  <a:pt x="411804" y="1629014"/>
                  <a:pt x="378891" y="1616851"/>
                  <a:pt x="428975" y="1624721"/>
                </a:cubicBezTo>
                <a:cubicBezTo>
                  <a:pt x="479059" y="1632591"/>
                  <a:pt x="629313" y="1694123"/>
                  <a:pt x="673674" y="1680529"/>
                </a:cubicBezTo>
                <a:cubicBezTo>
                  <a:pt x="718035" y="1666935"/>
                  <a:pt x="703725" y="1739199"/>
                  <a:pt x="695139" y="1543154"/>
                </a:cubicBezTo>
                <a:cubicBezTo>
                  <a:pt x="686553" y="1347109"/>
                  <a:pt x="673674" y="642349"/>
                  <a:pt x="622158" y="504259"/>
                </a:cubicBezTo>
                <a:cubicBezTo>
                  <a:pt x="570642" y="366169"/>
                  <a:pt x="450440" y="721054"/>
                  <a:pt x="386046" y="714614"/>
                </a:cubicBezTo>
                <a:cubicBezTo>
                  <a:pt x="321652" y="708174"/>
                  <a:pt x="268705" y="514991"/>
                  <a:pt x="235792" y="465622"/>
                </a:cubicBezTo>
                <a:cubicBezTo>
                  <a:pt x="202879" y="416253"/>
                  <a:pt x="190716" y="484941"/>
                  <a:pt x="188570" y="418400"/>
                </a:cubicBezTo>
                <a:cubicBezTo>
                  <a:pt x="186424" y="351859"/>
                  <a:pt x="210034" y="95712"/>
                  <a:pt x="214327" y="44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4611A0AF-7AD5-D024-B17C-E38EC3906FB2}"/>
              </a:ext>
            </a:extLst>
          </p:cNvPr>
          <p:cNvSpPr/>
          <p:nvPr/>
        </p:nvSpPr>
        <p:spPr>
          <a:xfrm>
            <a:off x="3646048" y="1596719"/>
            <a:ext cx="609609" cy="1270984"/>
          </a:xfrm>
          <a:custGeom>
            <a:avLst/>
            <a:gdLst>
              <a:gd name="connsiteX0" fmla="*/ 28724 w 609609"/>
              <a:gd name="connsiteY0" fmla="*/ 38898 h 1270984"/>
              <a:gd name="connsiteX1" fmla="*/ 11552 w 609609"/>
              <a:gd name="connsiteY1" fmla="*/ 197737 h 1270984"/>
              <a:gd name="connsiteX2" fmla="*/ 204735 w 609609"/>
              <a:gd name="connsiteY2" fmla="*/ 850267 h 1270984"/>
              <a:gd name="connsiteX3" fmla="*/ 316352 w 609609"/>
              <a:gd name="connsiteY3" fmla="*/ 880318 h 1270984"/>
              <a:gd name="connsiteX4" fmla="*/ 410797 w 609609"/>
              <a:gd name="connsiteY4" fmla="*/ 1000520 h 1270984"/>
              <a:gd name="connsiteX5" fmla="*/ 603980 w 609609"/>
              <a:gd name="connsiteY5" fmla="*/ 1270977 h 1270984"/>
              <a:gd name="connsiteX6" fmla="*/ 170391 w 609609"/>
              <a:gd name="connsiteY6" fmla="*/ 991935 h 1270984"/>
              <a:gd name="connsiteX7" fmla="*/ 84532 w 609609"/>
              <a:gd name="connsiteY7" fmla="*/ 833095 h 1270984"/>
              <a:gd name="connsiteX8" fmla="*/ 28724 w 609609"/>
              <a:gd name="connsiteY8" fmla="*/ 38898 h 12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9" h="1270984">
                <a:moveTo>
                  <a:pt x="28724" y="38898"/>
                </a:moveTo>
                <a:cubicBezTo>
                  <a:pt x="16561" y="-66995"/>
                  <a:pt x="-17783" y="62509"/>
                  <a:pt x="11552" y="197737"/>
                </a:cubicBezTo>
                <a:cubicBezTo>
                  <a:pt x="40887" y="332965"/>
                  <a:pt x="153935" y="736504"/>
                  <a:pt x="204735" y="850267"/>
                </a:cubicBezTo>
                <a:cubicBezTo>
                  <a:pt x="255535" y="964030"/>
                  <a:pt x="282008" y="855276"/>
                  <a:pt x="316352" y="880318"/>
                </a:cubicBezTo>
                <a:cubicBezTo>
                  <a:pt x="350696" y="905360"/>
                  <a:pt x="362859" y="935410"/>
                  <a:pt x="410797" y="1000520"/>
                </a:cubicBezTo>
                <a:cubicBezTo>
                  <a:pt x="458735" y="1065630"/>
                  <a:pt x="644048" y="1272408"/>
                  <a:pt x="603980" y="1270977"/>
                </a:cubicBezTo>
                <a:cubicBezTo>
                  <a:pt x="563912" y="1269546"/>
                  <a:pt x="256966" y="1064915"/>
                  <a:pt x="170391" y="991935"/>
                </a:cubicBezTo>
                <a:cubicBezTo>
                  <a:pt x="83816" y="918955"/>
                  <a:pt x="110290" y="985495"/>
                  <a:pt x="84532" y="833095"/>
                </a:cubicBezTo>
                <a:cubicBezTo>
                  <a:pt x="58774" y="680695"/>
                  <a:pt x="40887" y="144791"/>
                  <a:pt x="28724" y="38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8A025A88-6D67-C1EE-4EFA-4A7E55986F0C}"/>
              </a:ext>
            </a:extLst>
          </p:cNvPr>
          <p:cNvSpPr/>
          <p:nvPr/>
        </p:nvSpPr>
        <p:spPr>
          <a:xfrm>
            <a:off x="2754160" y="7620181"/>
            <a:ext cx="2266595" cy="4177786"/>
          </a:xfrm>
          <a:custGeom>
            <a:avLst/>
            <a:gdLst>
              <a:gd name="connsiteX0" fmla="*/ 1806265 w 2266595"/>
              <a:gd name="connsiteY0" fmla="*/ 19110 h 4177786"/>
              <a:gd name="connsiteX1" fmla="*/ 2084058 w 2266595"/>
              <a:gd name="connsiteY1" fmla="*/ 262178 h 4177786"/>
              <a:gd name="connsiteX2" fmla="*/ 2234529 w 2266595"/>
              <a:gd name="connsiteY2" fmla="*/ 794614 h 4177786"/>
              <a:gd name="connsiteX3" fmla="*/ 1447450 w 2266595"/>
              <a:gd name="connsiteY3" fmla="*/ 493672 h 4177786"/>
              <a:gd name="connsiteX4" fmla="*/ 1366427 w 2266595"/>
              <a:gd name="connsiteY4" fmla="*/ 1037682 h 4177786"/>
              <a:gd name="connsiteX5" fmla="*/ 1111784 w 2266595"/>
              <a:gd name="connsiteY5" fmla="*/ 1176578 h 4177786"/>
              <a:gd name="connsiteX6" fmla="*/ 1343278 w 2266595"/>
              <a:gd name="connsiteY6" fmla="*/ 1685865 h 4177786"/>
              <a:gd name="connsiteX7" fmla="*/ 729820 w 2266595"/>
              <a:gd name="connsiteY7" fmla="*/ 1871060 h 4177786"/>
              <a:gd name="connsiteX8" fmla="*/ 776118 w 2266595"/>
              <a:gd name="connsiteY8" fmla="*/ 2380346 h 4177786"/>
              <a:gd name="connsiteX9" fmla="*/ 799268 w 2266595"/>
              <a:gd name="connsiteY9" fmla="*/ 2577115 h 4177786"/>
              <a:gd name="connsiteX10" fmla="*/ 799268 w 2266595"/>
              <a:gd name="connsiteY10" fmla="*/ 2935930 h 4177786"/>
              <a:gd name="connsiteX11" fmla="*/ 741394 w 2266595"/>
              <a:gd name="connsiteY11" fmla="*/ 3063252 h 4177786"/>
              <a:gd name="connsiteX12" fmla="*/ 1204382 w 2266595"/>
              <a:gd name="connsiteY12" fmla="*/ 3306320 h 4177786"/>
              <a:gd name="connsiteX13" fmla="*/ 615 w 2266595"/>
              <a:gd name="connsiteY13" fmla="*/ 3699860 h 4177786"/>
              <a:gd name="connsiteX14" fmla="*/ 1042336 w 2266595"/>
              <a:gd name="connsiteY14" fmla="*/ 3711434 h 4177786"/>
              <a:gd name="connsiteX15" fmla="*/ 1192807 w 2266595"/>
              <a:gd name="connsiteY15" fmla="*/ 4012376 h 4177786"/>
              <a:gd name="connsiteX16" fmla="*/ 590924 w 2266595"/>
              <a:gd name="connsiteY16" fmla="*/ 4116548 h 4177786"/>
              <a:gd name="connsiteX17" fmla="*/ 891865 w 2266595"/>
              <a:gd name="connsiteY17" fmla="*/ 3051677 h 4177786"/>
              <a:gd name="connsiteX18" fmla="*/ 706670 w 2266595"/>
              <a:gd name="connsiteY18" fmla="*/ 2102553 h 4177786"/>
              <a:gd name="connsiteX19" fmla="*/ 868716 w 2266595"/>
              <a:gd name="connsiteY19" fmla="*/ 1616416 h 4177786"/>
              <a:gd name="connsiteX20" fmla="*/ 1262255 w 2266595"/>
              <a:gd name="connsiteY20" fmla="*/ 1477520 h 4177786"/>
              <a:gd name="connsiteX21" fmla="*/ 1424301 w 2266595"/>
              <a:gd name="connsiteY21" fmla="*/ 1130280 h 4177786"/>
              <a:gd name="connsiteX22" fmla="*/ 1493749 w 2266595"/>
              <a:gd name="connsiteY22" fmla="*/ 921935 h 4177786"/>
              <a:gd name="connsiteX23" fmla="*/ 1991460 w 2266595"/>
              <a:gd name="connsiteY23" fmla="*/ 921935 h 4177786"/>
              <a:gd name="connsiteX24" fmla="*/ 2130356 w 2266595"/>
              <a:gd name="connsiteY24" fmla="*/ 748315 h 4177786"/>
              <a:gd name="connsiteX25" fmla="*/ 1806265 w 2266595"/>
              <a:gd name="connsiteY25" fmla="*/ 19110 h 417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66595" h="4177786">
                <a:moveTo>
                  <a:pt x="1806265" y="19110"/>
                </a:moveTo>
                <a:cubicBezTo>
                  <a:pt x="1798549" y="-61913"/>
                  <a:pt x="2012681" y="132927"/>
                  <a:pt x="2084058" y="262178"/>
                </a:cubicBezTo>
                <a:cubicBezTo>
                  <a:pt x="2155435" y="391429"/>
                  <a:pt x="2340630" y="756032"/>
                  <a:pt x="2234529" y="794614"/>
                </a:cubicBezTo>
                <a:cubicBezTo>
                  <a:pt x="2128428" y="833196"/>
                  <a:pt x="1592134" y="453161"/>
                  <a:pt x="1447450" y="493672"/>
                </a:cubicBezTo>
                <a:cubicBezTo>
                  <a:pt x="1302766" y="534183"/>
                  <a:pt x="1422371" y="923864"/>
                  <a:pt x="1366427" y="1037682"/>
                </a:cubicBezTo>
                <a:cubicBezTo>
                  <a:pt x="1310483" y="1151500"/>
                  <a:pt x="1115642" y="1068548"/>
                  <a:pt x="1111784" y="1176578"/>
                </a:cubicBezTo>
                <a:cubicBezTo>
                  <a:pt x="1107926" y="1284608"/>
                  <a:pt x="1406939" y="1570118"/>
                  <a:pt x="1343278" y="1685865"/>
                </a:cubicBezTo>
                <a:cubicBezTo>
                  <a:pt x="1279617" y="1801612"/>
                  <a:pt x="824347" y="1755313"/>
                  <a:pt x="729820" y="1871060"/>
                </a:cubicBezTo>
                <a:cubicBezTo>
                  <a:pt x="635293" y="1986807"/>
                  <a:pt x="764543" y="2262670"/>
                  <a:pt x="776118" y="2380346"/>
                </a:cubicBezTo>
                <a:cubicBezTo>
                  <a:pt x="787693" y="2498022"/>
                  <a:pt x="795410" y="2484518"/>
                  <a:pt x="799268" y="2577115"/>
                </a:cubicBezTo>
                <a:cubicBezTo>
                  <a:pt x="803126" y="2669712"/>
                  <a:pt x="808914" y="2854907"/>
                  <a:pt x="799268" y="2935930"/>
                </a:cubicBezTo>
                <a:cubicBezTo>
                  <a:pt x="789622" y="3016953"/>
                  <a:pt x="673875" y="3001520"/>
                  <a:pt x="741394" y="3063252"/>
                </a:cubicBezTo>
                <a:cubicBezTo>
                  <a:pt x="808913" y="3124984"/>
                  <a:pt x="1327845" y="3200219"/>
                  <a:pt x="1204382" y="3306320"/>
                </a:cubicBezTo>
                <a:cubicBezTo>
                  <a:pt x="1080919" y="3412421"/>
                  <a:pt x="27623" y="3632341"/>
                  <a:pt x="615" y="3699860"/>
                </a:cubicBezTo>
                <a:cubicBezTo>
                  <a:pt x="-26393" y="3767379"/>
                  <a:pt x="843637" y="3659348"/>
                  <a:pt x="1042336" y="3711434"/>
                </a:cubicBezTo>
                <a:cubicBezTo>
                  <a:pt x="1241035" y="3763520"/>
                  <a:pt x="1268042" y="3944857"/>
                  <a:pt x="1192807" y="4012376"/>
                </a:cubicBezTo>
                <a:cubicBezTo>
                  <a:pt x="1117572" y="4079895"/>
                  <a:pt x="641081" y="4276664"/>
                  <a:pt x="590924" y="4116548"/>
                </a:cubicBezTo>
                <a:cubicBezTo>
                  <a:pt x="540767" y="3956432"/>
                  <a:pt x="872574" y="3387343"/>
                  <a:pt x="891865" y="3051677"/>
                </a:cubicBezTo>
                <a:cubicBezTo>
                  <a:pt x="911156" y="2716011"/>
                  <a:pt x="710528" y="2341763"/>
                  <a:pt x="706670" y="2102553"/>
                </a:cubicBezTo>
                <a:cubicBezTo>
                  <a:pt x="702812" y="1863343"/>
                  <a:pt x="776118" y="1720588"/>
                  <a:pt x="868716" y="1616416"/>
                </a:cubicBezTo>
                <a:cubicBezTo>
                  <a:pt x="961313" y="1512244"/>
                  <a:pt x="1169657" y="1558543"/>
                  <a:pt x="1262255" y="1477520"/>
                </a:cubicBezTo>
                <a:cubicBezTo>
                  <a:pt x="1354853" y="1396497"/>
                  <a:pt x="1385719" y="1222878"/>
                  <a:pt x="1424301" y="1130280"/>
                </a:cubicBezTo>
                <a:cubicBezTo>
                  <a:pt x="1462883" y="1037683"/>
                  <a:pt x="1399222" y="956659"/>
                  <a:pt x="1493749" y="921935"/>
                </a:cubicBezTo>
                <a:cubicBezTo>
                  <a:pt x="1588276" y="887211"/>
                  <a:pt x="1885359" y="950872"/>
                  <a:pt x="1991460" y="921935"/>
                </a:cubicBezTo>
                <a:cubicBezTo>
                  <a:pt x="2097561" y="892998"/>
                  <a:pt x="2167009" y="900715"/>
                  <a:pt x="2130356" y="748315"/>
                </a:cubicBezTo>
                <a:cubicBezTo>
                  <a:pt x="2093703" y="595915"/>
                  <a:pt x="1813981" y="100133"/>
                  <a:pt x="1806265" y="19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F3D45BE9-9C68-4D94-D9F3-B29243436CD8}"/>
              </a:ext>
            </a:extLst>
          </p:cNvPr>
          <p:cNvSpPr/>
          <p:nvPr/>
        </p:nvSpPr>
        <p:spPr>
          <a:xfrm>
            <a:off x="2002407" y="9319916"/>
            <a:ext cx="625101" cy="3172165"/>
          </a:xfrm>
          <a:custGeom>
            <a:avLst/>
            <a:gdLst>
              <a:gd name="connsiteX0" fmla="*/ 335679 w 625101"/>
              <a:gd name="connsiteY0" fmla="*/ 55578 h 3172165"/>
              <a:gd name="connsiteX1" fmla="*/ 335679 w 625101"/>
              <a:gd name="connsiteY1" fmla="*/ 379669 h 3172165"/>
              <a:gd name="connsiteX2" fmla="*/ 381978 w 625101"/>
              <a:gd name="connsiteY2" fmla="*/ 2011699 h 3172165"/>
              <a:gd name="connsiteX3" fmla="*/ 625046 w 625101"/>
              <a:gd name="connsiteY3" fmla="*/ 2787203 h 3172165"/>
              <a:gd name="connsiteX4" fmla="*/ 358828 w 625101"/>
              <a:gd name="connsiteY4" fmla="*/ 2717755 h 3172165"/>
              <a:gd name="connsiteX5" fmla="*/ 393552 w 625101"/>
              <a:gd name="connsiteY5" fmla="*/ 3146018 h 3172165"/>
              <a:gd name="connsiteX6" fmla="*/ 266231 w 625101"/>
              <a:gd name="connsiteY6" fmla="*/ 1838079 h 3172165"/>
              <a:gd name="connsiteX7" fmla="*/ 13 w 625101"/>
              <a:gd name="connsiteY7" fmla="*/ 773208 h 3172165"/>
              <a:gd name="connsiteX8" fmla="*/ 254656 w 625101"/>
              <a:gd name="connsiteY8" fmla="*/ 1236195 h 3172165"/>
              <a:gd name="connsiteX9" fmla="*/ 335679 w 625101"/>
              <a:gd name="connsiteY9" fmla="*/ 55578 h 317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5101" h="3172165">
                <a:moveTo>
                  <a:pt x="335679" y="55578"/>
                </a:moveTo>
                <a:cubicBezTo>
                  <a:pt x="349183" y="-87176"/>
                  <a:pt x="327963" y="53649"/>
                  <a:pt x="335679" y="379669"/>
                </a:cubicBezTo>
                <a:cubicBezTo>
                  <a:pt x="343395" y="705689"/>
                  <a:pt x="333750" y="1610443"/>
                  <a:pt x="381978" y="2011699"/>
                </a:cubicBezTo>
                <a:cubicBezTo>
                  <a:pt x="430206" y="2412955"/>
                  <a:pt x="628904" y="2669527"/>
                  <a:pt x="625046" y="2787203"/>
                </a:cubicBezTo>
                <a:cubicBezTo>
                  <a:pt x="621188" y="2904879"/>
                  <a:pt x="397410" y="2657953"/>
                  <a:pt x="358828" y="2717755"/>
                </a:cubicBezTo>
                <a:cubicBezTo>
                  <a:pt x="320246" y="2777558"/>
                  <a:pt x="408985" y="3292631"/>
                  <a:pt x="393552" y="3146018"/>
                </a:cubicBezTo>
                <a:cubicBezTo>
                  <a:pt x="378119" y="2999405"/>
                  <a:pt x="331821" y="2233547"/>
                  <a:pt x="266231" y="1838079"/>
                </a:cubicBezTo>
                <a:cubicBezTo>
                  <a:pt x="200641" y="1442611"/>
                  <a:pt x="1942" y="873522"/>
                  <a:pt x="13" y="773208"/>
                </a:cubicBezTo>
                <a:cubicBezTo>
                  <a:pt x="-1916" y="672894"/>
                  <a:pt x="206428" y="1353871"/>
                  <a:pt x="254656" y="1236195"/>
                </a:cubicBezTo>
                <a:cubicBezTo>
                  <a:pt x="302884" y="1118519"/>
                  <a:pt x="322175" y="198332"/>
                  <a:pt x="335679" y="55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B657FD03-1590-40BE-0751-8CA3A6F316BA}"/>
              </a:ext>
            </a:extLst>
          </p:cNvPr>
          <p:cNvSpPr/>
          <p:nvPr/>
        </p:nvSpPr>
        <p:spPr>
          <a:xfrm>
            <a:off x="3999689" y="7636124"/>
            <a:ext cx="1035262" cy="864215"/>
          </a:xfrm>
          <a:custGeom>
            <a:avLst/>
            <a:gdLst>
              <a:gd name="connsiteX0" fmla="*/ 977425 w 1035262"/>
              <a:gd name="connsiteY0" fmla="*/ 813395 h 864215"/>
              <a:gd name="connsiteX1" fmla="*/ 63025 w 1035262"/>
              <a:gd name="connsiteY1" fmla="*/ 61041 h 864215"/>
              <a:gd name="connsiteX2" fmla="*/ 167197 w 1035262"/>
              <a:gd name="connsiteY2" fmla="*/ 118914 h 864215"/>
              <a:gd name="connsiteX3" fmla="*/ 873253 w 1035262"/>
              <a:gd name="connsiteY3" fmla="*/ 709223 h 864215"/>
              <a:gd name="connsiteX4" fmla="*/ 931126 w 1035262"/>
              <a:gd name="connsiteY4" fmla="*/ 790246 h 864215"/>
              <a:gd name="connsiteX5" fmla="*/ 977425 w 1035262"/>
              <a:gd name="connsiteY5" fmla="*/ 813395 h 86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262" h="864215">
                <a:moveTo>
                  <a:pt x="977425" y="813395"/>
                </a:moveTo>
                <a:cubicBezTo>
                  <a:pt x="832742" y="691861"/>
                  <a:pt x="198063" y="176788"/>
                  <a:pt x="63025" y="61041"/>
                </a:cubicBezTo>
                <a:cubicBezTo>
                  <a:pt x="-72013" y="-54706"/>
                  <a:pt x="32159" y="10884"/>
                  <a:pt x="167197" y="118914"/>
                </a:cubicBezTo>
                <a:cubicBezTo>
                  <a:pt x="302235" y="226944"/>
                  <a:pt x="745932" y="597334"/>
                  <a:pt x="873253" y="709223"/>
                </a:cubicBezTo>
                <a:cubicBezTo>
                  <a:pt x="1000574" y="821112"/>
                  <a:pt x="909906" y="778671"/>
                  <a:pt x="931126" y="790246"/>
                </a:cubicBezTo>
                <a:cubicBezTo>
                  <a:pt x="952346" y="801821"/>
                  <a:pt x="1122108" y="934929"/>
                  <a:pt x="977425" y="813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4C20421B-89E1-BFC0-5B5B-8EB01B6B1BC4}"/>
              </a:ext>
            </a:extLst>
          </p:cNvPr>
          <p:cNvSpPr/>
          <p:nvPr/>
        </p:nvSpPr>
        <p:spPr>
          <a:xfrm>
            <a:off x="3168785" y="8133647"/>
            <a:ext cx="1354121" cy="1141424"/>
          </a:xfrm>
          <a:custGeom>
            <a:avLst/>
            <a:gdLst>
              <a:gd name="connsiteX0" fmla="*/ 1299043 w 1354121"/>
              <a:gd name="connsiteY0" fmla="*/ 385320 h 1141424"/>
              <a:gd name="connsiteX1" fmla="*/ 1229595 w 1354121"/>
              <a:gd name="connsiteY1" fmla="*/ 396895 h 1141424"/>
              <a:gd name="connsiteX2" fmla="*/ 361493 w 1354121"/>
              <a:gd name="connsiteY2" fmla="*/ 165401 h 1141424"/>
              <a:gd name="connsiteX3" fmla="*/ 2678 w 1354121"/>
              <a:gd name="connsiteY3" fmla="*/ 3356 h 1141424"/>
              <a:gd name="connsiteX4" fmla="*/ 523539 w 1354121"/>
              <a:gd name="connsiteY4" fmla="*/ 315872 h 1141424"/>
              <a:gd name="connsiteX5" fmla="*/ 917078 w 1354121"/>
              <a:gd name="connsiteY5" fmla="*/ 1137675 h 1141424"/>
              <a:gd name="connsiteX6" fmla="*/ 674010 w 1354121"/>
              <a:gd name="connsiteY6" fmla="*/ 605239 h 1141424"/>
              <a:gd name="connsiteX7" fmla="*/ 755033 w 1354121"/>
              <a:gd name="connsiteY7" fmla="*/ 234849 h 1141424"/>
              <a:gd name="connsiteX8" fmla="*/ 1299043 w 1354121"/>
              <a:gd name="connsiteY8" fmla="*/ 385320 h 114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121" h="1141424">
                <a:moveTo>
                  <a:pt x="1299043" y="385320"/>
                </a:moveTo>
                <a:cubicBezTo>
                  <a:pt x="1378137" y="412328"/>
                  <a:pt x="1385853" y="433548"/>
                  <a:pt x="1229595" y="396895"/>
                </a:cubicBezTo>
                <a:cubicBezTo>
                  <a:pt x="1073337" y="360242"/>
                  <a:pt x="565979" y="230991"/>
                  <a:pt x="361493" y="165401"/>
                </a:cubicBezTo>
                <a:cubicBezTo>
                  <a:pt x="157007" y="99811"/>
                  <a:pt x="-24330" y="-21723"/>
                  <a:pt x="2678" y="3356"/>
                </a:cubicBezTo>
                <a:cubicBezTo>
                  <a:pt x="29686" y="28434"/>
                  <a:pt x="371139" y="126819"/>
                  <a:pt x="523539" y="315872"/>
                </a:cubicBezTo>
                <a:cubicBezTo>
                  <a:pt x="675939" y="504925"/>
                  <a:pt x="892000" y="1089447"/>
                  <a:pt x="917078" y="1137675"/>
                </a:cubicBezTo>
                <a:cubicBezTo>
                  <a:pt x="942156" y="1185903"/>
                  <a:pt x="701017" y="755710"/>
                  <a:pt x="674010" y="605239"/>
                </a:cubicBezTo>
                <a:cubicBezTo>
                  <a:pt x="647002" y="454768"/>
                  <a:pt x="650861" y="267644"/>
                  <a:pt x="755033" y="234849"/>
                </a:cubicBezTo>
                <a:cubicBezTo>
                  <a:pt x="859205" y="202054"/>
                  <a:pt x="1219949" y="358312"/>
                  <a:pt x="1299043" y="385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CE24C586-1AA0-292E-D1F4-CF47DDB2162E}"/>
              </a:ext>
            </a:extLst>
          </p:cNvPr>
          <p:cNvSpPr/>
          <p:nvPr/>
        </p:nvSpPr>
        <p:spPr>
          <a:xfrm>
            <a:off x="2869463" y="8924081"/>
            <a:ext cx="1474046" cy="756140"/>
          </a:xfrm>
          <a:custGeom>
            <a:avLst/>
            <a:gdLst>
              <a:gd name="connsiteX0" fmla="*/ 1436319 w 1474046"/>
              <a:gd name="connsiteY0" fmla="*/ 23149 h 756140"/>
              <a:gd name="connsiteX1" fmla="*/ 1262699 w 1474046"/>
              <a:gd name="connsiteY1" fmla="*/ 46299 h 756140"/>
              <a:gd name="connsiteX2" fmla="*/ 35783 w 1474046"/>
              <a:gd name="connsiteY2" fmla="*/ 81023 h 756140"/>
              <a:gd name="connsiteX3" fmla="*/ 383023 w 1474046"/>
              <a:gd name="connsiteY3" fmla="*/ 127322 h 756140"/>
              <a:gd name="connsiteX4" fmla="*/ 950183 w 1474046"/>
              <a:gd name="connsiteY4" fmla="*/ 752354 h 756140"/>
              <a:gd name="connsiteX5" fmla="*/ 637666 w 1474046"/>
              <a:gd name="connsiteY5" fmla="*/ 405114 h 756140"/>
              <a:gd name="connsiteX6" fmla="*/ 348299 w 1474046"/>
              <a:gd name="connsiteY6" fmla="*/ 81023 h 756140"/>
              <a:gd name="connsiteX7" fmla="*/ 880734 w 1474046"/>
              <a:gd name="connsiteY7" fmla="*/ 46299 h 756140"/>
              <a:gd name="connsiteX8" fmla="*/ 846010 w 1474046"/>
              <a:gd name="connsiteY8" fmla="*/ 0 h 756140"/>
              <a:gd name="connsiteX9" fmla="*/ 1436319 w 1474046"/>
              <a:gd name="connsiteY9" fmla="*/ 23149 h 75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4046" h="756140">
                <a:moveTo>
                  <a:pt x="1436319" y="23149"/>
                </a:moveTo>
                <a:cubicBezTo>
                  <a:pt x="1505767" y="30865"/>
                  <a:pt x="1496122" y="36653"/>
                  <a:pt x="1262699" y="46299"/>
                </a:cubicBezTo>
                <a:cubicBezTo>
                  <a:pt x="1029276" y="55945"/>
                  <a:pt x="182395" y="67519"/>
                  <a:pt x="35783" y="81023"/>
                </a:cubicBezTo>
                <a:cubicBezTo>
                  <a:pt x="-110829" y="94527"/>
                  <a:pt x="230623" y="15433"/>
                  <a:pt x="383023" y="127322"/>
                </a:cubicBezTo>
                <a:cubicBezTo>
                  <a:pt x="535423" y="239211"/>
                  <a:pt x="907743" y="706055"/>
                  <a:pt x="950183" y="752354"/>
                </a:cubicBezTo>
                <a:cubicBezTo>
                  <a:pt x="992623" y="798653"/>
                  <a:pt x="637666" y="405114"/>
                  <a:pt x="637666" y="405114"/>
                </a:cubicBezTo>
                <a:cubicBezTo>
                  <a:pt x="537352" y="293226"/>
                  <a:pt x="307788" y="140825"/>
                  <a:pt x="348299" y="81023"/>
                </a:cubicBezTo>
                <a:cubicBezTo>
                  <a:pt x="388810" y="21221"/>
                  <a:pt x="797782" y="59803"/>
                  <a:pt x="880734" y="46299"/>
                </a:cubicBezTo>
                <a:cubicBezTo>
                  <a:pt x="963686" y="32795"/>
                  <a:pt x="761129" y="3858"/>
                  <a:pt x="846010" y="0"/>
                </a:cubicBezTo>
                <a:lnTo>
                  <a:pt x="1436319" y="231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19672D47-5035-2B33-2B46-E49DC9A9FDBB}"/>
              </a:ext>
            </a:extLst>
          </p:cNvPr>
          <p:cNvSpPr/>
          <p:nvPr/>
        </p:nvSpPr>
        <p:spPr>
          <a:xfrm>
            <a:off x="2671870" y="9513005"/>
            <a:ext cx="1320778" cy="953578"/>
          </a:xfrm>
          <a:custGeom>
            <a:avLst/>
            <a:gdLst>
              <a:gd name="connsiteX0" fmla="*/ 1286672 w 1320778"/>
              <a:gd name="connsiteY0" fmla="*/ 1385 h 953578"/>
              <a:gd name="connsiteX1" fmla="*/ 36606 w 1320778"/>
              <a:gd name="connsiteY1" fmla="*/ 151856 h 953578"/>
              <a:gd name="connsiteX2" fmla="*/ 349122 w 1320778"/>
              <a:gd name="connsiteY2" fmla="*/ 186580 h 953578"/>
              <a:gd name="connsiteX3" fmla="*/ 511168 w 1320778"/>
              <a:gd name="connsiteY3" fmla="*/ 325476 h 953578"/>
              <a:gd name="connsiteX4" fmla="*/ 1309821 w 1320778"/>
              <a:gd name="connsiteY4" fmla="*/ 950509 h 953578"/>
              <a:gd name="connsiteX5" fmla="*/ 939431 w 1320778"/>
              <a:gd name="connsiteY5" fmla="*/ 545395 h 953578"/>
              <a:gd name="connsiteX6" fmla="*/ 430145 w 1320778"/>
              <a:gd name="connsiteY6" fmla="*/ 105557 h 953578"/>
              <a:gd name="connsiteX7" fmla="*/ 1286672 w 1320778"/>
              <a:gd name="connsiteY7" fmla="*/ 1385 h 95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778" h="953578">
                <a:moveTo>
                  <a:pt x="1286672" y="1385"/>
                </a:moveTo>
                <a:cubicBezTo>
                  <a:pt x="1221082" y="9102"/>
                  <a:pt x="192864" y="120990"/>
                  <a:pt x="36606" y="151856"/>
                </a:cubicBezTo>
                <a:cubicBezTo>
                  <a:pt x="-119652" y="182722"/>
                  <a:pt x="270028" y="157643"/>
                  <a:pt x="349122" y="186580"/>
                </a:cubicBezTo>
                <a:cubicBezTo>
                  <a:pt x="428216" y="215517"/>
                  <a:pt x="351052" y="198155"/>
                  <a:pt x="511168" y="325476"/>
                </a:cubicBezTo>
                <a:cubicBezTo>
                  <a:pt x="671284" y="452797"/>
                  <a:pt x="1238444" y="913856"/>
                  <a:pt x="1309821" y="950509"/>
                </a:cubicBezTo>
                <a:cubicBezTo>
                  <a:pt x="1381198" y="987162"/>
                  <a:pt x="1086044" y="686220"/>
                  <a:pt x="939431" y="545395"/>
                </a:cubicBezTo>
                <a:cubicBezTo>
                  <a:pt x="792818" y="404570"/>
                  <a:pt x="379988" y="194296"/>
                  <a:pt x="430145" y="105557"/>
                </a:cubicBezTo>
                <a:cubicBezTo>
                  <a:pt x="480302" y="16818"/>
                  <a:pt x="1352262" y="-6332"/>
                  <a:pt x="1286672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54EA8914-C6EF-51AC-B428-6633548FA5AF}"/>
              </a:ext>
            </a:extLst>
          </p:cNvPr>
          <p:cNvSpPr/>
          <p:nvPr/>
        </p:nvSpPr>
        <p:spPr>
          <a:xfrm>
            <a:off x="2931497" y="9975107"/>
            <a:ext cx="1039110" cy="896347"/>
          </a:xfrm>
          <a:custGeom>
            <a:avLst/>
            <a:gdLst>
              <a:gd name="connsiteX0" fmla="*/ 1038619 w 1039110"/>
              <a:gd name="connsiteY0" fmla="*/ 2270 h 896347"/>
              <a:gd name="connsiteX1" fmla="*/ 20047 w 1039110"/>
              <a:gd name="connsiteY1" fmla="*/ 499982 h 896347"/>
              <a:gd name="connsiteX2" fmla="*/ 344138 w 1039110"/>
              <a:gd name="connsiteY2" fmla="*/ 453683 h 896347"/>
              <a:gd name="connsiteX3" fmla="*/ 124219 w 1039110"/>
              <a:gd name="connsiteY3" fmla="*/ 511556 h 896347"/>
              <a:gd name="connsiteX4" fmla="*/ 888149 w 1039110"/>
              <a:gd name="connsiteY4" fmla="*/ 893521 h 896347"/>
              <a:gd name="connsiteX5" fmla="*/ 459885 w 1039110"/>
              <a:gd name="connsiteY5" fmla="*/ 673602 h 896347"/>
              <a:gd name="connsiteX6" fmla="*/ 54771 w 1039110"/>
              <a:gd name="connsiteY6" fmla="*/ 453683 h 896347"/>
              <a:gd name="connsiteX7" fmla="*/ 425161 w 1039110"/>
              <a:gd name="connsiteY7" fmla="*/ 314787 h 896347"/>
              <a:gd name="connsiteX8" fmla="*/ 158944 w 1039110"/>
              <a:gd name="connsiteY8" fmla="*/ 314787 h 896347"/>
              <a:gd name="connsiteX9" fmla="*/ 1038619 w 1039110"/>
              <a:gd name="connsiteY9" fmla="*/ 2270 h 8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9110" h="896347">
                <a:moveTo>
                  <a:pt x="1038619" y="2270"/>
                </a:moveTo>
                <a:cubicBezTo>
                  <a:pt x="1015470" y="33136"/>
                  <a:pt x="135794" y="424747"/>
                  <a:pt x="20047" y="499982"/>
                </a:cubicBezTo>
                <a:cubicBezTo>
                  <a:pt x="-95700" y="575217"/>
                  <a:pt x="326776" y="451754"/>
                  <a:pt x="344138" y="453683"/>
                </a:cubicBezTo>
                <a:cubicBezTo>
                  <a:pt x="361500" y="455612"/>
                  <a:pt x="33551" y="438250"/>
                  <a:pt x="124219" y="511556"/>
                </a:cubicBezTo>
                <a:cubicBezTo>
                  <a:pt x="214887" y="584862"/>
                  <a:pt x="832205" y="866513"/>
                  <a:pt x="888149" y="893521"/>
                </a:cubicBezTo>
                <a:cubicBezTo>
                  <a:pt x="944093" y="920529"/>
                  <a:pt x="598781" y="746908"/>
                  <a:pt x="459885" y="673602"/>
                </a:cubicBezTo>
                <a:cubicBezTo>
                  <a:pt x="320989" y="600296"/>
                  <a:pt x="60558" y="513486"/>
                  <a:pt x="54771" y="453683"/>
                </a:cubicBezTo>
                <a:cubicBezTo>
                  <a:pt x="48984" y="393881"/>
                  <a:pt x="407799" y="337936"/>
                  <a:pt x="425161" y="314787"/>
                </a:cubicBezTo>
                <a:cubicBezTo>
                  <a:pt x="442523" y="291638"/>
                  <a:pt x="58630" y="364944"/>
                  <a:pt x="158944" y="314787"/>
                </a:cubicBezTo>
                <a:cubicBezTo>
                  <a:pt x="259258" y="264630"/>
                  <a:pt x="1061768" y="-28596"/>
                  <a:pt x="1038619" y="2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9F5A249D-2D69-A771-DA43-36576C9B4039}"/>
              </a:ext>
            </a:extLst>
          </p:cNvPr>
          <p:cNvSpPr/>
          <p:nvPr/>
        </p:nvSpPr>
        <p:spPr>
          <a:xfrm>
            <a:off x="3056073" y="11470360"/>
            <a:ext cx="1053502" cy="1238785"/>
          </a:xfrm>
          <a:custGeom>
            <a:avLst/>
            <a:gdLst>
              <a:gd name="connsiteX0" fmla="*/ 717274 w 1053502"/>
              <a:gd name="connsiteY0" fmla="*/ 151 h 1238785"/>
              <a:gd name="connsiteX1" fmla="*/ 103816 w 1053502"/>
              <a:gd name="connsiteY1" fmla="*/ 590460 h 1238785"/>
              <a:gd name="connsiteX2" fmla="*/ 22793 w 1053502"/>
              <a:gd name="connsiteY2" fmla="*/ 602035 h 1238785"/>
              <a:gd name="connsiteX3" fmla="*/ 346884 w 1053502"/>
              <a:gd name="connsiteY3" fmla="*/ 659908 h 1238785"/>
              <a:gd name="connsiteX4" fmla="*/ 1052940 w 1053502"/>
              <a:gd name="connsiteY4" fmla="*/ 960850 h 1238785"/>
              <a:gd name="connsiteX5" fmla="*/ 474205 w 1053502"/>
              <a:gd name="connsiteY5" fmla="*/ 1238643 h 1238785"/>
              <a:gd name="connsiteX6" fmla="*/ 971917 w 1053502"/>
              <a:gd name="connsiteY6" fmla="*/ 995574 h 1238785"/>
              <a:gd name="connsiteX7" fmla="*/ 659400 w 1053502"/>
              <a:gd name="connsiteY7" fmla="*/ 775655 h 1238785"/>
              <a:gd name="connsiteX8" fmla="*/ 219562 w 1053502"/>
              <a:gd name="connsiteY8" fmla="*/ 683058 h 1238785"/>
              <a:gd name="connsiteX9" fmla="*/ 323735 w 1053502"/>
              <a:gd name="connsiteY9" fmla="*/ 521012 h 1238785"/>
              <a:gd name="connsiteX10" fmla="*/ 69092 w 1053502"/>
              <a:gd name="connsiteY10" fmla="*/ 532587 h 1238785"/>
              <a:gd name="connsiteX11" fmla="*/ 717274 w 1053502"/>
              <a:gd name="connsiteY11" fmla="*/ 151 h 123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3502" h="1238785">
                <a:moveTo>
                  <a:pt x="717274" y="151"/>
                </a:moveTo>
                <a:cubicBezTo>
                  <a:pt x="723061" y="9796"/>
                  <a:pt x="219563" y="490146"/>
                  <a:pt x="103816" y="590460"/>
                </a:cubicBezTo>
                <a:cubicBezTo>
                  <a:pt x="-11931" y="690774"/>
                  <a:pt x="-17718" y="590460"/>
                  <a:pt x="22793" y="602035"/>
                </a:cubicBezTo>
                <a:cubicBezTo>
                  <a:pt x="63304" y="613610"/>
                  <a:pt x="175193" y="600106"/>
                  <a:pt x="346884" y="659908"/>
                </a:cubicBezTo>
                <a:cubicBezTo>
                  <a:pt x="518575" y="719711"/>
                  <a:pt x="1031720" y="864394"/>
                  <a:pt x="1052940" y="960850"/>
                </a:cubicBezTo>
                <a:cubicBezTo>
                  <a:pt x="1074160" y="1057306"/>
                  <a:pt x="487709" y="1232856"/>
                  <a:pt x="474205" y="1238643"/>
                </a:cubicBezTo>
                <a:cubicBezTo>
                  <a:pt x="460701" y="1244430"/>
                  <a:pt x="941051" y="1072739"/>
                  <a:pt x="971917" y="995574"/>
                </a:cubicBezTo>
                <a:cubicBezTo>
                  <a:pt x="1002783" y="918409"/>
                  <a:pt x="784792" y="827741"/>
                  <a:pt x="659400" y="775655"/>
                </a:cubicBezTo>
                <a:cubicBezTo>
                  <a:pt x="534008" y="723569"/>
                  <a:pt x="275506" y="725499"/>
                  <a:pt x="219562" y="683058"/>
                </a:cubicBezTo>
                <a:cubicBezTo>
                  <a:pt x="163618" y="640618"/>
                  <a:pt x="348813" y="546091"/>
                  <a:pt x="323735" y="521012"/>
                </a:cubicBezTo>
                <a:cubicBezTo>
                  <a:pt x="298657" y="495934"/>
                  <a:pt x="-2285" y="619397"/>
                  <a:pt x="69092" y="532587"/>
                </a:cubicBezTo>
                <a:cubicBezTo>
                  <a:pt x="140469" y="445777"/>
                  <a:pt x="711487" y="-9494"/>
                  <a:pt x="717274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C4DB6727-CBC7-EBAC-F9BE-8DD7F4DFA33F}"/>
              </a:ext>
            </a:extLst>
          </p:cNvPr>
          <p:cNvSpPr/>
          <p:nvPr/>
        </p:nvSpPr>
        <p:spPr>
          <a:xfrm>
            <a:off x="994814" y="8044664"/>
            <a:ext cx="831450" cy="2798270"/>
          </a:xfrm>
          <a:custGeom>
            <a:avLst/>
            <a:gdLst>
              <a:gd name="connsiteX0" fmla="*/ 822411 w 831450"/>
              <a:gd name="connsiteY0" fmla="*/ 11316 h 2798270"/>
              <a:gd name="connsiteX1" fmla="*/ 151080 w 831450"/>
              <a:gd name="connsiteY1" fmla="*/ 1770668 h 2798270"/>
              <a:gd name="connsiteX2" fmla="*/ 139505 w 831450"/>
              <a:gd name="connsiteY2" fmla="*/ 2766090 h 2798270"/>
              <a:gd name="connsiteX3" fmla="*/ 220528 w 831450"/>
              <a:gd name="connsiteY3" fmla="*/ 2372551 h 2798270"/>
              <a:gd name="connsiteX4" fmla="*/ 197378 w 831450"/>
              <a:gd name="connsiteY4" fmla="*/ 613199 h 2798270"/>
              <a:gd name="connsiteX5" fmla="*/ 93206 w 831450"/>
              <a:gd name="connsiteY5" fmla="*/ 2175782 h 2798270"/>
              <a:gd name="connsiteX6" fmla="*/ 609 w 831450"/>
              <a:gd name="connsiteY6" fmla="*/ 335407 h 2798270"/>
              <a:gd name="connsiteX7" fmla="*/ 139505 w 831450"/>
              <a:gd name="connsiteY7" fmla="*/ 1851690 h 2798270"/>
              <a:gd name="connsiteX8" fmla="*/ 255252 w 831450"/>
              <a:gd name="connsiteY8" fmla="*/ 1215083 h 2798270"/>
              <a:gd name="connsiteX9" fmla="*/ 324700 w 831450"/>
              <a:gd name="connsiteY9" fmla="*/ 1296106 h 2798270"/>
              <a:gd name="connsiteX10" fmla="*/ 452021 w 831450"/>
              <a:gd name="connsiteY10" fmla="*/ 578475 h 2798270"/>
              <a:gd name="connsiteX11" fmla="*/ 533044 w 831450"/>
              <a:gd name="connsiteY11" fmla="*/ 995164 h 2798270"/>
              <a:gd name="connsiteX12" fmla="*/ 822411 w 831450"/>
              <a:gd name="connsiteY12" fmla="*/ 11316 h 279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1450" h="2798270">
                <a:moveTo>
                  <a:pt x="822411" y="11316"/>
                </a:moveTo>
                <a:cubicBezTo>
                  <a:pt x="758750" y="140567"/>
                  <a:pt x="264898" y="1311539"/>
                  <a:pt x="151080" y="1770668"/>
                </a:cubicBezTo>
                <a:cubicBezTo>
                  <a:pt x="37262" y="2229797"/>
                  <a:pt x="127930" y="2665776"/>
                  <a:pt x="139505" y="2766090"/>
                </a:cubicBezTo>
                <a:cubicBezTo>
                  <a:pt x="151080" y="2866404"/>
                  <a:pt x="210883" y="2731366"/>
                  <a:pt x="220528" y="2372551"/>
                </a:cubicBezTo>
                <a:cubicBezTo>
                  <a:pt x="230173" y="2013736"/>
                  <a:pt x="218598" y="645994"/>
                  <a:pt x="197378" y="613199"/>
                </a:cubicBezTo>
                <a:cubicBezTo>
                  <a:pt x="176158" y="580404"/>
                  <a:pt x="126001" y="2222080"/>
                  <a:pt x="93206" y="2175782"/>
                </a:cubicBezTo>
                <a:cubicBezTo>
                  <a:pt x="60411" y="2129484"/>
                  <a:pt x="-7107" y="389422"/>
                  <a:pt x="609" y="335407"/>
                </a:cubicBezTo>
                <a:cubicBezTo>
                  <a:pt x="8325" y="281392"/>
                  <a:pt x="97064" y="1705077"/>
                  <a:pt x="139505" y="1851690"/>
                </a:cubicBezTo>
                <a:cubicBezTo>
                  <a:pt x="181945" y="1998303"/>
                  <a:pt x="224386" y="1307680"/>
                  <a:pt x="255252" y="1215083"/>
                </a:cubicBezTo>
                <a:cubicBezTo>
                  <a:pt x="286118" y="1122486"/>
                  <a:pt x="291905" y="1402207"/>
                  <a:pt x="324700" y="1296106"/>
                </a:cubicBezTo>
                <a:cubicBezTo>
                  <a:pt x="357495" y="1190005"/>
                  <a:pt x="417297" y="628632"/>
                  <a:pt x="452021" y="578475"/>
                </a:cubicBezTo>
                <a:cubicBezTo>
                  <a:pt x="486745" y="528318"/>
                  <a:pt x="471312" y="1089690"/>
                  <a:pt x="533044" y="995164"/>
                </a:cubicBezTo>
                <a:cubicBezTo>
                  <a:pt x="594776" y="900638"/>
                  <a:pt x="886072" y="-117935"/>
                  <a:pt x="822411" y="1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D290056D-91EE-6570-A5AF-0C39AD6B0EB1}"/>
              </a:ext>
            </a:extLst>
          </p:cNvPr>
          <p:cNvSpPr/>
          <p:nvPr/>
        </p:nvSpPr>
        <p:spPr>
          <a:xfrm>
            <a:off x="497658" y="7514640"/>
            <a:ext cx="530817" cy="2841796"/>
          </a:xfrm>
          <a:custGeom>
            <a:avLst/>
            <a:gdLst>
              <a:gd name="connsiteX0" fmla="*/ 335719 w 530817"/>
              <a:gd name="connsiteY0" fmla="*/ 89927 h 2841796"/>
              <a:gd name="connsiteX1" fmla="*/ 370443 w 530817"/>
              <a:gd name="connsiteY1" fmla="*/ 483466 h 2841796"/>
              <a:gd name="connsiteX2" fmla="*/ 358869 w 530817"/>
              <a:gd name="connsiteY2" fmla="*/ 1895578 h 2841796"/>
              <a:gd name="connsiteX3" fmla="*/ 463041 w 530817"/>
              <a:gd name="connsiteY3" fmla="*/ 2381714 h 2841796"/>
              <a:gd name="connsiteX4" fmla="*/ 335719 w 530817"/>
              <a:gd name="connsiteY4" fmla="*/ 2184945 h 2841796"/>
              <a:gd name="connsiteX5" fmla="*/ 104226 w 530817"/>
              <a:gd name="connsiteY5" fmla="*/ 1999750 h 2841796"/>
              <a:gd name="connsiteX6" fmla="*/ 324145 w 530817"/>
              <a:gd name="connsiteY6" fmla="*/ 2312266 h 2841796"/>
              <a:gd name="connsiteX7" fmla="*/ 520914 w 530817"/>
              <a:gd name="connsiteY7" fmla="*/ 2671082 h 2841796"/>
              <a:gd name="connsiteX8" fmla="*/ 53 w 530817"/>
              <a:gd name="connsiteY8" fmla="*/ 2775254 h 2841796"/>
              <a:gd name="connsiteX9" fmla="*/ 486190 w 530817"/>
              <a:gd name="connsiteY9" fmla="*/ 2763679 h 2841796"/>
              <a:gd name="connsiteX10" fmla="*/ 162099 w 530817"/>
              <a:gd name="connsiteY10" fmla="*/ 1814555 h 2841796"/>
              <a:gd name="connsiteX11" fmla="*/ 208398 w 530817"/>
              <a:gd name="connsiteY11" fmla="*/ 1339993 h 2841796"/>
              <a:gd name="connsiteX12" fmla="*/ 405167 w 530817"/>
              <a:gd name="connsiteY12" fmla="*/ 2034474 h 2841796"/>
              <a:gd name="connsiteX13" fmla="*/ 335719 w 530817"/>
              <a:gd name="connsiteY13" fmla="*/ 89927 h 284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0817" h="2841796">
                <a:moveTo>
                  <a:pt x="335719" y="89927"/>
                </a:moveTo>
                <a:cubicBezTo>
                  <a:pt x="329932" y="-168574"/>
                  <a:pt x="366585" y="182524"/>
                  <a:pt x="370443" y="483466"/>
                </a:cubicBezTo>
                <a:cubicBezTo>
                  <a:pt x="374301" y="784408"/>
                  <a:pt x="343436" y="1579203"/>
                  <a:pt x="358869" y="1895578"/>
                </a:cubicBezTo>
                <a:cubicBezTo>
                  <a:pt x="374302" y="2211953"/>
                  <a:pt x="466899" y="2333486"/>
                  <a:pt x="463041" y="2381714"/>
                </a:cubicBezTo>
                <a:cubicBezTo>
                  <a:pt x="459183" y="2429942"/>
                  <a:pt x="395522" y="2248606"/>
                  <a:pt x="335719" y="2184945"/>
                </a:cubicBezTo>
                <a:cubicBezTo>
                  <a:pt x="275916" y="2121284"/>
                  <a:pt x="106155" y="1978530"/>
                  <a:pt x="104226" y="1999750"/>
                </a:cubicBezTo>
                <a:cubicBezTo>
                  <a:pt x="102297" y="2020970"/>
                  <a:pt x="254697" y="2200377"/>
                  <a:pt x="324145" y="2312266"/>
                </a:cubicBezTo>
                <a:cubicBezTo>
                  <a:pt x="393593" y="2424155"/>
                  <a:pt x="574929" y="2593917"/>
                  <a:pt x="520914" y="2671082"/>
                </a:cubicBezTo>
                <a:cubicBezTo>
                  <a:pt x="466899" y="2748247"/>
                  <a:pt x="5840" y="2759821"/>
                  <a:pt x="53" y="2775254"/>
                </a:cubicBezTo>
                <a:cubicBezTo>
                  <a:pt x="-5734" y="2790687"/>
                  <a:pt x="459182" y="2923796"/>
                  <a:pt x="486190" y="2763679"/>
                </a:cubicBezTo>
                <a:cubicBezTo>
                  <a:pt x="513198" y="2603562"/>
                  <a:pt x="208398" y="2051836"/>
                  <a:pt x="162099" y="1814555"/>
                </a:cubicBezTo>
                <a:cubicBezTo>
                  <a:pt x="115800" y="1577274"/>
                  <a:pt x="167887" y="1303340"/>
                  <a:pt x="208398" y="1339993"/>
                </a:cubicBezTo>
                <a:cubicBezTo>
                  <a:pt x="248909" y="1376646"/>
                  <a:pt x="380089" y="2244747"/>
                  <a:pt x="405167" y="2034474"/>
                </a:cubicBezTo>
                <a:cubicBezTo>
                  <a:pt x="430245" y="1824201"/>
                  <a:pt x="341506" y="348428"/>
                  <a:pt x="335719" y="89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1DDAB3A2-74D8-2C60-8374-C110131F4D89}"/>
              </a:ext>
            </a:extLst>
          </p:cNvPr>
          <p:cNvSpPr/>
          <p:nvPr/>
        </p:nvSpPr>
        <p:spPr>
          <a:xfrm>
            <a:off x="7522917" y="7479455"/>
            <a:ext cx="1647086" cy="1818603"/>
          </a:xfrm>
          <a:custGeom>
            <a:avLst/>
            <a:gdLst>
              <a:gd name="connsiteX0" fmla="*/ 1632658 w 1647086"/>
              <a:gd name="connsiteY0" fmla="*/ 229284 h 1818603"/>
              <a:gd name="connsiteX1" fmla="*/ 556212 w 1647086"/>
              <a:gd name="connsiteY1" fmla="*/ 20940 h 1818603"/>
              <a:gd name="connsiteX2" fmla="*/ 1111797 w 1647086"/>
              <a:gd name="connsiteY2" fmla="*/ 298732 h 1818603"/>
              <a:gd name="connsiteX3" fmla="*/ 1354865 w 1647086"/>
              <a:gd name="connsiteY3" fmla="*/ 715421 h 1818603"/>
              <a:gd name="connsiteX4" fmla="*/ 845579 w 1647086"/>
              <a:gd name="connsiteY4" fmla="*/ 553375 h 1818603"/>
              <a:gd name="connsiteX5" fmla="*/ 1007625 w 1647086"/>
              <a:gd name="connsiteY5" fmla="*/ 946915 h 1818603"/>
              <a:gd name="connsiteX6" fmla="*/ 498339 w 1647086"/>
              <a:gd name="connsiteY6" fmla="*/ 1062661 h 1818603"/>
              <a:gd name="connsiteX7" fmla="*/ 627 w 1647086"/>
              <a:gd name="connsiteY7" fmla="*/ 1039512 h 1818603"/>
              <a:gd name="connsiteX8" fmla="*/ 602511 w 1647086"/>
              <a:gd name="connsiteY8" fmla="*/ 1317304 h 1818603"/>
              <a:gd name="connsiteX9" fmla="*/ 648810 w 1647086"/>
              <a:gd name="connsiteY9" fmla="*/ 1815016 h 1818603"/>
              <a:gd name="connsiteX10" fmla="*/ 637235 w 1647086"/>
              <a:gd name="connsiteY10" fmla="*/ 1039512 h 1818603"/>
              <a:gd name="connsiteX11" fmla="*/ 834005 w 1647086"/>
              <a:gd name="connsiteY11" fmla="*/ 923765 h 1818603"/>
              <a:gd name="connsiteX12" fmla="*/ 1042349 w 1647086"/>
              <a:gd name="connsiteY12" fmla="*/ 645973 h 1818603"/>
              <a:gd name="connsiteX13" fmla="*/ 1262268 w 1647086"/>
              <a:gd name="connsiteY13" fmla="*/ 634398 h 1818603"/>
              <a:gd name="connsiteX14" fmla="*/ 1181245 w 1647086"/>
              <a:gd name="connsiteY14" fmla="*/ 9365 h 1818603"/>
              <a:gd name="connsiteX15" fmla="*/ 1632658 w 1647086"/>
              <a:gd name="connsiteY15" fmla="*/ 229284 h 181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47086" h="1818603">
                <a:moveTo>
                  <a:pt x="1632658" y="229284"/>
                </a:moveTo>
                <a:cubicBezTo>
                  <a:pt x="1528486" y="231213"/>
                  <a:pt x="643022" y="9365"/>
                  <a:pt x="556212" y="20940"/>
                </a:cubicBezTo>
                <a:cubicBezTo>
                  <a:pt x="469402" y="32515"/>
                  <a:pt x="978688" y="182985"/>
                  <a:pt x="1111797" y="298732"/>
                </a:cubicBezTo>
                <a:cubicBezTo>
                  <a:pt x="1244906" y="414479"/>
                  <a:pt x="1399235" y="672981"/>
                  <a:pt x="1354865" y="715421"/>
                </a:cubicBezTo>
                <a:cubicBezTo>
                  <a:pt x="1310495" y="757861"/>
                  <a:pt x="903452" y="514793"/>
                  <a:pt x="845579" y="553375"/>
                </a:cubicBezTo>
                <a:cubicBezTo>
                  <a:pt x="787706" y="591957"/>
                  <a:pt x="1065498" y="862034"/>
                  <a:pt x="1007625" y="946915"/>
                </a:cubicBezTo>
                <a:cubicBezTo>
                  <a:pt x="949752" y="1031796"/>
                  <a:pt x="666172" y="1047228"/>
                  <a:pt x="498339" y="1062661"/>
                </a:cubicBezTo>
                <a:cubicBezTo>
                  <a:pt x="330506" y="1078094"/>
                  <a:pt x="-16735" y="997072"/>
                  <a:pt x="627" y="1039512"/>
                </a:cubicBezTo>
                <a:cubicBezTo>
                  <a:pt x="17989" y="1081952"/>
                  <a:pt x="494480" y="1188053"/>
                  <a:pt x="602511" y="1317304"/>
                </a:cubicBezTo>
                <a:cubicBezTo>
                  <a:pt x="710541" y="1446555"/>
                  <a:pt x="643023" y="1861315"/>
                  <a:pt x="648810" y="1815016"/>
                </a:cubicBezTo>
                <a:cubicBezTo>
                  <a:pt x="654597" y="1768717"/>
                  <a:pt x="606369" y="1188054"/>
                  <a:pt x="637235" y="1039512"/>
                </a:cubicBezTo>
                <a:cubicBezTo>
                  <a:pt x="668101" y="890970"/>
                  <a:pt x="766486" y="989355"/>
                  <a:pt x="834005" y="923765"/>
                </a:cubicBezTo>
                <a:cubicBezTo>
                  <a:pt x="901524" y="858175"/>
                  <a:pt x="970972" y="694201"/>
                  <a:pt x="1042349" y="645973"/>
                </a:cubicBezTo>
                <a:cubicBezTo>
                  <a:pt x="1113726" y="597745"/>
                  <a:pt x="1239119" y="740499"/>
                  <a:pt x="1262268" y="634398"/>
                </a:cubicBezTo>
                <a:cubicBezTo>
                  <a:pt x="1285417" y="528297"/>
                  <a:pt x="1117584" y="73026"/>
                  <a:pt x="1181245" y="9365"/>
                </a:cubicBezTo>
                <a:cubicBezTo>
                  <a:pt x="1244906" y="-54296"/>
                  <a:pt x="1736830" y="227355"/>
                  <a:pt x="1632658" y="229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4BED025F-99DE-DDF2-3D31-C70D713AD747}"/>
              </a:ext>
            </a:extLst>
          </p:cNvPr>
          <p:cNvSpPr/>
          <p:nvPr/>
        </p:nvSpPr>
        <p:spPr>
          <a:xfrm>
            <a:off x="7962539" y="8633834"/>
            <a:ext cx="975553" cy="4259336"/>
          </a:xfrm>
          <a:custGeom>
            <a:avLst/>
            <a:gdLst>
              <a:gd name="connsiteX0" fmla="*/ 463831 w 975553"/>
              <a:gd name="connsiteY0" fmla="*/ 660637 h 4259336"/>
              <a:gd name="connsiteX1" fmla="*/ 602727 w 975553"/>
              <a:gd name="connsiteY1" fmla="*/ 1378267 h 4259336"/>
              <a:gd name="connsiteX2" fmla="*/ 463831 w 975553"/>
              <a:gd name="connsiteY2" fmla="*/ 2790379 h 4259336"/>
              <a:gd name="connsiteX3" fmla="*/ 463831 w 975553"/>
              <a:gd name="connsiteY3" fmla="*/ 2419989 h 4259336"/>
              <a:gd name="connsiteX4" fmla="*/ 12418 w 975553"/>
              <a:gd name="connsiteY4" fmla="*/ 4225639 h 4259336"/>
              <a:gd name="connsiteX5" fmla="*/ 186038 w 975553"/>
              <a:gd name="connsiteY5" fmla="*/ 3450136 h 4259336"/>
              <a:gd name="connsiteX6" fmla="*/ 799496 w 975553"/>
              <a:gd name="connsiteY6" fmla="*/ 1656060 h 4259336"/>
              <a:gd name="connsiteX7" fmla="*/ 973117 w 975553"/>
              <a:gd name="connsiteY7" fmla="*/ 880 h 4259336"/>
              <a:gd name="connsiteX8" fmla="*/ 706899 w 975553"/>
              <a:gd name="connsiteY8" fmla="*/ 1875979 h 4259336"/>
              <a:gd name="connsiteX9" fmla="*/ 637451 w 975553"/>
              <a:gd name="connsiteY9" fmla="*/ 1169923 h 4259336"/>
              <a:gd name="connsiteX10" fmla="*/ 463831 w 975553"/>
              <a:gd name="connsiteY10" fmla="*/ 660637 h 425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5553" h="4259336">
                <a:moveTo>
                  <a:pt x="463831" y="660637"/>
                </a:moveTo>
                <a:cubicBezTo>
                  <a:pt x="458044" y="695361"/>
                  <a:pt x="602727" y="1023310"/>
                  <a:pt x="602727" y="1378267"/>
                </a:cubicBezTo>
                <a:cubicBezTo>
                  <a:pt x="602727" y="1733224"/>
                  <a:pt x="486980" y="2616759"/>
                  <a:pt x="463831" y="2790379"/>
                </a:cubicBezTo>
                <a:cubicBezTo>
                  <a:pt x="440682" y="2963999"/>
                  <a:pt x="539067" y="2180779"/>
                  <a:pt x="463831" y="2419989"/>
                </a:cubicBezTo>
                <a:cubicBezTo>
                  <a:pt x="388595" y="2659199"/>
                  <a:pt x="58717" y="4053948"/>
                  <a:pt x="12418" y="4225639"/>
                </a:cubicBezTo>
                <a:cubicBezTo>
                  <a:pt x="-33881" y="4397330"/>
                  <a:pt x="54858" y="3878399"/>
                  <a:pt x="186038" y="3450136"/>
                </a:cubicBezTo>
                <a:cubicBezTo>
                  <a:pt x="317218" y="3021873"/>
                  <a:pt x="668316" y="2230936"/>
                  <a:pt x="799496" y="1656060"/>
                </a:cubicBezTo>
                <a:cubicBezTo>
                  <a:pt x="930676" y="1081184"/>
                  <a:pt x="988550" y="-35773"/>
                  <a:pt x="973117" y="880"/>
                </a:cubicBezTo>
                <a:cubicBezTo>
                  <a:pt x="957684" y="37533"/>
                  <a:pt x="762843" y="1681139"/>
                  <a:pt x="706899" y="1875979"/>
                </a:cubicBezTo>
                <a:cubicBezTo>
                  <a:pt x="650955" y="2070819"/>
                  <a:pt x="676033" y="1372480"/>
                  <a:pt x="637451" y="1169923"/>
                </a:cubicBezTo>
                <a:cubicBezTo>
                  <a:pt x="598869" y="967366"/>
                  <a:pt x="469618" y="625913"/>
                  <a:pt x="463831" y="66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D1AA2E69-B7B4-F0DF-6C98-8E3E606DC52B}"/>
              </a:ext>
            </a:extLst>
          </p:cNvPr>
          <p:cNvSpPr/>
          <p:nvPr/>
        </p:nvSpPr>
        <p:spPr>
          <a:xfrm>
            <a:off x="5759564" y="5933310"/>
            <a:ext cx="250983" cy="799459"/>
          </a:xfrm>
          <a:custGeom>
            <a:avLst/>
            <a:gdLst>
              <a:gd name="connsiteX0" fmla="*/ 231661 w 250983"/>
              <a:gd name="connsiteY0" fmla="*/ 7115 h 799459"/>
              <a:gd name="connsiteX1" fmla="*/ 234836 w 250983"/>
              <a:gd name="connsiteY1" fmla="*/ 76965 h 799459"/>
              <a:gd name="connsiteX2" fmla="*/ 9411 w 250983"/>
              <a:gd name="connsiteY2" fmla="*/ 648465 h 799459"/>
              <a:gd name="connsiteX3" fmla="*/ 41161 w 250983"/>
              <a:gd name="connsiteY3" fmla="*/ 797690 h 799459"/>
              <a:gd name="connsiteX4" fmla="*/ 28461 w 250983"/>
              <a:gd name="connsiteY4" fmla="*/ 581790 h 799459"/>
              <a:gd name="connsiteX5" fmla="*/ 234836 w 250983"/>
              <a:gd name="connsiteY5" fmla="*/ 89665 h 799459"/>
              <a:gd name="connsiteX6" fmla="*/ 231661 w 250983"/>
              <a:gd name="connsiteY6" fmla="*/ 7115 h 79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3" h="799459">
                <a:moveTo>
                  <a:pt x="231661" y="7115"/>
                </a:moveTo>
                <a:cubicBezTo>
                  <a:pt x="231661" y="4998"/>
                  <a:pt x="271878" y="-29927"/>
                  <a:pt x="234836" y="76965"/>
                </a:cubicBezTo>
                <a:cubicBezTo>
                  <a:pt x="197794" y="183857"/>
                  <a:pt x="41690" y="528344"/>
                  <a:pt x="9411" y="648465"/>
                </a:cubicBezTo>
                <a:cubicBezTo>
                  <a:pt x="-22868" y="768586"/>
                  <a:pt x="37986" y="808803"/>
                  <a:pt x="41161" y="797690"/>
                </a:cubicBezTo>
                <a:cubicBezTo>
                  <a:pt x="44336" y="786577"/>
                  <a:pt x="-3818" y="699794"/>
                  <a:pt x="28461" y="581790"/>
                </a:cubicBezTo>
                <a:cubicBezTo>
                  <a:pt x="60740" y="463786"/>
                  <a:pt x="196736" y="183857"/>
                  <a:pt x="234836" y="89665"/>
                </a:cubicBezTo>
                <a:cubicBezTo>
                  <a:pt x="272936" y="-4527"/>
                  <a:pt x="231661" y="9232"/>
                  <a:pt x="231661" y="7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F5A9D434-ADB0-DC01-AA91-BACD610DAC6B}"/>
              </a:ext>
            </a:extLst>
          </p:cNvPr>
          <p:cNvSpPr/>
          <p:nvPr/>
        </p:nvSpPr>
        <p:spPr>
          <a:xfrm>
            <a:off x="4218469" y="6011218"/>
            <a:ext cx="1705297" cy="370440"/>
          </a:xfrm>
          <a:custGeom>
            <a:avLst/>
            <a:gdLst>
              <a:gd name="connsiteX0" fmla="*/ 20156 w 1705297"/>
              <a:gd name="connsiteY0" fmla="*/ 21282 h 370440"/>
              <a:gd name="connsiteX1" fmla="*/ 96356 w 1705297"/>
              <a:gd name="connsiteY1" fmla="*/ 84782 h 370440"/>
              <a:gd name="connsiteX2" fmla="*/ 940906 w 1705297"/>
              <a:gd name="connsiteY2" fmla="*/ 265757 h 370440"/>
              <a:gd name="connsiteX3" fmla="*/ 369406 w 1705297"/>
              <a:gd name="connsiteY3" fmla="*/ 367357 h 370440"/>
              <a:gd name="connsiteX4" fmla="*/ 1385406 w 1705297"/>
              <a:gd name="connsiteY4" fmla="*/ 151457 h 370440"/>
              <a:gd name="connsiteX5" fmla="*/ 1667981 w 1705297"/>
              <a:gd name="connsiteY5" fmla="*/ 2232 h 370440"/>
              <a:gd name="connsiteX6" fmla="*/ 671031 w 1705297"/>
              <a:gd name="connsiteY6" fmla="*/ 265757 h 370440"/>
              <a:gd name="connsiteX7" fmla="*/ 67781 w 1705297"/>
              <a:gd name="connsiteY7" fmla="*/ 107007 h 370440"/>
              <a:gd name="connsiteX8" fmla="*/ 20156 w 1705297"/>
              <a:gd name="connsiteY8" fmla="*/ 21282 h 37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5297" h="370440">
                <a:moveTo>
                  <a:pt x="20156" y="21282"/>
                </a:moveTo>
                <a:cubicBezTo>
                  <a:pt x="24918" y="17578"/>
                  <a:pt x="-57102" y="44036"/>
                  <a:pt x="96356" y="84782"/>
                </a:cubicBezTo>
                <a:cubicBezTo>
                  <a:pt x="249814" y="125528"/>
                  <a:pt x="895398" y="218661"/>
                  <a:pt x="940906" y="265757"/>
                </a:cubicBezTo>
                <a:cubicBezTo>
                  <a:pt x="986414" y="312853"/>
                  <a:pt x="295323" y="386407"/>
                  <a:pt x="369406" y="367357"/>
                </a:cubicBezTo>
                <a:cubicBezTo>
                  <a:pt x="443489" y="348307"/>
                  <a:pt x="1168977" y="212311"/>
                  <a:pt x="1385406" y="151457"/>
                </a:cubicBezTo>
                <a:cubicBezTo>
                  <a:pt x="1601835" y="90603"/>
                  <a:pt x="1787044" y="-16818"/>
                  <a:pt x="1667981" y="2232"/>
                </a:cubicBezTo>
                <a:cubicBezTo>
                  <a:pt x="1548919" y="21282"/>
                  <a:pt x="937731" y="248295"/>
                  <a:pt x="671031" y="265757"/>
                </a:cubicBezTo>
                <a:cubicBezTo>
                  <a:pt x="404331" y="283220"/>
                  <a:pt x="179964" y="145107"/>
                  <a:pt x="67781" y="107007"/>
                </a:cubicBezTo>
                <a:cubicBezTo>
                  <a:pt x="-44402" y="68907"/>
                  <a:pt x="15394" y="24986"/>
                  <a:pt x="20156" y="2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736ED921-A9AC-E4B4-88D8-9F028BFF4A14}"/>
              </a:ext>
            </a:extLst>
          </p:cNvPr>
          <p:cNvSpPr/>
          <p:nvPr/>
        </p:nvSpPr>
        <p:spPr>
          <a:xfrm>
            <a:off x="4134669" y="6226437"/>
            <a:ext cx="958111" cy="1198179"/>
          </a:xfrm>
          <a:custGeom>
            <a:avLst/>
            <a:gdLst>
              <a:gd name="connsiteX0" fmla="*/ 8706 w 958111"/>
              <a:gd name="connsiteY0" fmla="*/ 18788 h 1198179"/>
              <a:gd name="connsiteX1" fmla="*/ 46806 w 958111"/>
              <a:gd name="connsiteY1" fmla="*/ 63238 h 1198179"/>
              <a:gd name="connsiteX2" fmla="*/ 196031 w 958111"/>
              <a:gd name="connsiteY2" fmla="*/ 326763 h 1198179"/>
              <a:gd name="connsiteX3" fmla="*/ 97606 w 958111"/>
              <a:gd name="connsiteY3" fmla="*/ 529963 h 1198179"/>
              <a:gd name="connsiteX4" fmla="*/ 208731 w 958111"/>
              <a:gd name="connsiteY4" fmla="*/ 463288 h 1198179"/>
              <a:gd name="connsiteX5" fmla="*/ 573856 w 958111"/>
              <a:gd name="connsiteY5" fmla="*/ 587113 h 1198179"/>
              <a:gd name="connsiteX6" fmla="*/ 958031 w 958111"/>
              <a:gd name="connsiteY6" fmla="*/ 529963 h 1198179"/>
              <a:gd name="connsiteX7" fmla="*/ 608781 w 958111"/>
              <a:gd name="connsiteY7" fmla="*/ 628388 h 1198179"/>
              <a:gd name="connsiteX8" fmla="*/ 700856 w 958111"/>
              <a:gd name="connsiteY8" fmla="*/ 828413 h 1198179"/>
              <a:gd name="connsiteX9" fmla="*/ 605606 w 958111"/>
              <a:gd name="connsiteY9" fmla="*/ 1196713 h 1198179"/>
              <a:gd name="connsiteX10" fmla="*/ 688156 w 958111"/>
              <a:gd name="connsiteY10" fmla="*/ 679188 h 1198179"/>
              <a:gd name="connsiteX11" fmla="*/ 291281 w 958111"/>
              <a:gd name="connsiteY11" fmla="*/ 555363 h 1198179"/>
              <a:gd name="connsiteX12" fmla="*/ 135706 w 958111"/>
              <a:gd name="connsiteY12" fmla="*/ 447413 h 1198179"/>
              <a:gd name="connsiteX13" fmla="*/ 192856 w 958111"/>
              <a:gd name="connsiteY13" fmla="*/ 317238 h 1198179"/>
              <a:gd name="connsiteX14" fmla="*/ 8706 w 958111"/>
              <a:gd name="connsiteY14" fmla="*/ 18788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8111" h="1198179">
                <a:moveTo>
                  <a:pt x="8706" y="18788"/>
                </a:moveTo>
                <a:cubicBezTo>
                  <a:pt x="-15636" y="-23545"/>
                  <a:pt x="15585" y="11909"/>
                  <a:pt x="46806" y="63238"/>
                </a:cubicBezTo>
                <a:cubicBezTo>
                  <a:pt x="78027" y="114567"/>
                  <a:pt x="187564" y="248976"/>
                  <a:pt x="196031" y="326763"/>
                </a:cubicBezTo>
                <a:cubicBezTo>
                  <a:pt x="204498" y="404551"/>
                  <a:pt x="95489" y="507209"/>
                  <a:pt x="97606" y="529963"/>
                </a:cubicBezTo>
                <a:cubicBezTo>
                  <a:pt x="99723" y="552717"/>
                  <a:pt x="129356" y="453763"/>
                  <a:pt x="208731" y="463288"/>
                </a:cubicBezTo>
                <a:cubicBezTo>
                  <a:pt x="288106" y="472813"/>
                  <a:pt x="448973" y="576000"/>
                  <a:pt x="573856" y="587113"/>
                </a:cubicBezTo>
                <a:cubicBezTo>
                  <a:pt x="698739" y="598226"/>
                  <a:pt x="952210" y="523084"/>
                  <a:pt x="958031" y="529963"/>
                </a:cubicBezTo>
                <a:cubicBezTo>
                  <a:pt x="963852" y="536842"/>
                  <a:pt x="651644" y="578646"/>
                  <a:pt x="608781" y="628388"/>
                </a:cubicBezTo>
                <a:cubicBezTo>
                  <a:pt x="565919" y="678130"/>
                  <a:pt x="701385" y="733692"/>
                  <a:pt x="700856" y="828413"/>
                </a:cubicBezTo>
                <a:cubicBezTo>
                  <a:pt x="700327" y="923134"/>
                  <a:pt x="607723" y="1221584"/>
                  <a:pt x="605606" y="1196713"/>
                </a:cubicBezTo>
                <a:cubicBezTo>
                  <a:pt x="603489" y="1171842"/>
                  <a:pt x="740543" y="786080"/>
                  <a:pt x="688156" y="679188"/>
                </a:cubicBezTo>
                <a:cubicBezTo>
                  <a:pt x="635769" y="572296"/>
                  <a:pt x="383356" y="593992"/>
                  <a:pt x="291281" y="555363"/>
                </a:cubicBezTo>
                <a:cubicBezTo>
                  <a:pt x="199206" y="516734"/>
                  <a:pt x="152110" y="487100"/>
                  <a:pt x="135706" y="447413"/>
                </a:cubicBezTo>
                <a:cubicBezTo>
                  <a:pt x="119302" y="407726"/>
                  <a:pt x="212964" y="387088"/>
                  <a:pt x="192856" y="317238"/>
                </a:cubicBezTo>
                <a:cubicBezTo>
                  <a:pt x="172748" y="247388"/>
                  <a:pt x="33048" y="61121"/>
                  <a:pt x="8706" y="18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1115C615-F601-43CB-271C-35BF037AB95A}"/>
              </a:ext>
            </a:extLst>
          </p:cNvPr>
          <p:cNvSpPr/>
          <p:nvPr/>
        </p:nvSpPr>
        <p:spPr>
          <a:xfrm>
            <a:off x="4836018" y="6325776"/>
            <a:ext cx="1000694" cy="1326893"/>
          </a:xfrm>
          <a:custGeom>
            <a:avLst/>
            <a:gdLst>
              <a:gd name="connsiteX0" fmla="*/ 999632 w 1000694"/>
              <a:gd name="connsiteY0" fmla="*/ 1999 h 1326893"/>
              <a:gd name="connsiteX1" fmla="*/ 434482 w 1000694"/>
              <a:gd name="connsiteY1" fmla="*/ 462374 h 1326893"/>
              <a:gd name="connsiteX2" fmla="*/ 409082 w 1000694"/>
              <a:gd name="connsiteY2" fmla="*/ 817974 h 1326893"/>
              <a:gd name="connsiteX3" fmla="*/ 459882 w 1000694"/>
              <a:gd name="connsiteY3" fmla="*/ 1062449 h 1326893"/>
              <a:gd name="connsiteX4" fmla="*/ 459882 w 1000694"/>
              <a:gd name="connsiteY4" fmla="*/ 1081499 h 1326893"/>
              <a:gd name="connsiteX5" fmla="*/ 304307 w 1000694"/>
              <a:gd name="connsiteY5" fmla="*/ 1316449 h 1326893"/>
              <a:gd name="connsiteX6" fmla="*/ 196357 w 1000694"/>
              <a:gd name="connsiteY6" fmla="*/ 1284699 h 1326893"/>
              <a:gd name="connsiteX7" fmla="*/ 2682 w 1000694"/>
              <a:gd name="connsiteY7" fmla="*/ 1275174 h 1326893"/>
              <a:gd name="connsiteX8" fmla="*/ 351932 w 1000694"/>
              <a:gd name="connsiteY8" fmla="*/ 1284699 h 1326893"/>
              <a:gd name="connsiteX9" fmla="*/ 494807 w 1000694"/>
              <a:gd name="connsiteY9" fmla="*/ 964024 h 1326893"/>
              <a:gd name="connsiteX10" fmla="*/ 374157 w 1000694"/>
              <a:gd name="connsiteY10" fmla="*/ 706849 h 1326893"/>
              <a:gd name="connsiteX11" fmla="*/ 405907 w 1000694"/>
              <a:gd name="connsiteY11" fmla="*/ 563974 h 1326893"/>
              <a:gd name="connsiteX12" fmla="*/ 596407 w 1000694"/>
              <a:gd name="connsiteY12" fmla="*/ 341724 h 1326893"/>
              <a:gd name="connsiteX13" fmla="*/ 577357 w 1000694"/>
              <a:gd name="connsiteY13" fmla="*/ 297274 h 1326893"/>
              <a:gd name="connsiteX14" fmla="*/ 999632 w 1000694"/>
              <a:gd name="connsiteY14" fmla="*/ 1999 h 132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694" h="1326893">
                <a:moveTo>
                  <a:pt x="999632" y="1999"/>
                </a:moveTo>
                <a:cubicBezTo>
                  <a:pt x="975820" y="29516"/>
                  <a:pt x="532907" y="326378"/>
                  <a:pt x="434482" y="462374"/>
                </a:cubicBezTo>
                <a:cubicBezTo>
                  <a:pt x="336057" y="598370"/>
                  <a:pt x="404849" y="717962"/>
                  <a:pt x="409082" y="817974"/>
                </a:cubicBezTo>
                <a:cubicBezTo>
                  <a:pt x="413315" y="917986"/>
                  <a:pt x="451415" y="1018528"/>
                  <a:pt x="459882" y="1062449"/>
                </a:cubicBezTo>
                <a:cubicBezTo>
                  <a:pt x="468349" y="1106370"/>
                  <a:pt x="485811" y="1039166"/>
                  <a:pt x="459882" y="1081499"/>
                </a:cubicBezTo>
                <a:cubicBezTo>
                  <a:pt x="433953" y="1123832"/>
                  <a:pt x="348228" y="1282582"/>
                  <a:pt x="304307" y="1316449"/>
                </a:cubicBezTo>
                <a:cubicBezTo>
                  <a:pt x="260386" y="1350316"/>
                  <a:pt x="246628" y="1291578"/>
                  <a:pt x="196357" y="1284699"/>
                </a:cubicBezTo>
                <a:cubicBezTo>
                  <a:pt x="146086" y="1277820"/>
                  <a:pt x="-23247" y="1275174"/>
                  <a:pt x="2682" y="1275174"/>
                </a:cubicBezTo>
                <a:cubicBezTo>
                  <a:pt x="28611" y="1275174"/>
                  <a:pt x="269911" y="1336557"/>
                  <a:pt x="351932" y="1284699"/>
                </a:cubicBezTo>
                <a:cubicBezTo>
                  <a:pt x="433953" y="1232841"/>
                  <a:pt x="491103" y="1060332"/>
                  <a:pt x="494807" y="964024"/>
                </a:cubicBezTo>
                <a:cubicBezTo>
                  <a:pt x="498511" y="867716"/>
                  <a:pt x="388974" y="773524"/>
                  <a:pt x="374157" y="706849"/>
                </a:cubicBezTo>
                <a:cubicBezTo>
                  <a:pt x="359340" y="640174"/>
                  <a:pt x="368865" y="624828"/>
                  <a:pt x="405907" y="563974"/>
                </a:cubicBezTo>
                <a:cubicBezTo>
                  <a:pt x="442949" y="503120"/>
                  <a:pt x="567832" y="386174"/>
                  <a:pt x="596407" y="341724"/>
                </a:cubicBezTo>
                <a:cubicBezTo>
                  <a:pt x="624982" y="297274"/>
                  <a:pt x="514915" y="355482"/>
                  <a:pt x="577357" y="297274"/>
                </a:cubicBezTo>
                <a:cubicBezTo>
                  <a:pt x="639799" y="239066"/>
                  <a:pt x="1023444" y="-25518"/>
                  <a:pt x="999632" y="1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E3E22B18-6875-A930-9E88-B5EBD011EFB8}"/>
              </a:ext>
            </a:extLst>
          </p:cNvPr>
          <p:cNvSpPr/>
          <p:nvPr/>
        </p:nvSpPr>
        <p:spPr>
          <a:xfrm>
            <a:off x="3504918" y="3447130"/>
            <a:ext cx="167486" cy="391450"/>
          </a:xfrm>
          <a:custGeom>
            <a:avLst/>
            <a:gdLst>
              <a:gd name="connsiteX0" fmla="*/ 282 w 167486"/>
              <a:gd name="connsiteY0" fmla="*/ 920 h 391450"/>
              <a:gd name="connsiteX1" fmla="*/ 133632 w 167486"/>
              <a:gd name="connsiteY1" fmla="*/ 175545 h 391450"/>
              <a:gd name="connsiteX2" fmla="*/ 73307 w 167486"/>
              <a:gd name="connsiteY2" fmla="*/ 391445 h 391450"/>
              <a:gd name="connsiteX3" fmla="*/ 155857 w 167486"/>
              <a:gd name="connsiteY3" fmla="*/ 169195 h 391450"/>
              <a:gd name="connsiteX4" fmla="*/ 162207 w 167486"/>
              <a:gd name="connsiteY4" fmla="*/ 83470 h 391450"/>
              <a:gd name="connsiteX5" fmla="*/ 111407 w 167486"/>
              <a:gd name="connsiteY5" fmla="*/ 175545 h 391450"/>
              <a:gd name="connsiteX6" fmla="*/ 98707 w 167486"/>
              <a:gd name="connsiteY6" fmla="*/ 108870 h 391450"/>
              <a:gd name="connsiteX7" fmla="*/ 282 w 167486"/>
              <a:gd name="connsiteY7" fmla="*/ 920 h 39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486" h="391450">
                <a:moveTo>
                  <a:pt x="282" y="920"/>
                </a:moveTo>
                <a:cubicBezTo>
                  <a:pt x="6103" y="12032"/>
                  <a:pt x="121461" y="110458"/>
                  <a:pt x="133632" y="175545"/>
                </a:cubicBezTo>
                <a:cubicBezTo>
                  <a:pt x="145803" y="240632"/>
                  <a:pt x="69603" y="392503"/>
                  <a:pt x="73307" y="391445"/>
                </a:cubicBezTo>
                <a:cubicBezTo>
                  <a:pt x="77011" y="390387"/>
                  <a:pt x="141040" y="220524"/>
                  <a:pt x="155857" y="169195"/>
                </a:cubicBezTo>
                <a:cubicBezTo>
                  <a:pt x="170674" y="117866"/>
                  <a:pt x="169615" y="82412"/>
                  <a:pt x="162207" y="83470"/>
                </a:cubicBezTo>
                <a:cubicBezTo>
                  <a:pt x="154799" y="84528"/>
                  <a:pt x="121990" y="171312"/>
                  <a:pt x="111407" y="175545"/>
                </a:cubicBezTo>
                <a:cubicBezTo>
                  <a:pt x="100824" y="179778"/>
                  <a:pt x="117228" y="135328"/>
                  <a:pt x="98707" y="108870"/>
                </a:cubicBezTo>
                <a:cubicBezTo>
                  <a:pt x="80186" y="82412"/>
                  <a:pt x="-5539" y="-10192"/>
                  <a:pt x="282" y="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E3579219-0665-C89A-68B2-2619B87BBA6F}"/>
              </a:ext>
            </a:extLst>
          </p:cNvPr>
          <p:cNvSpPr/>
          <p:nvPr/>
        </p:nvSpPr>
        <p:spPr>
          <a:xfrm>
            <a:off x="4773701" y="5187940"/>
            <a:ext cx="913091" cy="353022"/>
          </a:xfrm>
          <a:custGeom>
            <a:avLst/>
            <a:gdLst>
              <a:gd name="connsiteX0" fmla="*/ 1499 w 913091"/>
              <a:gd name="connsiteY0" fmla="*/ 200035 h 353022"/>
              <a:gd name="connsiteX1" fmla="*/ 379324 w 913091"/>
              <a:gd name="connsiteY1" fmla="*/ 298460 h 353022"/>
              <a:gd name="connsiteX2" fmla="*/ 328524 w 913091"/>
              <a:gd name="connsiteY2" fmla="*/ 346085 h 353022"/>
              <a:gd name="connsiteX3" fmla="*/ 630149 w 913091"/>
              <a:gd name="connsiteY3" fmla="*/ 149235 h 353022"/>
              <a:gd name="connsiteX4" fmla="*/ 480924 w 913091"/>
              <a:gd name="connsiteY4" fmla="*/ 238135 h 353022"/>
              <a:gd name="connsiteX5" fmla="*/ 884149 w 913091"/>
              <a:gd name="connsiteY5" fmla="*/ 10 h 353022"/>
              <a:gd name="connsiteX6" fmla="*/ 528549 w 913091"/>
              <a:gd name="connsiteY6" fmla="*/ 228610 h 353022"/>
              <a:gd name="connsiteX7" fmla="*/ 912724 w 913091"/>
              <a:gd name="connsiteY7" fmla="*/ 273060 h 353022"/>
              <a:gd name="connsiteX8" fmla="*/ 604749 w 913091"/>
              <a:gd name="connsiteY8" fmla="*/ 298460 h 353022"/>
              <a:gd name="connsiteX9" fmla="*/ 322174 w 913091"/>
              <a:gd name="connsiteY9" fmla="*/ 320685 h 353022"/>
              <a:gd name="connsiteX10" fmla="*/ 249149 w 913091"/>
              <a:gd name="connsiteY10" fmla="*/ 254010 h 353022"/>
              <a:gd name="connsiteX11" fmla="*/ 1499 w 913091"/>
              <a:gd name="connsiteY11" fmla="*/ 200035 h 35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3091" h="353022">
                <a:moveTo>
                  <a:pt x="1499" y="200035"/>
                </a:moveTo>
                <a:cubicBezTo>
                  <a:pt x="23195" y="207443"/>
                  <a:pt x="324820" y="274118"/>
                  <a:pt x="379324" y="298460"/>
                </a:cubicBezTo>
                <a:cubicBezTo>
                  <a:pt x="433828" y="322802"/>
                  <a:pt x="286720" y="370956"/>
                  <a:pt x="328524" y="346085"/>
                </a:cubicBezTo>
                <a:cubicBezTo>
                  <a:pt x="370328" y="321214"/>
                  <a:pt x="604749" y="167227"/>
                  <a:pt x="630149" y="149235"/>
                </a:cubicBezTo>
                <a:cubicBezTo>
                  <a:pt x="655549" y="131243"/>
                  <a:pt x="480924" y="238135"/>
                  <a:pt x="480924" y="238135"/>
                </a:cubicBezTo>
                <a:lnTo>
                  <a:pt x="884149" y="10"/>
                </a:lnTo>
                <a:cubicBezTo>
                  <a:pt x="892087" y="-1578"/>
                  <a:pt x="523787" y="183102"/>
                  <a:pt x="528549" y="228610"/>
                </a:cubicBezTo>
                <a:cubicBezTo>
                  <a:pt x="533311" y="274118"/>
                  <a:pt x="900024" y="261418"/>
                  <a:pt x="912724" y="273060"/>
                </a:cubicBezTo>
                <a:cubicBezTo>
                  <a:pt x="925424" y="284702"/>
                  <a:pt x="604749" y="298460"/>
                  <a:pt x="604749" y="298460"/>
                </a:cubicBezTo>
                <a:cubicBezTo>
                  <a:pt x="506324" y="306398"/>
                  <a:pt x="381441" y="328093"/>
                  <a:pt x="322174" y="320685"/>
                </a:cubicBezTo>
                <a:cubicBezTo>
                  <a:pt x="262907" y="313277"/>
                  <a:pt x="298361" y="269885"/>
                  <a:pt x="249149" y="254010"/>
                </a:cubicBezTo>
                <a:cubicBezTo>
                  <a:pt x="199937" y="238135"/>
                  <a:pt x="-20197" y="192627"/>
                  <a:pt x="1499" y="2000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C8DBD49A-C307-533D-1965-DAD8F7C166C0}"/>
              </a:ext>
            </a:extLst>
          </p:cNvPr>
          <p:cNvSpPr/>
          <p:nvPr/>
        </p:nvSpPr>
        <p:spPr>
          <a:xfrm>
            <a:off x="4232270" y="5162131"/>
            <a:ext cx="165165" cy="350184"/>
          </a:xfrm>
          <a:custGeom>
            <a:avLst/>
            <a:gdLst>
              <a:gd name="connsiteX0" fmla="*/ 165105 w 165165"/>
              <a:gd name="connsiteY0" fmla="*/ 130594 h 350184"/>
              <a:gd name="connsiteX1" fmla="*/ 63505 w 165165"/>
              <a:gd name="connsiteY1" fmla="*/ 235369 h 350184"/>
              <a:gd name="connsiteX2" fmla="*/ 50805 w 165165"/>
              <a:gd name="connsiteY2" fmla="*/ 349669 h 350184"/>
              <a:gd name="connsiteX3" fmla="*/ 44455 w 165165"/>
              <a:gd name="connsiteY3" fmla="*/ 187744 h 350184"/>
              <a:gd name="connsiteX4" fmla="*/ 5 w 165165"/>
              <a:gd name="connsiteY4" fmla="*/ 419 h 350184"/>
              <a:gd name="connsiteX5" fmla="*/ 47630 w 165165"/>
              <a:gd name="connsiteY5" fmla="*/ 241719 h 350184"/>
              <a:gd name="connsiteX6" fmla="*/ 165105 w 165165"/>
              <a:gd name="connsiteY6" fmla="*/ 130594 h 35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65" h="350184">
                <a:moveTo>
                  <a:pt x="165105" y="130594"/>
                </a:moveTo>
                <a:cubicBezTo>
                  <a:pt x="167751" y="129536"/>
                  <a:pt x="82555" y="198857"/>
                  <a:pt x="63505" y="235369"/>
                </a:cubicBezTo>
                <a:cubicBezTo>
                  <a:pt x="44455" y="271881"/>
                  <a:pt x="53980" y="357607"/>
                  <a:pt x="50805" y="349669"/>
                </a:cubicBezTo>
                <a:cubicBezTo>
                  <a:pt x="47630" y="341731"/>
                  <a:pt x="52922" y="245952"/>
                  <a:pt x="44455" y="187744"/>
                </a:cubicBezTo>
                <a:cubicBezTo>
                  <a:pt x="35988" y="129536"/>
                  <a:pt x="-524" y="-8577"/>
                  <a:pt x="5" y="419"/>
                </a:cubicBezTo>
                <a:cubicBezTo>
                  <a:pt x="534" y="9415"/>
                  <a:pt x="20642" y="220552"/>
                  <a:pt x="47630" y="241719"/>
                </a:cubicBezTo>
                <a:cubicBezTo>
                  <a:pt x="74617" y="262886"/>
                  <a:pt x="162459" y="131652"/>
                  <a:pt x="165105" y="1305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2E3532AD-51A9-D303-65B8-F93E36773A16}"/>
              </a:ext>
            </a:extLst>
          </p:cNvPr>
          <p:cNvSpPr/>
          <p:nvPr/>
        </p:nvSpPr>
        <p:spPr>
          <a:xfrm>
            <a:off x="5079909" y="4784695"/>
            <a:ext cx="579561" cy="111159"/>
          </a:xfrm>
          <a:custGeom>
            <a:avLst/>
            <a:gdLst>
              <a:gd name="connsiteX0" fmla="*/ 91 w 579561"/>
              <a:gd name="connsiteY0" fmla="*/ 30 h 111159"/>
              <a:gd name="connsiteX1" fmla="*/ 257266 w 579561"/>
              <a:gd name="connsiteY1" fmla="*/ 15905 h 111159"/>
              <a:gd name="connsiteX2" fmla="*/ 473166 w 579561"/>
              <a:gd name="connsiteY2" fmla="*/ 60355 h 111159"/>
              <a:gd name="connsiteX3" fmla="*/ 403316 w 579561"/>
              <a:gd name="connsiteY3" fmla="*/ 47655 h 111159"/>
              <a:gd name="connsiteX4" fmla="*/ 533491 w 579561"/>
              <a:gd name="connsiteY4" fmla="*/ 54005 h 111159"/>
              <a:gd name="connsiteX5" fmla="*/ 536666 w 579561"/>
              <a:gd name="connsiteY5" fmla="*/ 50830 h 111159"/>
              <a:gd name="connsiteX6" fmla="*/ 577941 w 579561"/>
              <a:gd name="connsiteY6" fmla="*/ 111155 h 111159"/>
              <a:gd name="connsiteX7" fmla="*/ 473166 w 579561"/>
              <a:gd name="connsiteY7" fmla="*/ 54005 h 111159"/>
              <a:gd name="connsiteX8" fmla="*/ 285841 w 579561"/>
              <a:gd name="connsiteY8" fmla="*/ 19080 h 111159"/>
              <a:gd name="connsiteX9" fmla="*/ 91 w 579561"/>
              <a:gd name="connsiteY9" fmla="*/ 30 h 11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561" h="111159">
                <a:moveTo>
                  <a:pt x="91" y="30"/>
                </a:moveTo>
                <a:cubicBezTo>
                  <a:pt x="-4672" y="-499"/>
                  <a:pt x="178420" y="5851"/>
                  <a:pt x="257266" y="15905"/>
                </a:cubicBezTo>
                <a:cubicBezTo>
                  <a:pt x="336112" y="25959"/>
                  <a:pt x="448824" y="55063"/>
                  <a:pt x="473166" y="60355"/>
                </a:cubicBezTo>
                <a:cubicBezTo>
                  <a:pt x="497508" y="65647"/>
                  <a:pt x="393262" y="48713"/>
                  <a:pt x="403316" y="47655"/>
                </a:cubicBezTo>
                <a:cubicBezTo>
                  <a:pt x="413370" y="46597"/>
                  <a:pt x="511266" y="53476"/>
                  <a:pt x="533491" y="54005"/>
                </a:cubicBezTo>
                <a:cubicBezTo>
                  <a:pt x="555716" y="54534"/>
                  <a:pt x="529258" y="41305"/>
                  <a:pt x="536666" y="50830"/>
                </a:cubicBezTo>
                <a:cubicBezTo>
                  <a:pt x="544074" y="60355"/>
                  <a:pt x="588524" y="110626"/>
                  <a:pt x="577941" y="111155"/>
                </a:cubicBezTo>
                <a:cubicBezTo>
                  <a:pt x="567358" y="111684"/>
                  <a:pt x="521849" y="69351"/>
                  <a:pt x="473166" y="54005"/>
                </a:cubicBezTo>
                <a:cubicBezTo>
                  <a:pt x="424483" y="38659"/>
                  <a:pt x="360453" y="29663"/>
                  <a:pt x="285841" y="19080"/>
                </a:cubicBezTo>
                <a:cubicBezTo>
                  <a:pt x="211229" y="8497"/>
                  <a:pt x="4854" y="559"/>
                  <a:pt x="9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27A64908-76E9-7894-C20D-1B4B12D81501}"/>
              </a:ext>
            </a:extLst>
          </p:cNvPr>
          <p:cNvSpPr/>
          <p:nvPr/>
        </p:nvSpPr>
        <p:spPr>
          <a:xfrm>
            <a:off x="4203126" y="4910603"/>
            <a:ext cx="89760" cy="207595"/>
          </a:xfrm>
          <a:custGeom>
            <a:avLst/>
            <a:gdLst>
              <a:gd name="connsiteX0" fmla="*/ 89474 w 89760"/>
              <a:gd name="connsiteY0" fmla="*/ 1122 h 207595"/>
              <a:gd name="connsiteX1" fmla="*/ 29149 w 89760"/>
              <a:gd name="connsiteY1" fmla="*/ 51922 h 207595"/>
              <a:gd name="connsiteX2" fmla="*/ 35499 w 89760"/>
              <a:gd name="connsiteY2" fmla="*/ 137647 h 207595"/>
              <a:gd name="connsiteX3" fmla="*/ 29149 w 89760"/>
              <a:gd name="connsiteY3" fmla="*/ 124947 h 207595"/>
              <a:gd name="connsiteX4" fmla="*/ 45024 w 89760"/>
              <a:gd name="connsiteY4" fmla="*/ 207497 h 207595"/>
              <a:gd name="connsiteX5" fmla="*/ 35499 w 89760"/>
              <a:gd name="connsiteY5" fmla="*/ 140822 h 207595"/>
              <a:gd name="connsiteX6" fmla="*/ 574 w 89760"/>
              <a:gd name="connsiteY6" fmla="*/ 99547 h 207595"/>
              <a:gd name="connsiteX7" fmla="*/ 89474 w 89760"/>
              <a:gd name="connsiteY7" fmla="*/ 1122 h 20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0" h="207595">
                <a:moveTo>
                  <a:pt x="89474" y="1122"/>
                </a:moveTo>
                <a:cubicBezTo>
                  <a:pt x="94237" y="-6816"/>
                  <a:pt x="38145" y="29168"/>
                  <a:pt x="29149" y="51922"/>
                </a:cubicBezTo>
                <a:cubicBezTo>
                  <a:pt x="20153" y="74676"/>
                  <a:pt x="35499" y="125476"/>
                  <a:pt x="35499" y="137647"/>
                </a:cubicBezTo>
                <a:cubicBezTo>
                  <a:pt x="35499" y="149818"/>
                  <a:pt x="27562" y="113305"/>
                  <a:pt x="29149" y="124947"/>
                </a:cubicBezTo>
                <a:cubicBezTo>
                  <a:pt x="30736" y="136589"/>
                  <a:pt x="43966" y="204851"/>
                  <a:pt x="45024" y="207497"/>
                </a:cubicBezTo>
                <a:cubicBezTo>
                  <a:pt x="46082" y="210143"/>
                  <a:pt x="42907" y="158814"/>
                  <a:pt x="35499" y="140822"/>
                </a:cubicBezTo>
                <a:cubicBezTo>
                  <a:pt x="28091" y="122830"/>
                  <a:pt x="-4718" y="120184"/>
                  <a:pt x="574" y="99547"/>
                </a:cubicBezTo>
                <a:cubicBezTo>
                  <a:pt x="5866" y="78910"/>
                  <a:pt x="84711" y="9060"/>
                  <a:pt x="89474" y="112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3C24C313-7A44-C656-1C8B-7B7B2097AD58}"/>
              </a:ext>
            </a:extLst>
          </p:cNvPr>
          <p:cNvSpPr/>
          <p:nvPr/>
        </p:nvSpPr>
        <p:spPr>
          <a:xfrm>
            <a:off x="5711397" y="4911704"/>
            <a:ext cx="129559" cy="165479"/>
          </a:xfrm>
          <a:custGeom>
            <a:avLst/>
            <a:gdLst>
              <a:gd name="connsiteX0" fmla="*/ 428 w 129559"/>
              <a:gd name="connsiteY0" fmla="*/ 25421 h 165479"/>
              <a:gd name="connsiteX1" fmla="*/ 76628 w 129559"/>
              <a:gd name="connsiteY1" fmla="*/ 41296 h 165479"/>
              <a:gd name="connsiteX2" fmla="*/ 98853 w 129559"/>
              <a:gd name="connsiteY2" fmla="*/ 21 h 165479"/>
              <a:gd name="connsiteX3" fmla="*/ 73453 w 129559"/>
              <a:gd name="connsiteY3" fmla="*/ 47646 h 165479"/>
              <a:gd name="connsiteX4" fmla="*/ 124253 w 129559"/>
              <a:gd name="connsiteY4" fmla="*/ 165121 h 165479"/>
              <a:gd name="connsiteX5" fmla="*/ 114728 w 129559"/>
              <a:gd name="connsiteY5" fmla="*/ 82571 h 165479"/>
              <a:gd name="connsiteX6" fmla="*/ 428 w 129559"/>
              <a:gd name="connsiteY6" fmla="*/ 25421 h 16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59" h="165479">
                <a:moveTo>
                  <a:pt x="428" y="25421"/>
                </a:moveTo>
                <a:cubicBezTo>
                  <a:pt x="-5922" y="18542"/>
                  <a:pt x="60224" y="45529"/>
                  <a:pt x="76628" y="41296"/>
                </a:cubicBezTo>
                <a:cubicBezTo>
                  <a:pt x="93032" y="37063"/>
                  <a:pt x="99382" y="-1037"/>
                  <a:pt x="98853" y="21"/>
                </a:cubicBezTo>
                <a:cubicBezTo>
                  <a:pt x="98324" y="1079"/>
                  <a:pt x="69220" y="20129"/>
                  <a:pt x="73453" y="47646"/>
                </a:cubicBezTo>
                <a:cubicBezTo>
                  <a:pt x="77686" y="75163"/>
                  <a:pt x="117374" y="159300"/>
                  <a:pt x="124253" y="165121"/>
                </a:cubicBezTo>
                <a:cubicBezTo>
                  <a:pt x="131132" y="170942"/>
                  <a:pt x="134307" y="104267"/>
                  <a:pt x="114728" y="82571"/>
                </a:cubicBezTo>
                <a:cubicBezTo>
                  <a:pt x="95149" y="60875"/>
                  <a:pt x="6778" y="32300"/>
                  <a:pt x="428" y="254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A969E71F-A72C-6AB7-F15D-0AB210D393F1}"/>
              </a:ext>
            </a:extLst>
          </p:cNvPr>
          <p:cNvSpPr/>
          <p:nvPr/>
        </p:nvSpPr>
        <p:spPr>
          <a:xfrm>
            <a:off x="4922095" y="5159292"/>
            <a:ext cx="691766" cy="223036"/>
          </a:xfrm>
          <a:custGeom>
            <a:avLst/>
            <a:gdLst>
              <a:gd name="connsiteX0" fmla="*/ 8680 w 691766"/>
              <a:gd name="connsiteY0" fmla="*/ 212808 h 223036"/>
              <a:gd name="connsiteX1" fmla="*/ 62655 w 691766"/>
              <a:gd name="connsiteY1" fmla="*/ 206458 h 223036"/>
              <a:gd name="connsiteX2" fmla="*/ 297605 w 691766"/>
              <a:gd name="connsiteY2" fmla="*/ 168358 h 223036"/>
              <a:gd name="connsiteX3" fmla="*/ 291255 w 691766"/>
              <a:gd name="connsiteY3" fmla="*/ 184233 h 223036"/>
              <a:gd name="connsiteX4" fmla="*/ 351580 w 691766"/>
              <a:gd name="connsiteY4" fmla="*/ 136608 h 223036"/>
              <a:gd name="connsiteX5" fmla="*/ 453180 w 691766"/>
              <a:gd name="connsiteY5" fmla="*/ 108033 h 223036"/>
              <a:gd name="connsiteX6" fmla="*/ 691305 w 691766"/>
              <a:gd name="connsiteY6" fmla="*/ 83 h 223036"/>
              <a:gd name="connsiteX7" fmla="*/ 386505 w 691766"/>
              <a:gd name="connsiteY7" fmla="*/ 127083 h 223036"/>
              <a:gd name="connsiteX8" fmla="*/ 300780 w 691766"/>
              <a:gd name="connsiteY8" fmla="*/ 149308 h 223036"/>
              <a:gd name="connsiteX9" fmla="*/ 348405 w 691766"/>
              <a:gd name="connsiteY9" fmla="*/ 222333 h 223036"/>
              <a:gd name="connsiteX10" fmla="*/ 281730 w 691766"/>
              <a:gd name="connsiteY10" fmla="*/ 187408 h 223036"/>
              <a:gd name="connsiteX11" fmla="*/ 8680 w 691766"/>
              <a:gd name="connsiteY11" fmla="*/ 212808 h 22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1766" h="223036">
                <a:moveTo>
                  <a:pt x="8680" y="212808"/>
                </a:moveTo>
                <a:cubicBezTo>
                  <a:pt x="-27832" y="215983"/>
                  <a:pt x="62655" y="206458"/>
                  <a:pt x="62655" y="206458"/>
                </a:cubicBezTo>
                <a:cubicBezTo>
                  <a:pt x="110809" y="199050"/>
                  <a:pt x="259505" y="172062"/>
                  <a:pt x="297605" y="168358"/>
                </a:cubicBezTo>
                <a:cubicBezTo>
                  <a:pt x="335705" y="164654"/>
                  <a:pt x="282259" y="189525"/>
                  <a:pt x="291255" y="184233"/>
                </a:cubicBezTo>
                <a:cubicBezTo>
                  <a:pt x="300251" y="178941"/>
                  <a:pt x="324593" y="149308"/>
                  <a:pt x="351580" y="136608"/>
                </a:cubicBezTo>
                <a:cubicBezTo>
                  <a:pt x="378567" y="123908"/>
                  <a:pt x="396559" y="130787"/>
                  <a:pt x="453180" y="108033"/>
                </a:cubicBezTo>
                <a:cubicBezTo>
                  <a:pt x="509801" y="85279"/>
                  <a:pt x="702418" y="-3092"/>
                  <a:pt x="691305" y="83"/>
                </a:cubicBezTo>
                <a:cubicBezTo>
                  <a:pt x="680192" y="3258"/>
                  <a:pt x="451593" y="102212"/>
                  <a:pt x="386505" y="127083"/>
                </a:cubicBezTo>
                <a:cubicBezTo>
                  <a:pt x="321417" y="151954"/>
                  <a:pt x="307130" y="133433"/>
                  <a:pt x="300780" y="149308"/>
                </a:cubicBezTo>
                <a:cubicBezTo>
                  <a:pt x="294430" y="165183"/>
                  <a:pt x="351580" y="215983"/>
                  <a:pt x="348405" y="222333"/>
                </a:cubicBezTo>
                <a:cubicBezTo>
                  <a:pt x="345230" y="228683"/>
                  <a:pt x="337822" y="190054"/>
                  <a:pt x="281730" y="187408"/>
                </a:cubicBezTo>
                <a:cubicBezTo>
                  <a:pt x="225638" y="184762"/>
                  <a:pt x="45192" y="209633"/>
                  <a:pt x="8680" y="21280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788A62A8-6745-CD95-7948-7102EB09EB98}"/>
              </a:ext>
            </a:extLst>
          </p:cNvPr>
          <p:cNvSpPr/>
          <p:nvPr/>
        </p:nvSpPr>
        <p:spPr>
          <a:xfrm>
            <a:off x="3391276" y="3876278"/>
            <a:ext cx="311320" cy="1195713"/>
          </a:xfrm>
          <a:custGeom>
            <a:avLst/>
            <a:gdLst>
              <a:gd name="connsiteX0" fmla="*/ 12324 w 311320"/>
              <a:gd name="connsiteY0" fmla="*/ 38497 h 1195713"/>
              <a:gd name="connsiteX1" fmla="*/ 21849 w 311320"/>
              <a:gd name="connsiteY1" fmla="*/ 117872 h 1195713"/>
              <a:gd name="connsiteX2" fmla="*/ 196474 w 311320"/>
              <a:gd name="connsiteY2" fmla="*/ 717947 h 1195713"/>
              <a:gd name="connsiteX3" fmla="*/ 145674 w 311320"/>
              <a:gd name="connsiteY3" fmla="*/ 702072 h 1195713"/>
              <a:gd name="connsiteX4" fmla="*/ 310774 w 311320"/>
              <a:gd name="connsiteY4" fmla="*/ 1194197 h 1195713"/>
              <a:gd name="connsiteX5" fmla="*/ 193299 w 311320"/>
              <a:gd name="connsiteY5" fmla="*/ 838597 h 1195713"/>
              <a:gd name="connsiteX6" fmla="*/ 40899 w 311320"/>
              <a:gd name="connsiteY6" fmla="*/ 355997 h 1195713"/>
              <a:gd name="connsiteX7" fmla="*/ 110749 w 311320"/>
              <a:gd name="connsiteY7" fmla="*/ 575072 h 1195713"/>
              <a:gd name="connsiteX8" fmla="*/ 12324 w 311320"/>
              <a:gd name="connsiteY8" fmla="*/ 38497 h 119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320" h="1195713">
                <a:moveTo>
                  <a:pt x="12324" y="38497"/>
                </a:moveTo>
                <a:cubicBezTo>
                  <a:pt x="-2493" y="-37703"/>
                  <a:pt x="-8843" y="4630"/>
                  <a:pt x="21849" y="117872"/>
                </a:cubicBezTo>
                <a:cubicBezTo>
                  <a:pt x="52541" y="231114"/>
                  <a:pt x="175837" y="620581"/>
                  <a:pt x="196474" y="717947"/>
                </a:cubicBezTo>
                <a:cubicBezTo>
                  <a:pt x="217111" y="815313"/>
                  <a:pt x="126624" y="622697"/>
                  <a:pt x="145674" y="702072"/>
                </a:cubicBezTo>
                <a:cubicBezTo>
                  <a:pt x="164724" y="781447"/>
                  <a:pt x="302837" y="1171443"/>
                  <a:pt x="310774" y="1194197"/>
                </a:cubicBezTo>
                <a:cubicBezTo>
                  <a:pt x="318712" y="1216951"/>
                  <a:pt x="238278" y="978297"/>
                  <a:pt x="193299" y="838597"/>
                </a:cubicBezTo>
                <a:cubicBezTo>
                  <a:pt x="148320" y="698897"/>
                  <a:pt x="54657" y="399918"/>
                  <a:pt x="40899" y="355997"/>
                </a:cubicBezTo>
                <a:cubicBezTo>
                  <a:pt x="27141" y="312076"/>
                  <a:pt x="112866" y="623755"/>
                  <a:pt x="110749" y="575072"/>
                </a:cubicBezTo>
                <a:cubicBezTo>
                  <a:pt x="108632" y="526389"/>
                  <a:pt x="27141" y="114697"/>
                  <a:pt x="12324" y="38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076392F6-3272-FCCD-5F5C-35AC5319C7B7}"/>
              </a:ext>
            </a:extLst>
          </p:cNvPr>
          <p:cNvSpPr/>
          <p:nvPr/>
        </p:nvSpPr>
        <p:spPr>
          <a:xfrm>
            <a:off x="6187770" y="4288834"/>
            <a:ext cx="133876" cy="246008"/>
          </a:xfrm>
          <a:custGeom>
            <a:avLst/>
            <a:gdLst>
              <a:gd name="connsiteX0" fmla="*/ 305 w 133876"/>
              <a:gd name="connsiteY0" fmla="*/ 591 h 246008"/>
              <a:gd name="connsiteX1" fmla="*/ 95555 w 133876"/>
              <a:gd name="connsiteY1" fmla="*/ 162516 h 246008"/>
              <a:gd name="connsiteX2" fmla="*/ 41580 w 133876"/>
              <a:gd name="connsiteY2" fmla="*/ 245066 h 246008"/>
              <a:gd name="connsiteX3" fmla="*/ 133655 w 133876"/>
              <a:gd name="connsiteY3" fmla="*/ 111716 h 246008"/>
              <a:gd name="connsiteX4" fmla="*/ 305 w 133876"/>
              <a:gd name="connsiteY4" fmla="*/ 591 h 24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76" h="246008">
                <a:moveTo>
                  <a:pt x="305" y="591"/>
                </a:moveTo>
                <a:cubicBezTo>
                  <a:pt x="-6045" y="9058"/>
                  <a:pt x="88676" y="121770"/>
                  <a:pt x="95555" y="162516"/>
                </a:cubicBezTo>
                <a:cubicBezTo>
                  <a:pt x="102434" y="203262"/>
                  <a:pt x="35230" y="253533"/>
                  <a:pt x="41580" y="245066"/>
                </a:cubicBezTo>
                <a:cubicBezTo>
                  <a:pt x="47930" y="236599"/>
                  <a:pt x="138947" y="146641"/>
                  <a:pt x="133655" y="111716"/>
                </a:cubicBezTo>
                <a:cubicBezTo>
                  <a:pt x="128363" y="76791"/>
                  <a:pt x="6655" y="-7876"/>
                  <a:pt x="305" y="5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FB536621-69E4-6413-EB90-B4A32E72DE1C}"/>
              </a:ext>
            </a:extLst>
          </p:cNvPr>
          <p:cNvSpPr/>
          <p:nvPr/>
        </p:nvSpPr>
        <p:spPr>
          <a:xfrm>
            <a:off x="6400800" y="3386430"/>
            <a:ext cx="319918" cy="680893"/>
          </a:xfrm>
          <a:custGeom>
            <a:avLst/>
            <a:gdLst>
              <a:gd name="connsiteX0" fmla="*/ 298450 w 319918"/>
              <a:gd name="connsiteY0" fmla="*/ 17170 h 680893"/>
              <a:gd name="connsiteX1" fmla="*/ 288925 w 319918"/>
              <a:gd name="connsiteY1" fmla="*/ 67970 h 680893"/>
              <a:gd name="connsiteX2" fmla="*/ 47625 w 319918"/>
              <a:gd name="connsiteY2" fmla="*/ 417220 h 680893"/>
              <a:gd name="connsiteX3" fmla="*/ 0 w 319918"/>
              <a:gd name="connsiteY3" fmla="*/ 680745 h 680893"/>
              <a:gd name="connsiteX4" fmla="*/ 47625 w 319918"/>
              <a:gd name="connsiteY4" fmla="*/ 452145 h 680893"/>
              <a:gd name="connsiteX5" fmla="*/ 120650 w 319918"/>
              <a:gd name="connsiteY5" fmla="*/ 277520 h 680893"/>
              <a:gd name="connsiteX6" fmla="*/ 298450 w 319918"/>
              <a:gd name="connsiteY6" fmla="*/ 17170 h 680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918" h="680893">
                <a:moveTo>
                  <a:pt x="298450" y="17170"/>
                </a:moveTo>
                <a:cubicBezTo>
                  <a:pt x="326496" y="-17755"/>
                  <a:pt x="330729" y="1295"/>
                  <a:pt x="288925" y="67970"/>
                </a:cubicBezTo>
                <a:cubicBezTo>
                  <a:pt x="247121" y="134645"/>
                  <a:pt x="95779" y="315091"/>
                  <a:pt x="47625" y="417220"/>
                </a:cubicBezTo>
                <a:cubicBezTo>
                  <a:pt x="-529" y="519349"/>
                  <a:pt x="0" y="674924"/>
                  <a:pt x="0" y="680745"/>
                </a:cubicBezTo>
                <a:cubicBezTo>
                  <a:pt x="0" y="686566"/>
                  <a:pt x="27517" y="519349"/>
                  <a:pt x="47625" y="452145"/>
                </a:cubicBezTo>
                <a:cubicBezTo>
                  <a:pt x="67733" y="384941"/>
                  <a:pt x="77788" y="344724"/>
                  <a:pt x="120650" y="277520"/>
                </a:cubicBezTo>
                <a:cubicBezTo>
                  <a:pt x="163512" y="210316"/>
                  <a:pt x="270404" y="52095"/>
                  <a:pt x="298450" y="17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ADCD361C-CA62-9A7E-0B1D-D89E34844526}"/>
              </a:ext>
            </a:extLst>
          </p:cNvPr>
          <p:cNvSpPr/>
          <p:nvPr/>
        </p:nvSpPr>
        <p:spPr>
          <a:xfrm>
            <a:off x="4632763" y="5626100"/>
            <a:ext cx="1292036" cy="378784"/>
          </a:xfrm>
          <a:custGeom>
            <a:avLst/>
            <a:gdLst>
              <a:gd name="connsiteX0" fmla="*/ 24962 w 1292036"/>
              <a:gd name="connsiteY0" fmla="*/ 320675 h 378784"/>
              <a:gd name="connsiteX1" fmla="*/ 94812 w 1292036"/>
              <a:gd name="connsiteY1" fmla="*/ 333375 h 378784"/>
              <a:gd name="connsiteX2" fmla="*/ 615512 w 1292036"/>
              <a:gd name="connsiteY2" fmla="*/ 365125 h 378784"/>
              <a:gd name="connsiteX3" fmla="*/ 634562 w 1292036"/>
              <a:gd name="connsiteY3" fmla="*/ 371475 h 378784"/>
              <a:gd name="connsiteX4" fmla="*/ 929837 w 1292036"/>
              <a:gd name="connsiteY4" fmla="*/ 263525 h 378784"/>
              <a:gd name="connsiteX5" fmla="*/ 879037 w 1292036"/>
              <a:gd name="connsiteY5" fmla="*/ 279400 h 378784"/>
              <a:gd name="connsiteX6" fmla="*/ 1291787 w 1292036"/>
              <a:gd name="connsiteY6" fmla="*/ 0 h 378784"/>
              <a:gd name="connsiteX7" fmla="*/ 812362 w 1292036"/>
              <a:gd name="connsiteY7" fmla="*/ 279400 h 378784"/>
              <a:gd name="connsiteX8" fmla="*/ 482162 w 1292036"/>
              <a:gd name="connsiteY8" fmla="*/ 358775 h 378784"/>
              <a:gd name="connsiteX9" fmla="*/ 110687 w 1292036"/>
              <a:gd name="connsiteY9" fmla="*/ 301625 h 378784"/>
              <a:gd name="connsiteX10" fmla="*/ 380562 w 1292036"/>
              <a:gd name="connsiteY10" fmla="*/ 349250 h 378784"/>
              <a:gd name="connsiteX11" fmla="*/ 24962 w 1292036"/>
              <a:gd name="connsiteY11" fmla="*/ 320675 h 37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2036" h="378784">
                <a:moveTo>
                  <a:pt x="24962" y="320675"/>
                </a:moveTo>
                <a:cubicBezTo>
                  <a:pt x="-22663" y="318029"/>
                  <a:pt x="-3613" y="325967"/>
                  <a:pt x="94812" y="333375"/>
                </a:cubicBezTo>
                <a:cubicBezTo>
                  <a:pt x="193237" y="340783"/>
                  <a:pt x="525554" y="358775"/>
                  <a:pt x="615512" y="365125"/>
                </a:cubicBezTo>
                <a:cubicBezTo>
                  <a:pt x="705470" y="371475"/>
                  <a:pt x="582175" y="388408"/>
                  <a:pt x="634562" y="371475"/>
                </a:cubicBezTo>
                <a:cubicBezTo>
                  <a:pt x="686949" y="354542"/>
                  <a:pt x="889091" y="278871"/>
                  <a:pt x="929837" y="263525"/>
                </a:cubicBezTo>
                <a:cubicBezTo>
                  <a:pt x="970583" y="248179"/>
                  <a:pt x="818712" y="323321"/>
                  <a:pt x="879037" y="279400"/>
                </a:cubicBezTo>
                <a:cubicBezTo>
                  <a:pt x="939362" y="235479"/>
                  <a:pt x="1302899" y="0"/>
                  <a:pt x="1291787" y="0"/>
                </a:cubicBezTo>
                <a:cubicBezTo>
                  <a:pt x="1280675" y="0"/>
                  <a:pt x="947299" y="219604"/>
                  <a:pt x="812362" y="279400"/>
                </a:cubicBezTo>
                <a:cubicBezTo>
                  <a:pt x="677425" y="339196"/>
                  <a:pt x="599108" y="355071"/>
                  <a:pt x="482162" y="358775"/>
                </a:cubicBezTo>
                <a:cubicBezTo>
                  <a:pt x="365216" y="362479"/>
                  <a:pt x="127620" y="303212"/>
                  <a:pt x="110687" y="301625"/>
                </a:cubicBezTo>
                <a:cubicBezTo>
                  <a:pt x="93754" y="300037"/>
                  <a:pt x="398024" y="341313"/>
                  <a:pt x="380562" y="349250"/>
                </a:cubicBezTo>
                <a:cubicBezTo>
                  <a:pt x="363100" y="357187"/>
                  <a:pt x="72587" y="323321"/>
                  <a:pt x="24962" y="320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CEF61480-4B83-6F06-0D6A-04090A028AE4}"/>
              </a:ext>
            </a:extLst>
          </p:cNvPr>
          <p:cNvSpPr/>
          <p:nvPr/>
        </p:nvSpPr>
        <p:spPr>
          <a:xfrm>
            <a:off x="6291062" y="3258456"/>
            <a:ext cx="309178" cy="469496"/>
          </a:xfrm>
          <a:custGeom>
            <a:avLst/>
            <a:gdLst>
              <a:gd name="connsiteX0" fmla="*/ 300657 w 309178"/>
              <a:gd name="connsiteY0" fmla="*/ 7258 h 469496"/>
              <a:gd name="connsiteX1" fmla="*/ 89641 w 309178"/>
              <a:gd name="connsiteY1" fmla="*/ 248419 h 469496"/>
              <a:gd name="connsiteX2" fmla="*/ 19303 w 309178"/>
              <a:gd name="connsiteY2" fmla="*/ 469482 h 469496"/>
              <a:gd name="connsiteX3" fmla="*/ 19303 w 309178"/>
              <a:gd name="connsiteY3" fmla="*/ 238370 h 469496"/>
              <a:gd name="connsiteX4" fmla="*/ 240367 w 309178"/>
              <a:gd name="connsiteY4" fmla="*/ 77597 h 469496"/>
              <a:gd name="connsiteX5" fmla="*/ 300657 w 309178"/>
              <a:gd name="connsiteY5" fmla="*/ 7258 h 46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178" h="469496">
                <a:moveTo>
                  <a:pt x="300657" y="7258"/>
                </a:moveTo>
                <a:cubicBezTo>
                  <a:pt x="275536" y="35728"/>
                  <a:pt x="136533" y="171382"/>
                  <a:pt x="89641" y="248419"/>
                </a:cubicBezTo>
                <a:cubicBezTo>
                  <a:pt x="42749" y="325456"/>
                  <a:pt x="31026" y="471157"/>
                  <a:pt x="19303" y="469482"/>
                </a:cubicBezTo>
                <a:cubicBezTo>
                  <a:pt x="7580" y="467807"/>
                  <a:pt x="-17541" y="303684"/>
                  <a:pt x="19303" y="238370"/>
                </a:cubicBezTo>
                <a:cubicBezTo>
                  <a:pt x="56147" y="173056"/>
                  <a:pt x="188451" y="114441"/>
                  <a:pt x="240367" y="77597"/>
                </a:cubicBezTo>
                <a:cubicBezTo>
                  <a:pt x="292283" y="40753"/>
                  <a:pt x="325778" y="-21212"/>
                  <a:pt x="300657" y="7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 235">
            <a:extLst>
              <a:ext uri="{FF2B5EF4-FFF2-40B4-BE49-F238E27FC236}">
                <a16:creationId xmlns:a16="http://schemas.microsoft.com/office/drawing/2014/main" id="{C7E1578D-0881-6320-F44B-34843FC92814}"/>
              </a:ext>
            </a:extLst>
          </p:cNvPr>
          <p:cNvSpPr/>
          <p:nvPr/>
        </p:nvSpPr>
        <p:spPr>
          <a:xfrm>
            <a:off x="5525532" y="3256495"/>
            <a:ext cx="757688" cy="188774"/>
          </a:xfrm>
          <a:custGeom>
            <a:avLst/>
            <a:gdLst>
              <a:gd name="connsiteX0" fmla="*/ 757626 w 757688"/>
              <a:gd name="connsiteY0" fmla="*/ 52 h 188774"/>
              <a:gd name="connsiteX1" fmla="*/ 463521 w 757688"/>
              <a:gd name="connsiteY1" fmla="*/ 69568 h 188774"/>
              <a:gd name="connsiteX2" fmla="*/ 377963 w 757688"/>
              <a:gd name="connsiteY2" fmla="*/ 165821 h 188774"/>
              <a:gd name="connsiteX3" fmla="*/ 463521 w 757688"/>
              <a:gd name="connsiteY3" fmla="*/ 85610 h 188774"/>
              <a:gd name="connsiteX4" fmla="*/ 709500 w 757688"/>
              <a:gd name="connsiteY4" fmla="*/ 117694 h 188774"/>
              <a:gd name="connsiteX5" fmla="*/ 404700 w 757688"/>
              <a:gd name="connsiteY5" fmla="*/ 139084 h 188774"/>
              <a:gd name="connsiteX6" fmla="*/ 180110 w 757688"/>
              <a:gd name="connsiteY6" fmla="*/ 187210 h 188774"/>
              <a:gd name="connsiteX7" fmla="*/ 479563 w 757688"/>
              <a:gd name="connsiteY7" fmla="*/ 74916 h 188774"/>
              <a:gd name="connsiteX8" fmla="*/ 89205 w 757688"/>
              <a:gd name="connsiteY8" fmla="*/ 112347 h 188774"/>
              <a:gd name="connsiteX9" fmla="*/ 14342 w 757688"/>
              <a:gd name="connsiteY9" fmla="*/ 74916 h 188774"/>
              <a:gd name="connsiteX10" fmla="*/ 303100 w 757688"/>
              <a:gd name="connsiteY10" fmla="*/ 85610 h 188774"/>
              <a:gd name="connsiteX11" fmla="*/ 538384 w 757688"/>
              <a:gd name="connsiteY11" fmla="*/ 37484 h 188774"/>
              <a:gd name="connsiteX12" fmla="*/ 436784 w 757688"/>
              <a:gd name="connsiteY12" fmla="*/ 80263 h 188774"/>
              <a:gd name="connsiteX13" fmla="*/ 757626 w 757688"/>
              <a:gd name="connsiteY13" fmla="*/ 52 h 18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7688" h="188774">
                <a:moveTo>
                  <a:pt x="757626" y="52"/>
                </a:moveTo>
                <a:cubicBezTo>
                  <a:pt x="762082" y="-1730"/>
                  <a:pt x="526798" y="41940"/>
                  <a:pt x="463521" y="69568"/>
                </a:cubicBezTo>
                <a:cubicBezTo>
                  <a:pt x="400244" y="97196"/>
                  <a:pt x="377963" y="163147"/>
                  <a:pt x="377963" y="165821"/>
                </a:cubicBezTo>
                <a:cubicBezTo>
                  <a:pt x="377963" y="168495"/>
                  <a:pt x="408265" y="93631"/>
                  <a:pt x="463521" y="85610"/>
                </a:cubicBezTo>
                <a:cubicBezTo>
                  <a:pt x="518777" y="77589"/>
                  <a:pt x="719303" y="108782"/>
                  <a:pt x="709500" y="117694"/>
                </a:cubicBezTo>
                <a:cubicBezTo>
                  <a:pt x="699696" y="126606"/>
                  <a:pt x="492932" y="127498"/>
                  <a:pt x="404700" y="139084"/>
                </a:cubicBezTo>
                <a:cubicBezTo>
                  <a:pt x="316468" y="150670"/>
                  <a:pt x="167633" y="197905"/>
                  <a:pt x="180110" y="187210"/>
                </a:cubicBezTo>
                <a:cubicBezTo>
                  <a:pt x="192587" y="176515"/>
                  <a:pt x="494714" y="87393"/>
                  <a:pt x="479563" y="74916"/>
                </a:cubicBezTo>
                <a:cubicBezTo>
                  <a:pt x="464412" y="62439"/>
                  <a:pt x="166742" y="112347"/>
                  <a:pt x="89205" y="112347"/>
                </a:cubicBezTo>
                <a:cubicBezTo>
                  <a:pt x="11668" y="112347"/>
                  <a:pt x="-21307" y="79372"/>
                  <a:pt x="14342" y="74916"/>
                </a:cubicBezTo>
                <a:cubicBezTo>
                  <a:pt x="49991" y="70460"/>
                  <a:pt x="215760" y="91849"/>
                  <a:pt x="303100" y="85610"/>
                </a:cubicBezTo>
                <a:cubicBezTo>
                  <a:pt x="390440" y="79371"/>
                  <a:pt x="516103" y="38375"/>
                  <a:pt x="538384" y="37484"/>
                </a:cubicBezTo>
                <a:cubicBezTo>
                  <a:pt x="560665" y="36593"/>
                  <a:pt x="402917" y="81154"/>
                  <a:pt x="436784" y="80263"/>
                </a:cubicBezTo>
                <a:cubicBezTo>
                  <a:pt x="470651" y="79372"/>
                  <a:pt x="753170" y="1834"/>
                  <a:pt x="757626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 236">
            <a:extLst>
              <a:ext uri="{FF2B5EF4-FFF2-40B4-BE49-F238E27FC236}">
                <a16:creationId xmlns:a16="http://schemas.microsoft.com/office/drawing/2014/main" id="{434895F3-6387-F6B8-81F5-7DD03E17AF9F}"/>
              </a:ext>
            </a:extLst>
          </p:cNvPr>
          <p:cNvSpPr/>
          <p:nvPr/>
        </p:nvSpPr>
        <p:spPr>
          <a:xfrm>
            <a:off x="3748505" y="3359393"/>
            <a:ext cx="711469" cy="160303"/>
          </a:xfrm>
          <a:custGeom>
            <a:avLst/>
            <a:gdLst>
              <a:gd name="connsiteX0" fmla="*/ 0 w 711469"/>
              <a:gd name="connsiteY0" fmla="*/ 116396 h 160303"/>
              <a:gd name="connsiteX1" fmla="*/ 481263 w 711469"/>
              <a:gd name="connsiteY1" fmla="*/ 57575 h 160303"/>
              <a:gd name="connsiteX2" fmla="*/ 385011 w 711469"/>
              <a:gd name="connsiteY2" fmla="*/ 89660 h 160303"/>
              <a:gd name="connsiteX3" fmla="*/ 566821 w 711469"/>
              <a:gd name="connsiteY3" fmla="*/ 62923 h 160303"/>
              <a:gd name="connsiteX4" fmla="*/ 636337 w 711469"/>
              <a:gd name="connsiteY4" fmla="*/ 73618 h 160303"/>
              <a:gd name="connsiteX5" fmla="*/ 401053 w 711469"/>
              <a:gd name="connsiteY5" fmla="*/ 159175 h 160303"/>
              <a:gd name="connsiteX6" fmla="*/ 711200 w 711469"/>
              <a:gd name="connsiteY6" fmla="*/ 4102 h 160303"/>
              <a:gd name="connsiteX7" fmla="*/ 459874 w 711469"/>
              <a:gd name="connsiteY7" fmla="*/ 41533 h 160303"/>
              <a:gd name="connsiteX8" fmla="*/ 0 w 711469"/>
              <a:gd name="connsiteY8" fmla="*/ 116396 h 160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1469" h="160303">
                <a:moveTo>
                  <a:pt x="0" y="116396"/>
                </a:moveTo>
                <a:lnTo>
                  <a:pt x="481263" y="57575"/>
                </a:lnTo>
                <a:cubicBezTo>
                  <a:pt x="545432" y="53119"/>
                  <a:pt x="370751" y="88769"/>
                  <a:pt x="385011" y="89660"/>
                </a:cubicBezTo>
                <a:cubicBezTo>
                  <a:pt x="399271" y="90551"/>
                  <a:pt x="524933" y="65597"/>
                  <a:pt x="566821" y="62923"/>
                </a:cubicBezTo>
                <a:cubicBezTo>
                  <a:pt x="608709" y="60249"/>
                  <a:pt x="663965" y="57576"/>
                  <a:pt x="636337" y="73618"/>
                </a:cubicBezTo>
                <a:cubicBezTo>
                  <a:pt x="608709" y="89660"/>
                  <a:pt x="388576" y="170761"/>
                  <a:pt x="401053" y="159175"/>
                </a:cubicBezTo>
                <a:cubicBezTo>
                  <a:pt x="413530" y="147589"/>
                  <a:pt x="701397" y="23709"/>
                  <a:pt x="711200" y="4102"/>
                </a:cubicBezTo>
                <a:cubicBezTo>
                  <a:pt x="721003" y="-15505"/>
                  <a:pt x="459874" y="41533"/>
                  <a:pt x="459874" y="41533"/>
                </a:cubicBezTo>
                <a:lnTo>
                  <a:pt x="0" y="1163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72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赤いシャツを着ている女性&#10;&#10;中程度の精度で自動的に生成された説明" hidden="1">
            <a:extLst>
              <a:ext uri="{FF2B5EF4-FFF2-40B4-BE49-F238E27FC236}">
                <a16:creationId xmlns:a16="http://schemas.microsoft.com/office/drawing/2014/main" id="{15E14476-C85D-D37E-DC29-42B7134C8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82" t="8458" r="11919" b="21240"/>
          <a:stretch/>
        </p:blipFill>
        <p:spPr>
          <a:xfrm>
            <a:off x="204537" y="0"/>
            <a:ext cx="9192126" cy="12780131"/>
          </a:xfrm>
          <a:prstGeom prst="rect">
            <a:avLst/>
          </a:prstGeom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B440AA6-46C2-5B6C-1DE3-BCDAF8253318}"/>
              </a:ext>
            </a:extLst>
          </p:cNvPr>
          <p:cNvSpPr/>
          <p:nvPr/>
        </p:nvSpPr>
        <p:spPr>
          <a:xfrm>
            <a:off x="4242006" y="3038464"/>
            <a:ext cx="280467" cy="248930"/>
          </a:xfrm>
          <a:custGeom>
            <a:avLst/>
            <a:gdLst>
              <a:gd name="connsiteX0" fmla="*/ 276019 w 280467"/>
              <a:gd name="connsiteY0" fmla="*/ 247661 h 248930"/>
              <a:gd name="connsiteX1" fmla="*/ 117269 w 280467"/>
              <a:gd name="connsiteY1" fmla="*/ 73036 h 248930"/>
              <a:gd name="connsiteX2" fmla="*/ 2969 w 280467"/>
              <a:gd name="connsiteY2" fmla="*/ 31761 h 248930"/>
              <a:gd name="connsiteX3" fmla="*/ 34719 w 280467"/>
              <a:gd name="connsiteY3" fmla="*/ 31761 h 248930"/>
              <a:gd name="connsiteX4" fmla="*/ 47419 w 280467"/>
              <a:gd name="connsiteY4" fmla="*/ 11 h 248930"/>
              <a:gd name="connsiteX5" fmla="*/ 82344 w 280467"/>
              <a:gd name="connsiteY5" fmla="*/ 28586 h 248930"/>
              <a:gd name="connsiteX6" fmla="*/ 145844 w 280467"/>
              <a:gd name="connsiteY6" fmla="*/ 63511 h 248930"/>
              <a:gd name="connsiteX7" fmla="*/ 123619 w 280467"/>
              <a:gd name="connsiteY7" fmla="*/ 31761 h 248930"/>
              <a:gd name="connsiteX8" fmla="*/ 177594 w 280467"/>
              <a:gd name="connsiteY8" fmla="*/ 107961 h 248930"/>
              <a:gd name="connsiteX9" fmla="*/ 231569 w 280467"/>
              <a:gd name="connsiteY9" fmla="*/ 177811 h 248930"/>
              <a:gd name="connsiteX10" fmla="*/ 234744 w 280467"/>
              <a:gd name="connsiteY10" fmla="*/ 152411 h 248930"/>
              <a:gd name="connsiteX11" fmla="*/ 276019 w 280467"/>
              <a:gd name="connsiteY11" fmla="*/ 247661 h 24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0467" h="248930">
                <a:moveTo>
                  <a:pt x="276019" y="247661"/>
                </a:moveTo>
                <a:cubicBezTo>
                  <a:pt x="256440" y="234432"/>
                  <a:pt x="162777" y="109019"/>
                  <a:pt x="117269" y="73036"/>
                </a:cubicBezTo>
                <a:cubicBezTo>
                  <a:pt x="71761" y="37053"/>
                  <a:pt x="2969" y="31761"/>
                  <a:pt x="2969" y="31761"/>
                </a:cubicBezTo>
                <a:cubicBezTo>
                  <a:pt x="-10789" y="24882"/>
                  <a:pt x="27311" y="37053"/>
                  <a:pt x="34719" y="31761"/>
                </a:cubicBezTo>
                <a:cubicBezTo>
                  <a:pt x="42127" y="26469"/>
                  <a:pt x="39481" y="540"/>
                  <a:pt x="47419" y="11"/>
                </a:cubicBezTo>
                <a:cubicBezTo>
                  <a:pt x="55356" y="-518"/>
                  <a:pt x="65940" y="18003"/>
                  <a:pt x="82344" y="28586"/>
                </a:cubicBezTo>
                <a:cubicBezTo>
                  <a:pt x="98748" y="39169"/>
                  <a:pt x="138965" y="62982"/>
                  <a:pt x="145844" y="63511"/>
                </a:cubicBezTo>
                <a:cubicBezTo>
                  <a:pt x="152723" y="64040"/>
                  <a:pt x="118327" y="24353"/>
                  <a:pt x="123619" y="31761"/>
                </a:cubicBezTo>
                <a:cubicBezTo>
                  <a:pt x="128911" y="39169"/>
                  <a:pt x="159602" y="83619"/>
                  <a:pt x="177594" y="107961"/>
                </a:cubicBezTo>
                <a:cubicBezTo>
                  <a:pt x="195586" y="132303"/>
                  <a:pt x="222044" y="170403"/>
                  <a:pt x="231569" y="177811"/>
                </a:cubicBezTo>
                <a:cubicBezTo>
                  <a:pt x="241094" y="185219"/>
                  <a:pt x="224690" y="138124"/>
                  <a:pt x="234744" y="152411"/>
                </a:cubicBezTo>
                <a:cubicBezTo>
                  <a:pt x="244798" y="166698"/>
                  <a:pt x="295598" y="260890"/>
                  <a:pt x="276019" y="247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16D823B-9111-EBBB-9B5C-565676A6F694}"/>
              </a:ext>
            </a:extLst>
          </p:cNvPr>
          <p:cNvSpPr/>
          <p:nvPr/>
        </p:nvSpPr>
        <p:spPr>
          <a:xfrm>
            <a:off x="3667037" y="2971797"/>
            <a:ext cx="605713" cy="257700"/>
          </a:xfrm>
          <a:custGeom>
            <a:avLst/>
            <a:gdLst>
              <a:gd name="connsiteX0" fmla="*/ 600163 w 605713"/>
              <a:gd name="connsiteY0" fmla="*/ 114303 h 257700"/>
              <a:gd name="connsiteX1" fmla="*/ 371563 w 605713"/>
              <a:gd name="connsiteY1" fmla="*/ 120653 h 257700"/>
              <a:gd name="connsiteX2" fmla="*/ 273138 w 605713"/>
              <a:gd name="connsiteY2" fmla="*/ 184153 h 257700"/>
              <a:gd name="connsiteX3" fmla="*/ 317588 w 605713"/>
              <a:gd name="connsiteY3" fmla="*/ 142878 h 257700"/>
              <a:gd name="connsiteX4" fmla="*/ 200113 w 605713"/>
              <a:gd name="connsiteY4" fmla="*/ 203203 h 257700"/>
              <a:gd name="connsiteX5" fmla="*/ 244563 w 605713"/>
              <a:gd name="connsiteY5" fmla="*/ 234953 h 257700"/>
              <a:gd name="connsiteX6" fmla="*/ 142963 w 605713"/>
              <a:gd name="connsiteY6" fmla="*/ 244478 h 257700"/>
              <a:gd name="connsiteX7" fmla="*/ 168363 w 605713"/>
              <a:gd name="connsiteY7" fmla="*/ 257178 h 257700"/>
              <a:gd name="connsiteX8" fmla="*/ 88 w 605713"/>
              <a:gd name="connsiteY8" fmla="*/ 225428 h 257700"/>
              <a:gd name="connsiteX9" fmla="*/ 193763 w 605713"/>
              <a:gd name="connsiteY9" fmla="*/ 231778 h 257700"/>
              <a:gd name="connsiteX10" fmla="*/ 174713 w 605713"/>
              <a:gd name="connsiteY10" fmla="*/ 161928 h 257700"/>
              <a:gd name="connsiteX11" fmla="*/ 123913 w 605713"/>
              <a:gd name="connsiteY11" fmla="*/ 114303 h 257700"/>
              <a:gd name="connsiteX12" fmla="*/ 196938 w 605713"/>
              <a:gd name="connsiteY12" fmla="*/ 174628 h 257700"/>
              <a:gd name="connsiteX13" fmla="*/ 225513 w 605713"/>
              <a:gd name="connsiteY13" fmla="*/ 104778 h 257700"/>
              <a:gd name="connsiteX14" fmla="*/ 269963 w 605713"/>
              <a:gd name="connsiteY14" fmla="*/ 53978 h 257700"/>
              <a:gd name="connsiteX15" fmla="*/ 263613 w 605713"/>
              <a:gd name="connsiteY15" fmla="*/ 127003 h 257700"/>
              <a:gd name="connsiteX16" fmla="*/ 308063 w 605713"/>
              <a:gd name="connsiteY16" fmla="*/ 31753 h 257700"/>
              <a:gd name="connsiteX17" fmla="*/ 298538 w 605713"/>
              <a:gd name="connsiteY17" fmla="*/ 111128 h 257700"/>
              <a:gd name="connsiteX18" fmla="*/ 396963 w 605713"/>
              <a:gd name="connsiteY18" fmla="*/ 82553 h 257700"/>
              <a:gd name="connsiteX19" fmla="*/ 419188 w 605713"/>
              <a:gd name="connsiteY19" fmla="*/ 53978 h 257700"/>
              <a:gd name="connsiteX20" fmla="*/ 469988 w 605713"/>
              <a:gd name="connsiteY20" fmla="*/ 60328 h 257700"/>
              <a:gd name="connsiteX21" fmla="*/ 495388 w 605713"/>
              <a:gd name="connsiteY21" fmla="*/ 41278 h 257700"/>
              <a:gd name="connsiteX22" fmla="*/ 511263 w 605713"/>
              <a:gd name="connsiteY22" fmla="*/ 79378 h 257700"/>
              <a:gd name="connsiteX23" fmla="*/ 574763 w 605713"/>
              <a:gd name="connsiteY23" fmla="*/ 3 h 257700"/>
              <a:gd name="connsiteX24" fmla="*/ 539838 w 605713"/>
              <a:gd name="connsiteY24" fmla="*/ 76203 h 257700"/>
              <a:gd name="connsiteX25" fmla="*/ 600163 w 605713"/>
              <a:gd name="connsiteY25" fmla="*/ 114303 h 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5713" h="257700">
                <a:moveTo>
                  <a:pt x="600163" y="114303"/>
                </a:moveTo>
                <a:cubicBezTo>
                  <a:pt x="572117" y="121711"/>
                  <a:pt x="426067" y="109011"/>
                  <a:pt x="371563" y="120653"/>
                </a:cubicBezTo>
                <a:cubicBezTo>
                  <a:pt x="317059" y="132295"/>
                  <a:pt x="282134" y="180449"/>
                  <a:pt x="273138" y="184153"/>
                </a:cubicBezTo>
                <a:cubicBezTo>
                  <a:pt x="264142" y="187857"/>
                  <a:pt x="329759" y="139703"/>
                  <a:pt x="317588" y="142878"/>
                </a:cubicBezTo>
                <a:cubicBezTo>
                  <a:pt x="305417" y="146053"/>
                  <a:pt x="212284" y="187857"/>
                  <a:pt x="200113" y="203203"/>
                </a:cubicBezTo>
                <a:cubicBezTo>
                  <a:pt x="187942" y="218549"/>
                  <a:pt x="254088" y="228074"/>
                  <a:pt x="244563" y="234953"/>
                </a:cubicBezTo>
                <a:cubicBezTo>
                  <a:pt x="235038" y="241832"/>
                  <a:pt x="155663" y="240774"/>
                  <a:pt x="142963" y="244478"/>
                </a:cubicBezTo>
                <a:cubicBezTo>
                  <a:pt x="130263" y="248182"/>
                  <a:pt x="192175" y="260353"/>
                  <a:pt x="168363" y="257178"/>
                </a:cubicBezTo>
                <a:cubicBezTo>
                  <a:pt x="144550" y="254003"/>
                  <a:pt x="-4145" y="229661"/>
                  <a:pt x="88" y="225428"/>
                </a:cubicBezTo>
                <a:cubicBezTo>
                  <a:pt x="4321" y="221195"/>
                  <a:pt x="164659" y="242361"/>
                  <a:pt x="193763" y="231778"/>
                </a:cubicBezTo>
                <a:cubicBezTo>
                  <a:pt x="222867" y="221195"/>
                  <a:pt x="186355" y="181507"/>
                  <a:pt x="174713" y="161928"/>
                </a:cubicBezTo>
                <a:cubicBezTo>
                  <a:pt x="163071" y="142349"/>
                  <a:pt x="120209" y="112186"/>
                  <a:pt x="123913" y="114303"/>
                </a:cubicBezTo>
                <a:cubicBezTo>
                  <a:pt x="127617" y="116420"/>
                  <a:pt x="180005" y="176216"/>
                  <a:pt x="196938" y="174628"/>
                </a:cubicBezTo>
                <a:cubicBezTo>
                  <a:pt x="213871" y="173041"/>
                  <a:pt x="213342" y="124886"/>
                  <a:pt x="225513" y="104778"/>
                </a:cubicBezTo>
                <a:cubicBezTo>
                  <a:pt x="237684" y="84670"/>
                  <a:pt x="263613" y="50274"/>
                  <a:pt x="269963" y="53978"/>
                </a:cubicBezTo>
                <a:cubicBezTo>
                  <a:pt x="276313" y="57682"/>
                  <a:pt x="257263" y="130707"/>
                  <a:pt x="263613" y="127003"/>
                </a:cubicBezTo>
                <a:cubicBezTo>
                  <a:pt x="269963" y="123299"/>
                  <a:pt x="302242" y="34399"/>
                  <a:pt x="308063" y="31753"/>
                </a:cubicBezTo>
                <a:cubicBezTo>
                  <a:pt x="313884" y="29107"/>
                  <a:pt x="283721" y="102661"/>
                  <a:pt x="298538" y="111128"/>
                </a:cubicBezTo>
                <a:cubicBezTo>
                  <a:pt x="313355" y="119595"/>
                  <a:pt x="376855" y="92078"/>
                  <a:pt x="396963" y="82553"/>
                </a:cubicBezTo>
                <a:cubicBezTo>
                  <a:pt x="417071" y="73028"/>
                  <a:pt x="407017" y="57682"/>
                  <a:pt x="419188" y="53978"/>
                </a:cubicBezTo>
                <a:cubicBezTo>
                  <a:pt x="431359" y="50274"/>
                  <a:pt x="457288" y="62445"/>
                  <a:pt x="469988" y="60328"/>
                </a:cubicBezTo>
                <a:cubicBezTo>
                  <a:pt x="482688" y="58211"/>
                  <a:pt x="488509" y="38103"/>
                  <a:pt x="495388" y="41278"/>
                </a:cubicBezTo>
                <a:cubicBezTo>
                  <a:pt x="502267" y="44453"/>
                  <a:pt x="498034" y="86257"/>
                  <a:pt x="511263" y="79378"/>
                </a:cubicBezTo>
                <a:cubicBezTo>
                  <a:pt x="524492" y="72499"/>
                  <a:pt x="570000" y="532"/>
                  <a:pt x="574763" y="3"/>
                </a:cubicBezTo>
                <a:cubicBezTo>
                  <a:pt x="579525" y="-526"/>
                  <a:pt x="538780" y="61916"/>
                  <a:pt x="539838" y="76203"/>
                </a:cubicBezTo>
                <a:cubicBezTo>
                  <a:pt x="540896" y="90490"/>
                  <a:pt x="628209" y="106895"/>
                  <a:pt x="600163" y="114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C89BDE8-DE3E-48D5-84A2-F9CD47B5CE0E}"/>
              </a:ext>
            </a:extLst>
          </p:cNvPr>
          <p:cNvSpPr/>
          <p:nvPr/>
        </p:nvSpPr>
        <p:spPr>
          <a:xfrm>
            <a:off x="3699374" y="3050180"/>
            <a:ext cx="593354" cy="307114"/>
          </a:xfrm>
          <a:custGeom>
            <a:avLst/>
            <a:gdLst>
              <a:gd name="connsiteX0" fmla="*/ 593226 w 593354"/>
              <a:gd name="connsiteY0" fmla="*/ 995 h 307114"/>
              <a:gd name="connsiteX1" fmla="*/ 294776 w 593354"/>
              <a:gd name="connsiteY1" fmla="*/ 32745 h 307114"/>
              <a:gd name="connsiteX2" fmla="*/ 91576 w 593354"/>
              <a:gd name="connsiteY2" fmla="*/ 162920 h 307114"/>
              <a:gd name="connsiteX3" fmla="*/ 174126 w 593354"/>
              <a:gd name="connsiteY3" fmla="*/ 108945 h 307114"/>
              <a:gd name="connsiteX4" fmla="*/ 56651 w 593354"/>
              <a:gd name="connsiteY4" fmla="*/ 213720 h 307114"/>
              <a:gd name="connsiteX5" fmla="*/ 2676 w 593354"/>
              <a:gd name="connsiteY5" fmla="*/ 302620 h 307114"/>
              <a:gd name="connsiteX6" fmla="*/ 136026 w 593354"/>
              <a:gd name="connsiteY6" fmla="*/ 67670 h 307114"/>
              <a:gd name="connsiteX7" fmla="*/ 247151 w 593354"/>
              <a:gd name="connsiteY7" fmla="*/ 26395 h 307114"/>
              <a:gd name="connsiteX8" fmla="*/ 383676 w 593354"/>
              <a:gd name="connsiteY8" fmla="*/ 23220 h 307114"/>
              <a:gd name="connsiteX9" fmla="*/ 332876 w 593354"/>
              <a:gd name="connsiteY9" fmla="*/ 10520 h 307114"/>
              <a:gd name="connsiteX10" fmla="*/ 593226 w 593354"/>
              <a:gd name="connsiteY10" fmla="*/ 995 h 30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3354" h="307114">
                <a:moveTo>
                  <a:pt x="593226" y="995"/>
                </a:moveTo>
                <a:cubicBezTo>
                  <a:pt x="586876" y="4699"/>
                  <a:pt x="378384" y="5758"/>
                  <a:pt x="294776" y="32745"/>
                </a:cubicBezTo>
                <a:cubicBezTo>
                  <a:pt x="211168" y="59732"/>
                  <a:pt x="111684" y="150220"/>
                  <a:pt x="91576" y="162920"/>
                </a:cubicBezTo>
                <a:cubicBezTo>
                  <a:pt x="71468" y="175620"/>
                  <a:pt x="179947" y="100478"/>
                  <a:pt x="174126" y="108945"/>
                </a:cubicBezTo>
                <a:cubicBezTo>
                  <a:pt x="168305" y="117412"/>
                  <a:pt x="85226" y="181441"/>
                  <a:pt x="56651" y="213720"/>
                </a:cubicBezTo>
                <a:cubicBezTo>
                  <a:pt x="28076" y="245999"/>
                  <a:pt x="-10553" y="326962"/>
                  <a:pt x="2676" y="302620"/>
                </a:cubicBezTo>
                <a:cubicBezTo>
                  <a:pt x="15905" y="278278"/>
                  <a:pt x="95280" y="113707"/>
                  <a:pt x="136026" y="67670"/>
                </a:cubicBezTo>
                <a:cubicBezTo>
                  <a:pt x="176772" y="21633"/>
                  <a:pt x="205876" y="33803"/>
                  <a:pt x="247151" y="26395"/>
                </a:cubicBezTo>
                <a:cubicBezTo>
                  <a:pt x="288426" y="18987"/>
                  <a:pt x="369389" y="25866"/>
                  <a:pt x="383676" y="23220"/>
                </a:cubicBezTo>
                <a:cubicBezTo>
                  <a:pt x="397963" y="20574"/>
                  <a:pt x="297951" y="16341"/>
                  <a:pt x="332876" y="10520"/>
                </a:cubicBezTo>
                <a:cubicBezTo>
                  <a:pt x="367801" y="4699"/>
                  <a:pt x="599576" y="-2709"/>
                  <a:pt x="593226" y="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38415519-E340-37D9-CC01-B51FF38A2F0E}"/>
              </a:ext>
            </a:extLst>
          </p:cNvPr>
          <p:cNvSpPr/>
          <p:nvPr/>
        </p:nvSpPr>
        <p:spPr>
          <a:xfrm>
            <a:off x="4174561" y="3244812"/>
            <a:ext cx="370977" cy="54013"/>
          </a:xfrm>
          <a:custGeom>
            <a:avLst/>
            <a:gdLst>
              <a:gd name="connsiteX0" fmla="*/ 3739 w 370977"/>
              <a:gd name="connsiteY0" fmla="*/ 44488 h 54013"/>
              <a:gd name="connsiteX1" fmla="*/ 260914 w 370977"/>
              <a:gd name="connsiteY1" fmla="*/ 47663 h 54013"/>
              <a:gd name="connsiteX2" fmla="*/ 143439 w 370977"/>
              <a:gd name="connsiteY2" fmla="*/ 54013 h 54013"/>
              <a:gd name="connsiteX3" fmla="*/ 365689 w 370977"/>
              <a:gd name="connsiteY3" fmla="*/ 47663 h 54013"/>
              <a:gd name="connsiteX4" fmla="*/ 302189 w 370977"/>
              <a:gd name="connsiteY4" fmla="*/ 28613 h 54013"/>
              <a:gd name="connsiteX5" fmla="*/ 311714 w 370977"/>
              <a:gd name="connsiteY5" fmla="*/ 38 h 54013"/>
              <a:gd name="connsiteX6" fmla="*/ 276789 w 370977"/>
              <a:gd name="connsiteY6" fmla="*/ 22263 h 54013"/>
              <a:gd name="connsiteX7" fmla="*/ 162489 w 370977"/>
              <a:gd name="connsiteY7" fmla="*/ 12738 h 54013"/>
              <a:gd name="connsiteX8" fmla="*/ 260914 w 370977"/>
              <a:gd name="connsiteY8" fmla="*/ 28613 h 54013"/>
              <a:gd name="connsiteX9" fmla="*/ 178364 w 370977"/>
              <a:gd name="connsiteY9" fmla="*/ 28613 h 54013"/>
              <a:gd name="connsiteX10" fmla="*/ 111689 w 370977"/>
              <a:gd name="connsiteY10" fmla="*/ 25438 h 54013"/>
              <a:gd name="connsiteX11" fmla="*/ 3739 w 370977"/>
              <a:gd name="connsiteY11" fmla="*/ 44488 h 5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977" h="54013">
                <a:moveTo>
                  <a:pt x="3739" y="44488"/>
                </a:moveTo>
                <a:cubicBezTo>
                  <a:pt x="28610" y="48192"/>
                  <a:pt x="237631" y="46076"/>
                  <a:pt x="260914" y="47663"/>
                </a:cubicBezTo>
                <a:cubicBezTo>
                  <a:pt x="284197" y="49251"/>
                  <a:pt x="125977" y="54013"/>
                  <a:pt x="143439" y="54013"/>
                </a:cubicBezTo>
                <a:cubicBezTo>
                  <a:pt x="160901" y="54013"/>
                  <a:pt x="339231" y="51896"/>
                  <a:pt x="365689" y="47663"/>
                </a:cubicBezTo>
                <a:cubicBezTo>
                  <a:pt x="392147" y="43430"/>
                  <a:pt x="311185" y="36550"/>
                  <a:pt x="302189" y="28613"/>
                </a:cubicBezTo>
                <a:cubicBezTo>
                  <a:pt x="293193" y="20675"/>
                  <a:pt x="315947" y="1096"/>
                  <a:pt x="311714" y="38"/>
                </a:cubicBezTo>
                <a:cubicBezTo>
                  <a:pt x="307481" y="-1020"/>
                  <a:pt x="301660" y="20146"/>
                  <a:pt x="276789" y="22263"/>
                </a:cubicBezTo>
                <a:cubicBezTo>
                  <a:pt x="251918" y="24380"/>
                  <a:pt x="165135" y="11680"/>
                  <a:pt x="162489" y="12738"/>
                </a:cubicBezTo>
                <a:cubicBezTo>
                  <a:pt x="159843" y="13796"/>
                  <a:pt x="258268" y="25967"/>
                  <a:pt x="260914" y="28613"/>
                </a:cubicBezTo>
                <a:cubicBezTo>
                  <a:pt x="263560" y="31259"/>
                  <a:pt x="203235" y="29142"/>
                  <a:pt x="178364" y="28613"/>
                </a:cubicBezTo>
                <a:cubicBezTo>
                  <a:pt x="153493" y="28084"/>
                  <a:pt x="138147" y="22792"/>
                  <a:pt x="111689" y="25438"/>
                </a:cubicBezTo>
                <a:cubicBezTo>
                  <a:pt x="85231" y="28084"/>
                  <a:pt x="-21132" y="40784"/>
                  <a:pt x="3739" y="44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8F158340-E72D-2980-AD83-6542B6D01C1A}"/>
              </a:ext>
            </a:extLst>
          </p:cNvPr>
          <p:cNvSpPr/>
          <p:nvPr/>
        </p:nvSpPr>
        <p:spPr>
          <a:xfrm>
            <a:off x="3662875" y="3155729"/>
            <a:ext cx="439349" cy="282821"/>
          </a:xfrm>
          <a:custGeom>
            <a:avLst/>
            <a:gdLst>
              <a:gd name="connsiteX0" fmla="*/ 178875 w 439349"/>
              <a:gd name="connsiteY0" fmla="*/ 221 h 282821"/>
              <a:gd name="connsiteX1" fmla="*/ 147125 w 439349"/>
              <a:gd name="connsiteY1" fmla="*/ 85946 h 282821"/>
              <a:gd name="connsiteX2" fmla="*/ 182050 w 439349"/>
              <a:gd name="connsiteY2" fmla="*/ 101821 h 282821"/>
              <a:gd name="connsiteX3" fmla="*/ 204275 w 439349"/>
              <a:gd name="connsiteY3" fmla="*/ 104996 h 282821"/>
              <a:gd name="connsiteX4" fmla="*/ 102675 w 439349"/>
              <a:gd name="connsiteY4" fmla="*/ 114521 h 282821"/>
              <a:gd name="connsiteX5" fmla="*/ 340800 w 439349"/>
              <a:gd name="connsiteY5" fmla="*/ 136746 h 282821"/>
              <a:gd name="connsiteX6" fmla="*/ 248725 w 439349"/>
              <a:gd name="connsiteY6" fmla="*/ 136746 h 282821"/>
              <a:gd name="connsiteX7" fmla="*/ 375725 w 439349"/>
              <a:gd name="connsiteY7" fmla="*/ 149446 h 282821"/>
              <a:gd name="connsiteX8" fmla="*/ 439225 w 439349"/>
              <a:gd name="connsiteY8" fmla="*/ 152621 h 282821"/>
              <a:gd name="connsiteX9" fmla="*/ 391600 w 439349"/>
              <a:gd name="connsiteY9" fmla="*/ 190721 h 282821"/>
              <a:gd name="connsiteX10" fmla="*/ 378900 w 439349"/>
              <a:gd name="connsiteY10" fmla="*/ 282796 h 282821"/>
              <a:gd name="connsiteX11" fmla="*/ 372550 w 439349"/>
              <a:gd name="connsiteY11" fmla="*/ 181196 h 282821"/>
              <a:gd name="connsiteX12" fmla="*/ 302700 w 439349"/>
              <a:gd name="connsiteY12" fmla="*/ 171671 h 282821"/>
              <a:gd name="connsiteX13" fmla="*/ 299525 w 439349"/>
              <a:gd name="connsiteY13" fmla="*/ 216121 h 282821"/>
              <a:gd name="connsiteX14" fmla="*/ 255075 w 439349"/>
              <a:gd name="connsiteY14" fmla="*/ 162146 h 282821"/>
              <a:gd name="connsiteX15" fmla="*/ 204275 w 439349"/>
              <a:gd name="connsiteY15" fmla="*/ 146271 h 282821"/>
              <a:gd name="connsiteX16" fmla="*/ 188400 w 439349"/>
              <a:gd name="connsiteY16" fmla="*/ 200246 h 282821"/>
              <a:gd name="connsiteX17" fmla="*/ 134425 w 439349"/>
              <a:gd name="connsiteY17" fmla="*/ 127221 h 282821"/>
              <a:gd name="connsiteX18" fmla="*/ 140775 w 439349"/>
              <a:gd name="connsiteY18" fmla="*/ 143096 h 282821"/>
              <a:gd name="connsiteX19" fmla="*/ 99500 w 439349"/>
              <a:gd name="connsiteY19" fmla="*/ 139921 h 282821"/>
              <a:gd name="connsiteX20" fmla="*/ 1075 w 439349"/>
              <a:gd name="connsiteY20" fmla="*/ 187546 h 282821"/>
              <a:gd name="connsiteX21" fmla="*/ 48700 w 439349"/>
              <a:gd name="connsiteY21" fmla="*/ 133571 h 282821"/>
              <a:gd name="connsiteX22" fmla="*/ 74100 w 439349"/>
              <a:gd name="connsiteY22" fmla="*/ 73246 h 282821"/>
              <a:gd name="connsiteX23" fmla="*/ 10600 w 439349"/>
              <a:gd name="connsiteY23" fmla="*/ 114521 h 282821"/>
              <a:gd name="connsiteX24" fmla="*/ 178875 w 439349"/>
              <a:gd name="connsiteY24" fmla="*/ 221 h 28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39349" h="282821">
                <a:moveTo>
                  <a:pt x="178875" y="221"/>
                </a:moveTo>
                <a:cubicBezTo>
                  <a:pt x="201629" y="-4542"/>
                  <a:pt x="146596" y="69013"/>
                  <a:pt x="147125" y="85946"/>
                </a:cubicBezTo>
                <a:cubicBezTo>
                  <a:pt x="147654" y="102879"/>
                  <a:pt x="172525" y="98646"/>
                  <a:pt x="182050" y="101821"/>
                </a:cubicBezTo>
                <a:cubicBezTo>
                  <a:pt x="191575" y="104996"/>
                  <a:pt x="217504" y="102879"/>
                  <a:pt x="204275" y="104996"/>
                </a:cubicBezTo>
                <a:cubicBezTo>
                  <a:pt x="191046" y="107113"/>
                  <a:pt x="79921" y="109229"/>
                  <a:pt x="102675" y="114521"/>
                </a:cubicBezTo>
                <a:cubicBezTo>
                  <a:pt x="125429" y="119813"/>
                  <a:pt x="316458" y="133042"/>
                  <a:pt x="340800" y="136746"/>
                </a:cubicBezTo>
                <a:cubicBezTo>
                  <a:pt x="365142" y="140450"/>
                  <a:pt x="242904" y="134629"/>
                  <a:pt x="248725" y="136746"/>
                </a:cubicBezTo>
                <a:cubicBezTo>
                  <a:pt x="254546" y="138863"/>
                  <a:pt x="343975" y="146800"/>
                  <a:pt x="375725" y="149446"/>
                </a:cubicBezTo>
                <a:cubicBezTo>
                  <a:pt x="407475" y="152092"/>
                  <a:pt x="436579" y="145742"/>
                  <a:pt x="439225" y="152621"/>
                </a:cubicBezTo>
                <a:cubicBezTo>
                  <a:pt x="441871" y="159500"/>
                  <a:pt x="401654" y="169025"/>
                  <a:pt x="391600" y="190721"/>
                </a:cubicBezTo>
                <a:cubicBezTo>
                  <a:pt x="381546" y="212417"/>
                  <a:pt x="382075" y="284383"/>
                  <a:pt x="378900" y="282796"/>
                </a:cubicBezTo>
                <a:cubicBezTo>
                  <a:pt x="375725" y="281209"/>
                  <a:pt x="385250" y="199717"/>
                  <a:pt x="372550" y="181196"/>
                </a:cubicBezTo>
                <a:cubicBezTo>
                  <a:pt x="359850" y="162675"/>
                  <a:pt x="314871" y="165850"/>
                  <a:pt x="302700" y="171671"/>
                </a:cubicBezTo>
                <a:cubicBezTo>
                  <a:pt x="290529" y="177492"/>
                  <a:pt x="307463" y="217709"/>
                  <a:pt x="299525" y="216121"/>
                </a:cubicBezTo>
                <a:cubicBezTo>
                  <a:pt x="291587" y="214533"/>
                  <a:pt x="270950" y="173788"/>
                  <a:pt x="255075" y="162146"/>
                </a:cubicBezTo>
                <a:cubicBezTo>
                  <a:pt x="239200" y="150504"/>
                  <a:pt x="215387" y="139921"/>
                  <a:pt x="204275" y="146271"/>
                </a:cubicBezTo>
                <a:cubicBezTo>
                  <a:pt x="193163" y="152621"/>
                  <a:pt x="200042" y="203421"/>
                  <a:pt x="188400" y="200246"/>
                </a:cubicBezTo>
                <a:cubicBezTo>
                  <a:pt x="176758" y="197071"/>
                  <a:pt x="142362" y="136746"/>
                  <a:pt x="134425" y="127221"/>
                </a:cubicBezTo>
                <a:cubicBezTo>
                  <a:pt x="126488" y="117696"/>
                  <a:pt x="146596" y="140979"/>
                  <a:pt x="140775" y="143096"/>
                </a:cubicBezTo>
                <a:cubicBezTo>
                  <a:pt x="134954" y="145213"/>
                  <a:pt x="122783" y="132513"/>
                  <a:pt x="99500" y="139921"/>
                </a:cubicBezTo>
                <a:cubicBezTo>
                  <a:pt x="76217" y="147329"/>
                  <a:pt x="9542" y="188604"/>
                  <a:pt x="1075" y="187546"/>
                </a:cubicBezTo>
                <a:cubicBezTo>
                  <a:pt x="-7392" y="186488"/>
                  <a:pt x="36529" y="152621"/>
                  <a:pt x="48700" y="133571"/>
                </a:cubicBezTo>
                <a:cubicBezTo>
                  <a:pt x="60871" y="114521"/>
                  <a:pt x="80450" y="76421"/>
                  <a:pt x="74100" y="73246"/>
                </a:cubicBezTo>
                <a:cubicBezTo>
                  <a:pt x="67750" y="70071"/>
                  <a:pt x="-6863" y="125104"/>
                  <a:pt x="10600" y="114521"/>
                </a:cubicBezTo>
                <a:cubicBezTo>
                  <a:pt x="28062" y="103938"/>
                  <a:pt x="156121" y="4984"/>
                  <a:pt x="178875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1C14BD3-8622-E379-B43C-13A8545FBABF}"/>
              </a:ext>
            </a:extLst>
          </p:cNvPr>
          <p:cNvSpPr/>
          <p:nvPr/>
        </p:nvSpPr>
        <p:spPr>
          <a:xfrm>
            <a:off x="3866498" y="3039860"/>
            <a:ext cx="477199" cy="75052"/>
          </a:xfrm>
          <a:custGeom>
            <a:avLst/>
            <a:gdLst>
              <a:gd name="connsiteX0" fmla="*/ 10177 w 477199"/>
              <a:gd name="connsiteY0" fmla="*/ 74815 h 75052"/>
              <a:gd name="connsiteX1" fmla="*/ 267352 w 477199"/>
              <a:gd name="connsiteY1" fmla="*/ 8140 h 75052"/>
              <a:gd name="connsiteX2" fmla="*/ 435627 w 477199"/>
              <a:gd name="connsiteY2" fmla="*/ 20840 h 75052"/>
              <a:gd name="connsiteX3" fmla="*/ 324502 w 477199"/>
              <a:gd name="connsiteY3" fmla="*/ 30365 h 75052"/>
              <a:gd name="connsiteX4" fmla="*/ 476902 w 477199"/>
              <a:gd name="connsiteY4" fmla="*/ 43065 h 75052"/>
              <a:gd name="connsiteX5" fmla="*/ 276877 w 477199"/>
              <a:gd name="connsiteY5" fmla="*/ 1790 h 75052"/>
              <a:gd name="connsiteX6" fmla="*/ 114952 w 477199"/>
              <a:gd name="connsiteY6" fmla="*/ 8140 h 75052"/>
              <a:gd name="connsiteX7" fmla="*/ 175277 w 477199"/>
              <a:gd name="connsiteY7" fmla="*/ 14490 h 75052"/>
              <a:gd name="connsiteX8" fmla="*/ 60977 w 477199"/>
              <a:gd name="connsiteY8" fmla="*/ 30365 h 75052"/>
              <a:gd name="connsiteX9" fmla="*/ 10177 w 477199"/>
              <a:gd name="connsiteY9" fmla="*/ 74815 h 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199" h="75052">
                <a:moveTo>
                  <a:pt x="10177" y="74815"/>
                </a:moveTo>
                <a:cubicBezTo>
                  <a:pt x="44573" y="71111"/>
                  <a:pt x="196444" y="17136"/>
                  <a:pt x="267352" y="8140"/>
                </a:cubicBezTo>
                <a:cubicBezTo>
                  <a:pt x="338260" y="-856"/>
                  <a:pt x="426102" y="17136"/>
                  <a:pt x="435627" y="20840"/>
                </a:cubicBezTo>
                <a:cubicBezTo>
                  <a:pt x="445152" y="24544"/>
                  <a:pt x="317623" y="26661"/>
                  <a:pt x="324502" y="30365"/>
                </a:cubicBezTo>
                <a:cubicBezTo>
                  <a:pt x="331381" y="34069"/>
                  <a:pt x="484840" y="47827"/>
                  <a:pt x="476902" y="43065"/>
                </a:cubicBezTo>
                <a:cubicBezTo>
                  <a:pt x="468965" y="38302"/>
                  <a:pt x="337202" y="7611"/>
                  <a:pt x="276877" y="1790"/>
                </a:cubicBezTo>
                <a:cubicBezTo>
                  <a:pt x="216552" y="-4031"/>
                  <a:pt x="131885" y="6023"/>
                  <a:pt x="114952" y="8140"/>
                </a:cubicBezTo>
                <a:cubicBezTo>
                  <a:pt x="98019" y="10257"/>
                  <a:pt x="184273" y="10786"/>
                  <a:pt x="175277" y="14490"/>
                </a:cubicBezTo>
                <a:cubicBezTo>
                  <a:pt x="166281" y="18194"/>
                  <a:pt x="84260" y="22957"/>
                  <a:pt x="60977" y="30365"/>
                </a:cubicBezTo>
                <a:cubicBezTo>
                  <a:pt x="37694" y="37773"/>
                  <a:pt x="-24219" y="78519"/>
                  <a:pt x="10177" y="7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C96A2FF-1E3F-5C25-9FE2-70CE5FB00E6A}"/>
              </a:ext>
            </a:extLst>
          </p:cNvPr>
          <p:cNvSpPr/>
          <p:nvPr/>
        </p:nvSpPr>
        <p:spPr>
          <a:xfrm>
            <a:off x="4356032" y="3098605"/>
            <a:ext cx="119955" cy="178001"/>
          </a:xfrm>
          <a:custGeom>
            <a:avLst/>
            <a:gdLst>
              <a:gd name="connsiteX0" fmla="*/ 68 w 119955"/>
              <a:gd name="connsiteY0" fmla="*/ 195 h 178001"/>
              <a:gd name="connsiteX1" fmla="*/ 82618 w 119955"/>
              <a:gd name="connsiteY1" fmla="*/ 104970 h 178001"/>
              <a:gd name="connsiteX2" fmla="*/ 60393 w 119955"/>
              <a:gd name="connsiteY2" fmla="*/ 136720 h 178001"/>
              <a:gd name="connsiteX3" fmla="*/ 9593 w 119955"/>
              <a:gd name="connsiteY3" fmla="*/ 177995 h 178001"/>
              <a:gd name="connsiteX4" fmla="*/ 54043 w 119955"/>
              <a:gd name="connsiteY4" fmla="*/ 139895 h 178001"/>
              <a:gd name="connsiteX5" fmla="*/ 117543 w 119955"/>
              <a:gd name="connsiteY5" fmla="*/ 124020 h 178001"/>
              <a:gd name="connsiteX6" fmla="*/ 98493 w 119955"/>
              <a:gd name="connsiteY6" fmla="*/ 79570 h 178001"/>
              <a:gd name="connsiteX7" fmla="*/ 68 w 119955"/>
              <a:gd name="connsiteY7" fmla="*/ 195 h 17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55" h="178001">
                <a:moveTo>
                  <a:pt x="68" y="195"/>
                </a:moveTo>
                <a:cubicBezTo>
                  <a:pt x="-2578" y="4428"/>
                  <a:pt x="72564" y="82216"/>
                  <a:pt x="82618" y="104970"/>
                </a:cubicBezTo>
                <a:cubicBezTo>
                  <a:pt x="92672" y="127724"/>
                  <a:pt x="72564" y="124549"/>
                  <a:pt x="60393" y="136720"/>
                </a:cubicBezTo>
                <a:cubicBezTo>
                  <a:pt x="48222" y="148891"/>
                  <a:pt x="10651" y="177466"/>
                  <a:pt x="9593" y="177995"/>
                </a:cubicBezTo>
                <a:cubicBezTo>
                  <a:pt x="8535" y="178524"/>
                  <a:pt x="36051" y="148891"/>
                  <a:pt x="54043" y="139895"/>
                </a:cubicBezTo>
                <a:cubicBezTo>
                  <a:pt x="72035" y="130899"/>
                  <a:pt x="110135" y="134074"/>
                  <a:pt x="117543" y="124020"/>
                </a:cubicBezTo>
                <a:cubicBezTo>
                  <a:pt x="124951" y="113966"/>
                  <a:pt x="114368" y="97562"/>
                  <a:pt x="98493" y="79570"/>
                </a:cubicBezTo>
                <a:cubicBezTo>
                  <a:pt x="82618" y="61578"/>
                  <a:pt x="2714" y="-4038"/>
                  <a:pt x="68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9D99C71-D450-E5EB-4E93-81DE50095E1B}"/>
              </a:ext>
            </a:extLst>
          </p:cNvPr>
          <p:cNvSpPr/>
          <p:nvPr/>
        </p:nvSpPr>
        <p:spPr>
          <a:xfrm>
            <a:off x="3735144" y="2964948"/>
            <a:ext cx="802315" cy="240181"/>
          </a:xfrm>
          <a:custGeom>
            <a:avLst/>
            <a:gdLst>
              <a:gd name="connsiteX0" fmla="*/ 5006 w 802315"/>
              <a:gd name="connsiteY0" fmla="*/ 165602 h 240181"/>
              <a:gd name="connsiteX1" fmla="*/ 312981 w 802315"/>
              <a:gd name="connsiteY1" fmla="*/ 25902 h 240181"/>
              <a:gd name="connsiteX2" fmla="*/ 239956 w 802315"/>
              <a:gd name="connsiteY2" fmla="*/ 48127 h 240181"/>
              <a:gd name="connsiteX3" fmla="*/ 379656 w 802315"/>
              <a:gd name="connsiteY3" fmla="*/ 502 h 240181"/>
              <a:gd name="connsiteX4" fmla="*/ 566981 w 802315"/>
              <a:gd name="connsiteY4" fmla="*/ 22727 h 240181"/>
              <a:gd name="connsiteX5" fmla="*/ 519356 w 802315"/>
              <a:gd name="connsiteY5" fmla="*/ 16377 h 240181"/>
              <a:gd name="connsiteX6" fmla="*/ 633656 w 802315"/>
              <a:gd name="connsiteY6" fmla="*/ 83052 h 240181"/>
              <a:gd name="connsiteX7" fmla="*/ 779706 w 802315"/>
              <a:gd name="connsiteY7" fmla="*/ 194177 h 240181"/>
              <a:gd name="connsiteX8" fmla="*/ 703506 w 802315"/>
              <a:gd name="connsiteY8" fmla="*/ 143377 h 240181"/>
              <a:gd name="connsiteX9" fmla="*/ 801931 w 802315"/>
              <a:gd name="connsiteY9" fmla="*/ 238627 h 240181"/>
              <a:gd name="connsiteX10" fmla="*/ 659056 w 802315"/>
              <a:gd name="connsiteY10" fmla="*/ 51302 h 240181"/>
              <a:gd name="connsiteX11" fmla="*/ 465381 w 802315"/>
              <a:gd name="connsiteY11" fmla="*/ 6852 h 240181"/>
              <a:gd name="connsiteX12" fmla="*/ 185981 w 802315"/>
              <a:gd name="connsiteY12" fmla="*/ 6852 h 240181"/>
              <a:gd name="connsiteX13" fmla="*/ 239956 w 802315"/>
              <a:gd name="connsiteY13" fmla="*/ 19552 h 240181"/>
              <a:gd name="connsiteX14" fmla="*/ 71681 w 802315"/>
              <a:gd name="connsiteY14" fmla="*/ 79877 h 240181"/>
              <a:gd name="connsiteX15" fmla="*/ 119306 w 802315"/>
              <a:gd name="connsiteY15" fmla="*/ 73527 h 240181"/>
              <a:gd name="connsiteX16" fmla="*/ 5006 w 802315"/>
              <a:gd name="connsiteY16" fmla="*/ 165602 h 24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2315" h="240181">
                <a:moveTo>
                  <a:pt x="5006" y="165602"/>
                </a:moveTo>
                <a:cubicBezTo>
                  <a:pt x="37285" y="157665"/>
                  <a:pt x="273823" y="45481"/>
                  <a:pt x="312981" y="25902"/>
                </a:cubicBezTo>
                <a:cubicBezTo>
                  <a:pt x="352139" y="6323"/>
                  <a:pt x="228844" y="52360"/>
                  <a:pt x="239956" y="48127"/>
                </a:cubicBezTo>
                <a:cubicBezTo>
                  <a:pt x="251069" y="43894"/>
                  <a:pt x="325152" y="4735"/>
                  <a:pt x="379656" y="502"/>
                </a:cubicBezTo>
                <a:cubicBezTo>
                  <a:pt x="434160" y="-3731"/>
                  <a:pt x="543698" y="20081"/>
                  <a:pt x="566981" y="22727"/>
                </a:cubicBezTo>
                <a:cubicBezTo>
                  <a:pt x="590264" y="25373"/>
                  <a:pt x="508244" y="6323"/>
                  <a:pt x="519356" y="16377"/>
                </a:cubicBezTo>
                <a:cubicBezTo>
                  <a:pt x="530468" y="26431"/>
                  <a:pt x="590264" y="53419"/>
                  <a:pt x="633656" y="83052"/>
                </a:cubicBezTo>
                <a:cubicBezTo>
                  <a:pt x="677048" y="112685"/>
                  <a:pt x="768064" y="184123"/>
                  <a:pt x="779706" y="194177"/>
                </a:cubicBezTo>
                <a:cubicBezTo>
                  <a:pt x="791348" y="204231"/>
                  <a:pt x="699802" y="135969"/>
                  <a:pt x="703506" y="143377"/>
                </a:cubicBezTo>
                <a:cubicBezTo>
                  <a:pt x="707210" y="150785"/>
                  <a:pt x="809339" y="253973"/>
                  <a:pt x="801931" y="238627"/>
                </a:cubicBezTo>
                <a:cubicBezTo>
                  <a:pt x="794523" y="223281"/>
                  <a:pt x="715148" y="89931"/>
                  <a:pt x="659056" y="51302"/>
                </a:cubicBezTo>
                <a:cubicBezTo>
                  <a:pt x="602964" y="12673"/>
                  <a:pt x="544227" y="14260"/>
                  <a:pt x="465381" y="6852"/>
                </a:cubicBezTo>
                <a:cubicBezTo>
                  <a:pt x="386535" y="-556"/>
                  <a:pt x="223552" y="4735"/>
                  <a:pt x="185981" y="6852"/>
                </a:cubicBezTo>
                <a:cubicBezTo>
                  <a:pt x="148410" y="8969"/>
                  <a:pt x="259006" y="7381"/>
                  <a:pt x="239956" y="19552"/>
                </a:cubicBezTo>
                <a:cubicBezTo>
                  <a:pt x="220906" y="31723"/>
                  <a:pt x="91789" y="70881"/>
                  <a:pt x="71681" y="79877"/>
                </a:cubicBezTo>
                <a:cubicBezTo>
                  <a:pt x="51573" y="88873"/>
                  <a:pt x="132006" y="59239"/>
                  <a:pt x="119306" y="73527"/>
                </a:cubicBezTo>
                <a:cubicBezTo>
                  <a:pt x="106606" y="87814"/>
                  <a:pt x="-27273" y="173539"/>
                  <a:pt x="5006" y="165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7D960C0-BCD6-65B0-C4B4-90057A3BF549}"/>
              </a:ext>
            </a:extLst>
          </p:cNvPr>
          <p:cNvSpPr/>
          <p:nvPr/>
        </p:nvSpPr>
        <p:spPr>
          <a:xfrm>
            <a:off x="3987317" y="3059594"/>
            <a:ext cx="425933" cy="236088"/>
          </a:xfrm>
          <a:custGeom>
            <a:avLst/>
            <a:gdLst>
              <a:gd name="connsiteX0" fmla="*/ 29058 w 425933"/>
              <a:gd name="connsiteY0" fmla="*/ 16981 h 236088"/>
              <a:gd name="connsiteX1" fmla="*/ 483 w 425933"/>
              <a:gd name="connsiteY1" fmla="*/ 96356 h 236088"/>
              <a:gd name="connsiteX2" fmla="*/ 35408 w 425933"/>
              <a:gd name="connsiteY2" fmla="*/ 207481 h 236088"/>
              <a:gd name="connsiteX3" fmla="*/ 197333 w 425933"/>
              <a:gd name="connsiteY3" fmla="*/ 236056 h 236088"/>
              <a:gd name="connsiteX4" fmla="*/ 333858 w 425933"/>
              <a:gd name="connsiteY4" fmla="*/ 204306 h 236088"/>
              <a:gd name="connsiteX5" fmla="*/ 327508 w 425933"/>
              <a:gd name="connsiteY5" fmla="*/ 90006 h 236088"/>
              <a:gd name="connsiteX6" fmla="*/ 327508 w 425933"/>
              <a:gd name="connsiteY6" fmla="*/ 55081 h 236088"/>
              <a:gd name="connsiteX7" fmla="*/ 425933 w 425933"/>
              <a:gd name="connsiteY7" fmla="*/ 124931 h 236088"/>
              <a:gd name="connsiteX8" fmla="*/ 327508 w 425933"/>
              <a:gd name="connsiteY8" fmla="*/ 20156 h 236088"/>
              <a:gd name="connsiteX9" fmla="*/ 190983 w 425933"/>
              <a:gd name="connsiteY9" fmla="*/ 1106 h 236088"/>
              <a:gd name="connsiteX10" fmla="*/ 29058 w 425933"/>
              <a:gd name="connsiteY10" fmla="*/ 16981 h 23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5933" h="236088">
                <a:moveTo>
                  <a:pt x="29058" y="16981"/>
                </a:moveTo>
                <a:cubicBezTo>
                  <a:pt x="-2692" y="32856"/>
                  <a:pt x="-575" y="64606"/>
                  <a:pt x="483" y="96356"/>
                </a:cubicBezTo>
                <a:cubicBezTo>
                  <a:pt x="1541" y="128106"/>
                  <a:pt x="2600" y="184198"/>
                  <a:pt x="35408" y="207481"/>
                </a:cubicBezTo>
                <a:cubicBezTo>
                  <a:pt x="68216" y="230764"/>
                  <a:pt x="147591" y="236585"/>
                  <a:pt x="197333" y="236056"/>
                </a:cubicBezTo>
                <a:cubicBezTo>
                  <a:pt x="247075" y="235527"/>
                  <a:pt x="312162" y="228647"/>
                  <a:pt x="333858" y="204306"/>
                </a:cubicBezTo>
                <a:cubicBezTo>
                  <a:pt x="355554" y="179965"/>
                  <a:pt x="328566" y="114877"/>
                  <a:pt x="327508" y="90006"/>
                </a:cubicBezTo>
                <a:cubicBezTo>
                  <a:pt x="326450" y="65135"/>
                  <a:pt x="311104" y="49260"/>
                  <a:pt x="327508" y="55081"/>
                </a:cubicBezTo>
                <a:cubicBezTo>
                  <a:pt x="343912" y="60902"/>
                  <a:pt x="425933" y="130752"/>
                  <a:pt x="425933" y="124931"/>
                </a:cubicBezTo>
                <a:cubicBezTo>
                  <a:pt x="425933" y="119110"/>
                  <a:pt x="366666" y="40793"/>
                  <a:pt x="327508" y="20156"/>
                </a:cubicBezTo>
                <a:cubicBezTo>
                  <a:pt x="288350" y="-481"/>
                  <a:pt x="242312" y="4281"/>
                  <a:pt x="190983" y="1106"/>
                </a:cubicBezTo>
                <a:cubicBezTo>
                  <a:pt x="139654" y="-2069"/>
                  <a:pt x="60808" y="1106"/>
                  <a:pt x="29058" y="169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0BB0C0F0-F273-A010-1B8F-E84041D75D62}"/>
              </a:ext>
            </a:extLst>
          </p:cNvPr>
          <p:cNvSpPr/>
          <p:nvPr/>
        </p:nvSpPr>
        <p:spPr>
          <a:xfrm>
            <a:off x="4101526" y="3114837"/>
            <a:ext cx="169136" cy="88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5FB8BF4-9A2E-D2DD-5F1A-0C619B98A354}"/>
              </a:ext>
            </a:extLst>
          </p:cNvPr>
          <p:cNvSpPr/>
          <p:nvPr/>
        </p:nvSpPr>
        <p:spPr>
          <a:xfrm>
            <a:off x="3552571" y="2952730"/>
            <a:ext cx="482466" cy="308716"/>
          </a:xfrm>
          <a:custGeom>
            <a:avLst/>
            <a:gdLst>
              <a:gd name="connsiteX0" fmla="*/ 470154 w 482466"/>
              <a:gd name="connsiteY0" fmla="*/ 6370 h 308716"/>
              <a:gd name="connsiteX1" fmla="*/ 95504 w 482466"/>
              <a:gd name="connsiteY1" fmla="*/ 165120 h 308716"/>
              <a:gd name="connsiteX2" fmla="*/ 165354 w 482466"/>
              <a:gd name="connsiteY2" fmla="*/ 174645 h 308716"/>
              <a:gd name="connsiteX3" fmla="*/ 254 w 482466"/>
              <a:gd name="connsiteY3" fmla="*/ 307995 h 308716"/>
              <a:gd name="connsiteX4" fmla="*/ 209804 w 482466"/>
              <a:gd name="connsiteY4" fmla="*/ 107970 h 308716"/>
              <a:gd name="connsiteX5" fmla="*/ 374904 w 482466"/>
              <a:gd name="connsiteY5" fmla="*/ 38120 h 308716"/>
              <a:gd name="connsiteX6" fmla="*/ 470154 w 482466"/>
              <a:gd name="connsiteY6" fmla="*/ 6370 h 30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466" h="308716">
                <a:moveTo>
                  <a:pt x="470154" y="6370"/>
                </a:moveTo>
                <a:cubicBezTo>
                  <a:pt x="423587" y="27537"/>
                  <a:pt x="146304" y="137074"/>
                  <a:pt x="95504" y="165120"/>
                </a:cubicBezTo>
                <a:cubicBezTo>
                  <a:pt x="44704" y="193166"/>
                  <a:pt x="181229" y="150833"/>
                  <a:pt x="165354" y="174645"/>
                </a:cubicBezTo>
                <a:cubicBezTo>
                  <a:pt x="149479" y="198458"/>
                  <a:pt x="-7154" y="319108"/>
                  <a:pt x="254" y="307995"/>
                </a:cubicBezTo>
                <a:cubicBezTo>
                  <a:pt x="7662" y="296883"/>
                  <a:pt x="147362" y="152949"/>
                  <a:pt x="209804" y="107970"/>
                </a:cubicBezTo>
                <a:cubicBezTo>
                  <a:pt x="272246" y="62991"/>
                  <a:pt x="330454" y="53995"/>
                  <a:pt x="374904" y="38120"/>
                </a:cubicBezTo>
                <a:cubicBezTo>
                  <a:pt x="419354" y="22245"/>
                  <a:pt x="516721" y="-14797"/>
                  <a:pt x="470154" y="6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334B4BF-5195-FB13-B40C-AD11B4A409CB}"/>
              </a:ext>
            </a:extLst>
          </p:cNvPr>
          <p:cNvSpPr/>
          <p:nvPr/>
        </p:nvSpPr>
        <p:spPr>
          <a:xfrm>
            <a:off x="3586805" y="3091617"/>
            <a:ext cx="239631" cy="346909"/>
          </a:xfrm>
          <a:custGeom>
            <a:avLst/>
            <a:gdLst>
              <a:gd name="connsiteX0" fmla="*/ 239070 w 239631"/>
              <a:gd name="connsiteY0" fmla="*/ 833 h 346909"/>
              <a:gd name="connsiteX1" fmla="*/ 4120 w 239631"/>
              <a:gd name="connsiteY1" fmla="*/ 213558 h 346909"/>
              <a:gd name="connsiteX2" fmla="*/ 86670 w 239631"/>
              <a:gd name="connsiteY2" fmla="*/ 146883 h 346909"/>
              <a:gd name="connsiteX3" fmla="*/ 51745 w 239631"/>
              <a:gd name="connsiteY3" fmla="*/ 346908 h 346909"/>
              <a:gd name="connsiteX4" fmla="*/ 89845 w 239631"/>
              <a:gd name="connsiteY4" fmla="*/ 143708 h 346909"/>
              <a:gd name="connsiteX5" fmla="*/ 108895 w 239631"/>
              <a:gd name="connsiteY5" fmla="*/ 89733 h 346909"/>
              <a:gd name="connsiteX6" fmla="*/ 70795 w 239631"/>
              <a:gd name="connsiteY6" fmla="*/ 137358 h 346909"/>
              <a:gd name="connsiteX7" fmla="*/ 239070 w 239631"/>
              <a:gd name="connsiteY7" fmla="*/ 833 h 3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31" h="346909">
                <a:moveTo>
                  <a:pt x="239070" y="833"/>
                </a:moveTo>
                <a:cubicBezTo>
                  <a:pt x="227958" y="13533"/>
                  <a:pt x="29520" y="189216"/>
                  <a:pt x="4120" y="213558"/>
                </a:cubicBezTo>
                <a:cubicBezTo>
                  <a:pt x="-21280" y="237900"/>
                  <a:pt x="78732" y="124658"/>
                  <a:pt x="86670" y="146883"/>
                </a:cubicBezTo>
                <a:cubicBezTo>
                  <a:pt x="94607" y="169108"/>
                  <a:pt x="51216" y="347437"/>
                  <a:pt x="51745" y="346908"/>
                </a:cubicBezTo>
                <a:cubicBezTo>
                  <a:pt x="52274" y="346379"/>
                  <a:pt x="80320" y="186570"/>
                  <a:pt x="89845" y="143708"/>
                </a:cubicBezTo>
                <a:cubicBezTo>
                  <a:pt x="99370" y="100846"/>
                  <a:pt x="112070" y="90791"/>
                  <a:pt x="108895" y="89733"/>
                </a:cubicBezTo>
                <a:cubicBezTo>
                  <a:pt x="105720" y="88675"/>
                  <a:pt x="48570" y="150058"/>
                  <a:pt x="70795" y="137358"/>
                </a:cubicBezTo>
                <a:cubicBezTo>
                  <a:pt x="93020" y="124658"/>
                  <a:pt x="250182" y="-11867"/>
                  <a:pt x="239070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FC948B0-2ECE-8FB6-5790-AB850C66ADD7}"/>
              </a:ext>
            </a:extLst>
          </p:cNvPr>
          <p:cNvSpPr/>
          <p:nvPr/>
        </p:nvSpPr>
        <p:spPr>
          <a:xfrm>
            <a:off x="4190519" y="3299260"/>
            <a:ext cx="429359" cy="78975"/>
          </a:xfrm>
          <a:custGeom>
            <a:avLst/>
            <a:gdLst>
              <a:gd name="connsiteX0" fmla="*/ 429106 w 429359"/>
              <a:gd name="connsiteY0" fmla="*/ 44015 h 78975"/>
              <a:gd name="connsiteX1" fmla="*/ 124306 w 429359"/>
              <a:gd name="connsiteY1" fmla="*/ 12265 h 78975"/>
              <a:gd name="connsiteX2" fmla="*/ 111606 w 429359"/>
              <a:gd name="connsiteY2" fmla="*/ 66240 h 78975"/>
              <a:gd name="connsiteX3" fmla="*/ 86206 w 429359"/>
              <a:gd name="connsiteY3" fmla="*/ 5915 h 78975"/>
              <a:gd name="connsiteX4" fmla="*/ 79856 w 429359"/>
              <a:gd name="connsiteY4" fmla="*/ 21790 h 78975"/>
              <a:gd name="connsiteX5" fmla="*/ 3656 w 429359"/>
              <a:gd name="connsiteY5" fmla="*/ 18615 h 78975"/>
              <a:gd name="connsiteX6" fmla="*/ 13181 w 429359"/>
              <a:gd name="connsiteY6" fmla="*/ 78940 h 78975"/>
              <a:gd name="connsiteX7" fmla="*/ 22706 w 429359"/>
              <a:gd name="connsiteY7" fmla="*/ 9090 h 78975"/>
              <a:gd name="connsiteX8" fmla="*/ 181456 w 429359"/>
              <a:gd name="connsiteY8" fmla="*/ 9090 h 78975"/>
              <a:gd name="connsiteX9" fmla="*/ 67156 w 429359"/>
              <a:gd name="connsiteY9" fmla="*/ 2740 h 78975"/>
              <a:gd name="connsiteX10" fmla="*/ 429106 w 429359"/>
              <a:gd name="connsiteY10" fmla="*/ 44015 h 7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359" h="78975">
                <a:moveTo>
                  <a:pt x="429106" y="44015"/>
                </a:moveTo>
                <a:cubicBezTo>
                  <a:pt x="438631" y="45603"/>
                  <a:pt x="177223" y="8561"/>
                  <a:pt x="124306" y="12265"/>
                </a:cubicBezTo>
                <a:cubicBezTo>
                  <a:pt x="71389" y="15969"/>
                  <a:pt x="117956" y="67298"/>
                  <a:pt x="111606" y="66240"/>
                </a:cubicBezTo>
                <a:cubicBezTo>
                  <a:pt x="105256" y="65182"/>
                  <a:pt x="91498" y="13323"/>
                  <a:pt x="86206" y="5915"/>
                </a:cubicBezTo>
                <a:cubicBezTo>
                  <a:pt x="80914" y="-1493"/>
                  <a:pt x="93614" y="19673"/>
                  <a:pt x="79856" y="21790"/>
                </a:cubicBezTo>
                <a:cubicBezTo>
                  <a:pt x="66098" y="23907"/>
                  <a:pt x="14768" y="9090"/>
                  <a:pt x="3656" y="18615"/>
                </a:cubicBezTo>
                <a:cubicBezTo>
                  <a:pt x="-7457" y="28140"/>
                  <a:pt x="10006" y="80527"/>
                  <a:pt x="13181" y="78940"/>
                </a:cubicBezTo>
                <a:cubicBezTo>
                  <a:pt x="16356" y="77353"/>
                  <a:pt x="-5340" y="20732"/>
                  <a:pt x="22706" y="9090"/>
                </a:cubicBezTo>
                <a:cubicBezTo>
                  <a:pt x="50752" y="-2552"/>
                  <a:pt x="174048" y="10148"/>
                  <a:pt x="181456" y="9090"/>
                </a:cubicBezTo>
                <a:cubicBezTo>
                  <a:pt x="188864" y="8032"/>
                  <a:pt x="25352" y="-5727"/>
                  <a:pt x="67156" y="2740"/>
                </a:cubicBezTo>
                <a:cubicBezTo>
                  <a:pt x="108960" y="11207"/>
                  <a:pt x="419581" y="42427"/>
                  <a:pt x="429106" y="44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12748AF-AAEA-C08D-605B-229D3B3B7D8C}"/>
              </a:ext>
            </a:extLst>
          </p:cNvPr>
          <p:cNvSpPr/>
          <p:nvPr/>
        </p:nvSpPr>
        <p:spPr>
          <a:xfrm>
            <a:off x="4036915" y="3310702"/>
            <a:ext cx="527104" cy="99419"/>
          </a:xfrm>
          <a:custGeom>
            <a:avLst/>
            <a:gdLst>
              <a:gd name="connsiteX0" fmla="*/ 525560 w 527104"/>
              <a:gd name="connsiteY0" fmla="*/ 35748 h 99419"/>
              <a:gd name="connsiteX1" fmla="*/ 309660 w 527104"/>
              <a:gd name="connsiteY1" fmla="*/ 42098 h 99419"/>
              <a:gd name="connsiteX2" fmla="*/ 316010 w 527104"/>
              <a:gd name="connsiteY2" fmla="*/ 10348 h 99419"/>
              <a:gd name="connsiteX3" fmla="*/ 309660 w 527104"/>
              <a:gd name="connsiteY3" fmla="*/ 80198 h 99419"/>
              <a:gd name="connsiteX4" fmla="*/ 185835 w 527104"/>
              <a:gd name="connsiteY4" fmla="*/ 45273 h 99419"/>
              <a:gd name="connsiteX5" fmla="*/ 147735 w 527104"/>
              <a:gd name="connsiteY5" fmla="*/ 823 h 99419"/>
              <a:gd name="connsiteX6" fmla="*/ 198535 w 527104"/>
              <a:gd name="connsiteY6" fmla="*/ 86548 h 99419"/>
              <a:gd name="connsiteX7" fmla="*/ 71535 w 527104"/>
              <a:gd name="connsiteY7" fmla="*/ 83373 h 99419"/>
              <a:gd name="connsiteX8" fmla="*/ 4860 w 527104"/>
              <a:gd name="connsiteY8" fmla="*/ 35748 h 99419"/>
              <a:gd name="connsiteX9" fmla="*/ 201710 w 527104"/>
              <a:gd name="connsiteY9" fmla="*/ 99248 h 99419"/>
              <a:gd name="connsiteX10" fmla="*/ 246160 w 527104"/>
              <a:gd name="connsiteY10" fmla="*/ 54798 h 99419"/>
              <a:gd name="connsiteX11" fmla="*/ 366810 w 527104"/>
              <a:gd name="connsiteY11" fmla="*/ 64323 h 99419"/>
              <a:gd name="connsiteX12" fmla="*/ 312835 w 527104"/>
              <a:gd name="connsiteY12" fmla="*/ 32573 h 99419"/>
              <a:gd name="connsiteX13" fmla="*/ 401735 w 527104"/>
              <a:gd name="connsiteY13" fmla="*/ 42098 h 99419"/>
              <a:gd name="connsiteX14" fmla="*/ 525560 w 527104"/>
              <a:gd name="connsiteY14" fmla="*/ 35748 h 9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7104" h="99419">
                <a:moveTo>
                  <a:pt x="525560" y="35748"/>
                </a:moveTo>
                <a:cubicBezTo>
                  <a:pt x="510214" y="35748"/>
                  <a:pt x="344585" y="46331"/>
                  <a:pt x="309660" y="42098"/>
                </a:cubicBezTo>
                <a:cubicBezTo>
                  <a:pt x="274735" y="37865"/>
                  <a:pt x="316010" y="3998"/>
                  <a:pt x="316010" y="10348"/>
                </a:cubicBezTo>
                <a:cubicBezTo>
                  <a:pt x="316010" y="16698"/>
                  <a:pt x="331356" y="74377"/>
                  <a:pt x="309660" y="80198"/>
                </a:cubicBezTo>
                <a:cubicBezTo>
                  <a:pt x="287964" y="86019"/>
                  <a:pt x="212822" y="58502"/>
                  <a:pt x="185835" y="45273"/>
                </a:cubicBezTo>
                <a:cubicBezTo>
                  <a:pt x="158847" y="32044"/>
                  <a:pt x="145618" y="-6056"/>
                  <a:pt x="147735" y="823"/>
                </a:cubicBezTo>
                <a:cubicBezTo>
                  <a:pt x="149852" y="7702"/>
                  <a:pt x="211235" y="72790"/>
                  <a:pt x="198535" y="86548"/>
                </a:cubicBezTo>
                <a:cubicBezTo>
                  <a:pt x="185835" y="100306"/>
                  <a:pt x="103814" y="91840"/>
                  <a:pt x="71535" y="83373"/>
                </a:cubicBezTo>
                <a:cubicBezTo>
                  <a:pt x="39256" y="74906"/>
                  <a:pt x="-16836" y="33102"/>
                  <a:pt x="4860" y="35748"/>
                </a:cubicBezTo>
                <a:cubicBezTo>
                  <a:pt x="26556" y="38394"/>
                  <a:pt x="161493" y="96073"/>
                  <a:pt x="201710" y="99248"/>
                </a:cubicBezTo>
                <a:cubicBezTo>
                  <a:pt x="241927" y="102423"/>
                  <a:pt x="218643" y="60619"/>
                  <a:pt x="246160" y="54798"/>
                </a:cubicBezTo>
                <a:cubicBezTo>
                  <a:pt x="273677" y="48977"/>
                  <a:pt x="355698" y="68027"/>
                  <a:pt x="366810" y="64323"/>
                </a:cubicBezTo>
                <a:cubicBezTo>
                  <a:pt x="377922" y="60619"/>
                  <a:pt x="307014" y="36277"/>
                  <a:pt x="312835" y="32573"/>
                </a:cubicBezTo>
                <a:cubicBezTo>
                  <a:pt x="318656" y="28869"/>
                  <a:pt x="365752" y="41040"/>
                  <a:pt x="401735" y="42098"/>
                </a:cubicBezTo>
                <a:cubicBezTo>
                  <a:pt x="437718" y="43156"/>
                  <a:pt x="540906" y="35748"/>
                  <a:pt x="525560" y="35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822CFFF-C558-31B2-377B-0B0BC5B51EC1}"/>
              </a:ext>
            </a:extLst>
          </p:cNvPr>
          <p:cNvSpPr/>
          <p:nvPr/>
        </p:nvSpPr>
        <p:spPr>
          <a:xfrm>
            <a:off x="3663600" y="3273363"/>
            <a:ext cx="365287" cy="200299"/>
          </a:xfrm>
          <a:custGeom>
            <a:avLst/>
            <a:gdLst>
              <a:gd name="connsiteX0" fmla="*/ 9875 w 365287"/>
              <a:gd name="connsiteY0" fmla="*/ 98487 h 200299"/>
              <a:gd name="connsiteX1" fmla="*/ 362300 w 365287"/>
              <a:gd name="connsiteY1" fmla="*/ 79437 h 200299"/>
              <a:gd name="connsiteX2" fmla="*/ 178150 w 365287"/>
              <a:gd name="connsiteY2" fmla="*/ 111187 h 200299"/>
              <a:gd name="connsiteX3" fmla="*/ 155925 w 365287"/>
              <a:gd name="connsiteY3" fmla="*/ 187387 h 200299"/>
              <a:gd name="connsiteX4" fmla="*/ 174975 w 365287"/>
              <a:gd name="connsiteY4" fmla="*/ 98487 h 200299"/>
              <a:gd name="connsiteX5" fmla="*/ 292450 w 365287"/>
              <a:gd name="connsiteY5" fmla="*/ 111187 h 200299"/>
              <a:gd name="connsiteX6" fmla="*/ 244825 w 365287"/>
              <a:gd name="connsiteY6" fmla="*/ 200087 h 200299"/>
              <a:gd name="connsiteX7" fmla="*/ 317850 w 365287"/>
              <a:gd name="connsiteY7" fmla="*/ 82612 h 200299"/>
              <a:gd name="connsiteX8" fmla="*/ 219425 w 365287"/>
              <a:gd name="connsiteY8" fmla="*/ 63562 h 200299"/>
              <a:gd name="connsiteX9" fmla="*/ 86075 w 365287"/>
              <a:gd name="connsiteY9" fmla="*/ 62 h 200299"/>
              <a:gd name="connsiteX10" fmla="*/ 213075 w 365287"/>
              <a:gd name="connsiteY10" fmla="*/ 76262 h 200299"/>
              <a:gd name="connsiteX11" fmla="*/ 108300 w 365287"/>
              <a:gd name="connsiteY11" fmla="*/ 85787 h 200299"/>
              <a:gd name="connsiteX12" fmla="*/ 9875 w 365287"/>
              <a:gd name="connsiteY12" fmla="*/ 98487 h 20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287" h="200299">
                <a:moveTo>
                  <a:pt x="9875" y="98487"/>
                </a:moveTo>
                <a:cubicBezTo>
                  <a:pt x="52208" y="97429"/>
                  <a:pt x="334254" y="77320"/>
                  <a:pt x="362300" y="79437"/>
                </a:cubicBezTo>
                <a:cubicBezTo>
                  <a:pt x="390346" y="81554"/>
                  <a:pt x="212546" y="93195"/>
                  <a:pt x="178150" y="111187"/>
                </a:cubicBezTo>
                <a:cubicBezTo>
                  <a:pt x="143754" y="129179"/>
                  <a:pt x="156454" y="189504"/>
                  <a:pt x="155925" y="187387"/>
                </a:cubicBezTo>
                <a:cubicBezTo>
                  <a:pt x="155396" y="185270"/>
                  <a:pt x="152221" y="111187"/>
                  <a:pt x="174975" y="98487"/>
                </a:cubicBezTo>
                <a:cubicBezTo>
                  <a:pt x="197729" y="85787"/>
                  <a:pt x="280808" y="94254"/>
                  <a:pt x="292450" y="111187"/>
                </a:cubicBezTo>
                <a:cubicBezTo>
                  <a:pt x="304092" y="128120"/>
                  <a:pt x="240592" y="204849"/>
                  <a:pt x="244825" y="200087"/>
                </a:cubicBezTo>
                <a:cubicBezTo>
                  <a:pt x="249058" y="195325"/>
                  <a:pt x="322083" y="105366"/>
                  <a:pt x="317850" y="82612"/>
                </a:cubicBezTo>
                <a:cubicBezTo>
                  <a:pt x="313617" y="59858"/>
                  <a:pt x="258054" y="77320"/>
                  <a:pt x="219425" y="63562"/>
                </a:cubicBezTo>
                <a:cubicBezTo>
                  <a:pt x="180796" y="49804"/>
                  <a:pt x="87133" y="-2055"/>
                  <a:pt x="86075" y="62"/>
                </a:cubicBezTo>
                <a:cubicBezTo>
                  <a:pt x="85017" y="2179"/>
                  <a:pt x="209371" y="61975"/>
                  <a:pt x="213075" y="76262"/>
                </a:cubicBezTo>
                <a:cubicBezTo>
                  <a:pt x="216779" y="90549"/>
                  <a:pt x="143754" y="83670"/>
                  <a:pt x="108300" y="85787"/>
                </a:cubicBezTo>
                <a:cubicBezTo>
                  <a:pt x="72846" y="87904"/>
                  <a:pt x="-32458" y="99545"/>
                  <a:pt x="9875" y="98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6427B61-72A2-FEA3-5C9B-F3A901104721}"/>
              </a:ext>
            </a:extLst>
          </p:cNvPr>
          <p:cNvSpPr/>
          <p:nvPr/>
        </p:nvSpPr>
        <p:spPr>
          <a:xfrm>
            <a:off x="4355968" y="3276349"/>
            <a:ext cx="254157" cy="193934"/>
          </a:xfrm>
          <a:custGeom>
            <a:avLst/>
            <a:gdLst>
              <a:gd name="connsiteX0" fmla="*/ 254132 w 254157"/>
              <a:gd name="connsiteY0" fmla="*/ 251 h 193934"/>
              <a:gd name="connsiteX1" fmla="*/ 162057 w 254157"/>
              <a:gd name="connsiteY1" fmla="*/ 114551 h 193934"/>
              <a:gd name="connsiteX2" fmla="*/ 133482 w 254157"/>
              <a:gd name="connsiteY2" fmla="*/ 184401 h 193934"/>
              <a:gd name="connsiteX3" fmla="*/ 168407 w 254157"/>
              <a:gd name="connsiteY3" fmla="*/ 60576 h 193934"/>
              <a:gd name="connsiteX4" fmla="*/ 79507 w 254157"/>
              <a:gd name="connsiteY4" fmla="*/ 79626 h 193934"/>
              <a:gd name="connsiteX5" fmla="*/ 132 w 254157"/>
              <a:gd name="connsiteY5" fmla="*/ 193926 h 193934"/>
              <a:gd name="connsiteX6" fmla="*/ 98557 w 254157"/>
              <a:gd name="connsiteY6" fmla="*/ 73276 h 193934"/>
              <a:gd name="connsiteX7" fmla="*/ 152532 w 254157"/>
              <a:gd name="connsiteY7" fmla="*/ 82801 h 193934"/>
              <a:gd name="connsiteX8" fmla="*/ 254132 w 254157"/>
              <a:gd name="connsiteY8" fmla="*/ 251 h 19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157" h="193934">
                <a:moveTo>
                  <a:pt x="254132" y="251"/>
                </a:moveTo>
                <a:cubicBezTo>
                  <a:pt x="255719" y="5543"/>
                  <a:pt x="182165" y="83859"/>
                  <a:pt x="162057" y="114551"/>
                </a:cubicBezTo>
                <a:cubicBezTo>
                  <a:pt x="141949" y="145243"/>
                  <a:pt x="132424" y="193397"/>
                  <a:pt x="133482" y="184401"/>
                </a:cubicBezTo>
                <a:cubicBezTo>
                  <a:pt x="134540" y="175405"/>
                  <a:pt x="177403" y="78039"/>
                  <a:pt x="168407" y="60576"/>
                </a:cubicBezTo>
                <a:cubicBezTo>
                  <a:pt x="159411" y="43114"/>
                  <a:pt x="107553" y="57401"/>
                  <a:pt x="79507" y="79626"/>
                </a:cubicBezTo>
                <a:cubicBezTo>
                  <a:pt x="51461" y="101851"/>
                  <a:pt x="-3043" y="194984"/>
                  <a:pt x="132" y="193926"/>
                </a:cubicBezTo>
                <a:cubicBezTo>
                  <a:pt x="3307" y="192868"/>
                  <a:pt x="73157" y="91797"/>
                  <a:pt x="98557" y="73276"/>
                </a:cubicBezTo>
                <a:cubicBezTo>
                  <a:pt x="123957" y="54755"/>
                  <a:pt x="126074" y="90739"/>
                  <a:pt x="152532" y="82801"/>
                </a:cubicBezTo>
                <a:cubicBezTo>
                  <a:pt x="178990" y="74863"/>
                  <a:pt x="252545" y="-5041"/>
                  <a:pt x="254132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8E33827-B8FB-BC76-40DB-E0C4B17EC9CD}"/>
              </a:ext>
            </a:extLst>
          </p:cNvPr>
          <p:cNvSpPr/>
          <p:nvPr/>
        </p:nvSpPr>
        <p:spPr>
          <a:xfrm>
            <a:off x="3688323" y="3371564"/>
            <a:ext cx="515847" cy="140300"/>
          </a:xfrm>
          <a:custGeom>
            <a:avLst/>
            <a:gdLst>
              <a:gd name="connsiteX0" fmla="*/ 1027 w 515847"/>
              <a:gd name="connsiteY0" fmla="*/ 286 h 140300"/>
              <a:gd name="connsiteX1" fmla="*/ 248677 w 515847"/>
              <a:gd name="connsiteY1" fmla="*/ 57436 h 140300"/>
              <a:gd name="connsiteX2" fmla="*/ 140727 w 515847"/>
              <a:gd name="connsiteY2" fmla="*/ 76486 h 140300"/>
              <a:gd name="connsiteX3" fmla="*/ 112152 w 515847"/>
              <a:gd name="connsiteY3" fmla="*/ 98711 h 140300"/>
              <a:gd name="connsiteX4" fmla="*/ 324877 w 515847"/>
              <a:gd name="connsiteY4" fmla="*/ 6636 h 140300"/>
              <a:gd name="connsiteX5" fmla="*/ 277252 w 515847"/>
              <a:gd name="connsiteY5" fmla="*/ 57436 h 140300"/>
              <a:gd name="connsiteX6" fmla="*/ 369327 w 515847"/>
              <a:gd name="connsiteY6" fmla="*/ 44736 h 140300"/>
              <a:gd name="connsiteX7" fmla="*/ 350277 w 515847"/>
              <a:gd name="connsiteY7" fmla="*/ 57436 h 140300"/>
              <a:gd name="connsiteX8" fmla="*/ 436002 w 515847"/>
              <a:gd name="connsiteY8" fmla="*/ 28861 h 140300"/>
              <a:gd name="connsiteX9" fmla="*/ 502677 w 515847"/>
              <a:gd name="connsiteY9" fmla="*/ 63786 h 140300"/>
              <a:gd name="connsiteX10" fmla="*/ 512202 w 515847"/>
              <a:gd name="connsiteY10" fmla="*/ 139986 h 140300"/>
              <a:gd name="connsiteX11" fmla="*/ 458227 w 515847"/>
              <a:gd name="connsiteY11" fmla="*/ 32036 h 140300"/>
              <a:gd name="connsiteX12" fmla="*/ 274077 w 515847"/>
              <a:gd name="connsiteY12" fmla="*/ 25686 h 140300"/>
              <a:gd name="connsiteX13" fmla="*/ 166127 w 515847"/>
              <a:gd name="connsiteY13" fmla="*/ 35211 h 140300"/>
              <a:gd name="connsiteX14" fmla="*/ 1027 w 515847"/>
              <a:gd name="connsiteY14" fmla="*/ 286 h 14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5847" h="140300">
                <a:moveTo>
                  <a:pt x="1027" y="286"/>
                </a:moveTo>
                <a:cubicBezTo>
                  <a:pt x="14785" y="3990"/>
                  <a:pt x="225394" y="44736"/>
                  <a:pt x="248677" y="57436"/>
                </a:cubicBezTo>
                <a:cubicBezTo>
                  <a:pt x="271960" y="70136"/>
                  <a:pt x="163481" y="69607"/>
                  <a:pt x="140727" y="76486"/>
                </a:cubicBezTo>
                <a:cubicBezTo>
                  <a:pt x="117973" y="83365"/>
                  <a:pt x="81460" y="110353"/>
                  <a:pt x="112152" y="98711"/>
                </a:cubicBezTo>
                <a:cubicBezTo>
                  <a:pt x="142844" y="87069"/>
                  <a:pt x="297360" y="13515"/>
                  <a:pt x="324877" y="6636"/>
                </a:cubicBezTo>
                <a:cubicBezTo>
                  <a:pt x="352394" y="-243"/>
                  <a:pt x="269844" y="51086"/>
                  <a:pt x="277252" y="57436"/>
                </a:cubicBezTo>
                <a:cubicBezTo>
                  <a:pt x="284660" y="63786"/>
                  <a:pt x="357156" y="44736"/>
                  <a:pt x="369327" y="44736"/>
                </a:cubicBezTo>
                <a:cubicBezTo>
                  <a:pt x="381498" y="44736"/>
                  <a:pt x="339164" y="60082"/>
                  <a:pt x="350277" y="57436"/>
                </a:cubicBezTo>
                <a:cubicBezTo>
                  <a:pt x="361390" y="54790"/>
                  <a:pt x="410602" y="27803"/>
                  <a:pt x="436002" y="28861"/>
                </a:cubicBezTo>
                <a:cubicBezTo>
                  <a:pt x="461402" y="29919"/>
                  <a:pt x="489977" y="45265"/>
                  <a:pt x="502677" y="63786"/>
                </a:cubicBezTo>
                <a:cubicBezTo>
                  <a:pt x="515377" y="82307"/>
                  <a:pt x="519610" y="145278"/>
                  <a:pt x="512202" y="139986"/>
                </a:cubicBezTo>
                <a:cubicBezTo>
                  <a:pt x="504794" y="134694"/>
                  <a:pt x="497915" y="51086"/>
                  <a:pt x="458227" y="32036"/>
                </a:cubicBezTo>
                <a:cubicBezTo>
                  <a:pt x="418539" y="12986"/>
                  <a:pt x="322760" y="25157"/>
                  <a:pt x="274077" y="25686"/>
                </a:cubicBezTo>
                <a:cubicBezTo>
                  <a:pt x="225394" y="26215"/>
                  <a:pt x="216927" y="40503"/>
                  <a:pt x="166127" y="35211"/>
                </a:cubicBezTo>
                <a:cubicBezTo>
                  <a:pt x="115327" y="29919"/>
                  <a:pt x="-12731" y="-3418"/>
                  <a:pt x="1027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0244B08C-5DED-3E69-F29D-04E4110CADE4}"/>
              </a:ext>
            </a:extLst>
          </p:cNvPr>
          <p:cNvSpPr/>
          <p:nvPr/>
        </p:nvSpPr>
        <p:spPr>
          <a:xfrm>
            <a:off x="4768739" y="2933230"/>
            <a:ext cx="200231" cy="1311777"/>
          </a:xfrm>
          <a:custGeom>
            <a:avLst/>
            <a:gdLst>
              <a:gd name="connsiteX0" fmla="*/ 111 w 200231"/>
              <a:gd name="connsiteY0" fmla="*/ 29045 h 1311777"/>
              <a:gd name="connsiteX1" fmla="*/ 44561 w 200231"/>
              <a:gd name="connsiteY1" fmla="*/ 733895 h 1311777"/>
              <a:gd name="connsiteX2" fmla="*/ 63611 w 200231"/>
              <a:gd name="connsiteY2" fmla="*/ 549745 h 1311777"/>
              <a:gd name="connsiteX3" fmla="*/ 76311 w 200231"/>
              <a:gd name="connsiteY3" fmla="*/ 962495 h 1311777"/>
              <a:gd name="connsiteX4" fmla="*/ 60436 w 200231"/>
              <a:gd name="connsiteY4" fmla="*/ 1108545 h 1311777"/>
              <a:gd name="connsiteX5" fmla="*/ 155686 w 200231"/>
              <a:gd name="connsiteY5" fmla="*/ 1311745 h 1311777"/>
              <a:gd name="connsiteX6" fmla="*/ 104886 w 200231"/>
              <a:gd name="connsiteY6" fmla="*/ 1121245 h 1311777"/>
              <a:gd name="connsiteX7" fmla="*/ 82661 w 200231"/>
              <a:gd name="connsiteY7" fmla="*/ 771995 h 1311777"/>
              <a:gd name="connsiteX8" fmla="*/ 200136 w 200231"/>
              <a:gd name="connsiteY8" fmla="*/ 44920 h 1311777"/>
              <a:gd name="connsiteX9" fmla="*/ 60436 w 200231"/>
              <a:gd name="connsiteY9" fmla="*/ 778345 h 1311777"/>
              <a:gd name="connsiteX10" fmla="*/ 44561 w 200231"/>
              <a:gd name="connsiteY10" fmla="*/ 556095 h 1311777"/>
              <a:gd name="connsiteX11" fmla="*/ 139811 w 200231"/>
              <a:gd name="connsiteY11" fmla="*/ 73495 h 1311777"/>
              <a:gd name="connsiteX12" fmla="*/ 57261 w 200231"/>
              <a:gd name="connsiteY12" fmla="*/ 429095 h 1311777"/>
              <a:gd name="connsiteX13" fmla="*/ 31861 w 200231"/>
              <a:gd name="connsiteY13" fmla="*/ 162395 h 1311777"/>
              <a:gd name="connsiteX14" fmla="*/ 111 w 200231"/>
              <a:gd name="connsiteY14" fmla="*/ 29045 h 131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0231" h="1311777">
                <a:moveTo>
                  <a:pt x="111" y="29045"/>
                </a:moveTo>
                <a:cubicBezTo>
                  <a:pt x="2228" y="124295"/>
                  <a:pt x="33978" y="647112"/>
                  <a:pt x="44561" y="733895"/>
                </a:cubicBezTo>
                <a:cubicBezTo>
                  <a:pt x="55144" y="820678"/>
                  <a:pt x="58319" y="511645"/>
                  <a:pt x="63611" y="549745"/>
                </a:cubicBezTo>
                <a:cubicBezTo>
                  <a:pt x="68903" y="587845"/>
                  <a:pt x="76840" y="869362"/>
                  <a:pt x="76311" y="962495"/>
                </a:cubicBezTo>
                <a:cubicBezTo>
                  <a:pt x="75782" y="1055628"/>
                  <a:pt x="47207" y="1050337"/>
                  <a:pt x="60436" y="1108545"/>
                </a:cubicBezTo>
                <a:cubicBezTo>
                  <a:pt x="73665" y="1166753"/>
                  <a:pt x="148278" y="1309628"/>
                  <a:pt x="155686" y="1311745"/>
                </a:cubicBezTo>
                <a:cubicBezTo>
                  <a:pt x="163094" y="1313862"/>
                  <a:pt x="117057" y="1211203"/>
                  <a:pt x="104886" y="1121245"/>
                </a:cubicBezTo>
                <a:cubicBezTo>
                  <a:pt x="92715" y="1031287"/>
                  <a:pt x="66786" y="951383"/>
                  <a:pt x="82661" y="771995"/>
                </a:cubicBezTo>
                <a:cubicBezTo>
                  <a:pt x="98536" y="592608"/>
                  <a:pt x="203840" y="43862"/>
                  <a:pt x="200136" y="44920"/>
                </a:cubicBezTo>
                <a:cubicBezTo>
                  <a:pt x="196432" y="45978"/>
                  <a:pt x="86365" y="693149"/>
                  <a:pt x="60436" y="778345"/>
                </a:cubicBezTo>
                <a:cubicBezTo>
                  <a:pt x="34507" y="863541"/>
                  <a:pt x="31332" y="673570"/>
                  <a:pt x="44561" y="556095"/>
                </a:cubicBezTo>
                <a:cubicBezTo>
                  <a:pt x="57790" y="438620"/>
                  <a:pt x="137694" y="94662"/>
                  <a:pt x="139811" y="73495"/>
                </a:cubicBezTo>
                <a:cubicBezTo>
                  <a:pt x="141928" y="52328"/>
                  <a:pt x="75253" y="414278"/>
                  <a:pt x="57261" y="429095"/>
                </a:cubicBezTo>
                <a:cubicBezTo>
                  <a:pt x="39269" y="443912"/>
                  <a:pt x="37153" y="226953"/>
                  <a:pt x="31861" y="162395"/>
                </a:cubicBezTo>
                <a:cubicBezTo>
                  <a:pt x="26569" y="97837"/>
                  <a:pt x="-2006" y="-66205"/>
                  <a:pt x="111" y="29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7313D1A-57E8-100E-7DD6-C790B1037988}"/>
              </a:ext>
            </a:extLst>
          </p:cNvPr>
          <p:cNvSpPr/>
          <p:nvPr/>
        </p:nvSpPr>
        <p:spPr>
          <a:xfrm>
            <a:off x="4942482" y="2999398"/>
            <a:ext cx="77331" cy="946809"/>
          </a:xfrm>
          <a:custGeom>
            <a:avLst/>
            <a:gdLst>
              <a:gd name="connsiteX0" fmla="*/ 77193 w 77331"/>
              <a:gd name="connsiteY0" fmla="*/ 977 h 946809"/>
              <a:gd name="connsiteX1" fmla="*/ 54968 w 77331"/>
              <a:gd name="connsiteY1" fmla="*/ 426427 h 946809"/>
              <a:gd name="connsiteX2" fmla="*/ 67668 w 77331"/>
              <a:gd name="connsiteY2" fmla="*/ 610577 h 946809"/>
              <a:gd name="connsiteX3" fmla="*/ 64493 w 77331"/>
              <a:gd name="connsiteY3" fmla="*/ 626452 h 946809"/>
              <a:gd name="connsiteX4" fmla="*/ 993 w 77331"/>
              <a:gd name="connsiteY4" fmla="*/ 943952 h 946809"/>
              <a:gd name="connsiteX5" fmla="*/ 26393 w 77331"/>
              <a:gd name="connsiteY5" fmla="*/ 762977 h 946809"/>
              <a:gd name="connsiteX6" fmla="*/ 35918 w 77331"/>
              <a:gd name="connsiteY6" fmla="*/ 429602 h 946809"/>
              <a:gd name="connsiteX7" fmla="*/ 42268 w 77331"/>
              <a:gd name="connsiteY7" fmla="*/ 556602 h 946809"/>
              <a:gd name="connsiteX8" fmla="*/ 77193 w 77331"/>
              <a:gd name="connsiteY8" fmla="*/ 977 h 9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31" h="946809">
                <a:moveTo>
                  <a:pt x="77193" y="977"/>
                </a:moveTo>
                <a:cubicBezTo>
                  <a:pt x="79310" y="-20719"/>
                  <a:pt x="56555" y="324827"/>
                  <a:pt x="54968" y="426427"/>
                </a:cubicBezTo>
                <a:cubicBezTo>
                  <a:pt x="53380" y="528027"/>
                  <a:pt x="66081" y="577240"/>
                  <a:pt x="67668" y="610577"/>
                </a:cubicBezTo>
                <a:cubicBezTo>
                  <a:pt x="69255" y="643914"/>
                  <a:pt x="64493" y="626452"/>
                  <a:pt x="64493" y="626452"/>
                </a:cubicBezTo>
                <a:cubicBezTo>
                  <a:pt x="53380" y="682015"/>
                  <a:pt x="7343" y="921198"/>
                  <a:pt x="993" y="943952"/>
                </a:cubicBezTo>
                <a:cubicBezTo>
                  <a:pt x="-5357" y="966706"/>
                  <a:pt x="20572" y="848702"/>
                  <a:pt x="26393" y="762977"/>
                </a:cubicBezTo>
                <a:cubicBezTo>
                  <a:pt x="32214" y="677252"/>
                  <a:pt x="33272" y="463998"/>
                  <a:pt x="35918" y="429602"/>
                </a:cubicBezTo>
                <a:cubicBezTo>
                  <a:pt x="38564" y="395206"/>
                  <a:pt x="38035" y="626452"/>
                  <a:pt x="42268" y="556602"/>
                </a:cubicBezTo>
                <a:cubicBezTo>
                  <a:pt x="46501" y="486752"/>
                  <a:pt x="75076" y="22673"/>
                  <a:pt x="77193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85AE8A4-7052-4A84-5BD6-6039DB799378}"/>
              </a:ext>
            </a:extLst>
          </p:cNvPr>
          <p:cNvSpPr/>
          <p:nvPr/>
        </p:nvSpPr>
        <p:spPr>
          <a:xfrm>
            <a:off x="4813262" y="3800339"/>
            <a:ext cx="305458" cy="492434"/>
          </a:xfrm>
          <a:custGeom>
            <a:avLst/>
            <a:gdLst>
              <a:gd name="connsiteX0" fmla="*/ 273088 w 305458"/>
              <a:gd name="connsiteY0" fmla="*/ 136 h 492434"/>
              <a:gd name="connsiteX1" fmla="*/ 298488 w 305458"/>
              <a:gd name="connsiteY1" fmla="*/ 308111 h 492434"/>
              <a:gd name="connsiteX2" fmla="*/ 209588 w 305458"/>
              <a:gd name="connsiteY2" fmla="*/ 371611 h 492434"/>
              <a:gd name="connsiteX3" fmla="*/ 133388 w 305458"/>
              <a:gd name="connsiteY3" fmla="*/ 492261 h 492434"/>
              <a:gd name="connsiteX4" fmla="*/ 247688 w 305458"/>
              <a:gd name="connsiteY4" fmla="*/ 343036 h 492434"/>
              <a:gd name="connsiteX5" fmla="*/ 38 w 305458"/>
              <a:gd name="connsiteY5" fmla="*/ 358911 h 492434"/>
              <a:gd name="connsiteX6" fmla="*/ 228638 w 305458"/>
              <a:gd name="connsiteY6" fmla="*/ 339861 h 492434"/>
              <a:gd name="connsiteX7" fmla="*/ 231813 w 305458"/>
              <a:gd name="connsiteY7" fmla="*/ 276361 h 492434"/>
              <a:gd name="connsiteX8" fmla="*/ 149263 w 305458"/>
              <a:gd name="connsiteY8" fmla="*/ 111261 h 492434"/>
              <a:gd name="connsiteX9" fmla="*/ 282613 w 305458"/>
              <a:gd name="connsiteY9" fmla="*/ 355736 h 492434"/>
              <a:gd name="connsiteX10" fmla="*/ 304838 w 305458"/>
              <a:gd name="connsiteY10" fmla="*/ 270011 h 492434"/>
              <a:gd name="connsiteX11" fmla="*/ 273088 w 305458"/>
              <a:gd name="connsiteY11" fmla="*/ 136 h 49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458" h="492434">
                <a:moveTo>
                  <a:pt x="273088" y="136"/>
                </a:moveTo>
                <a:cubicBezTo>
                  <a:pt x="272030" y="6486"/>
                  <a:pt x="309071" y="246199"/>
                  <a:pt x="298488" y="308111"/>
                </a:cubicBezTo>
                <a:cubicBezTo>
                  <a:pt x="287905" y="370023"/>
                  <a:pt x="237105" y="340919"/>
                  <a:pt x="209588" y="371611"/>
                </a:cubicBezTo>
                <a:cubicBezTo>
                  <a:pt x="182071" y="402303"/>
                  <a:pt x="127038" y="497023"/>
                  <a:pt x="133388" y="492261"/>
                </a:cubicBezTo>
                <a:cubicBezTo>
                  <a:pt x="139738" y="487499"/>
                  <a:pt x="269913" y="365261"/>
                  <a:pt x="247688" y="343036"/>
                </a:cubicBezTo>
                <a:cubicBezTo>
                  <a:pt x="225463" y="320811"/>
                  <a:pt x="3213" y="359440"/>
                  <a:pt x="38" y="358911"/>
                </a:cubicBezTo>
                <a:cubicBezTo>
                  <a:pt x="-3137" y="358382"/>
                  <a:pt x="190009" y="353619"/>
                  <a:pt x="228638" y="339861"/>
                </a:cubicBezTo>
                <a:cubicBezTo>
                  <a:pt x="267267" y="326103"/>
                  <a:pt x="245042" y="314461"/>
                  <a:pt x="231813" y="276361"/>
                </a:cubicBezTo>
                <a:cubicBezTo>
                  <a:pt x="218584" y="238261"/>
                  <a:pt x="140796" y="98032"/>
                  <a:pt x="149263" y="111261"/>
                </a:cubicBezTo>
                <a:cubicBezTo>
                  <a:pt x="157730" y="124490"/>
                  <a:pt x="256684" y="329278"/>
                  <a:pt x="282613" y="355736"/>
                </a:cubicBezTo>
                <a:cubicBezTo>
                  <a:pt x="308542" y="382194"/>
                  <a:pt x="305896" y="329807"/>
                  <a:pt x="304838" y="270011"/>
                </a:cubicBezTo>
                <a:cubicBezTo>
                  <a:pt x="303780" y="210215"/>
                  <a:pt x="274146" y="-6214"/>
                  <a:pt x="273088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1719C-DF6D-35E3-97CA-67FA49ACDA3A}"/>
              </a:ext>
            </a:extLst>
          </p:cNvPr>
          <p:cNvSpPr/>
          <p:nvPr/>
        </p:nvSpPr>
        <p:spPr>
          <a:xfrm>
            <a:off x="5035511" y="2907431"/>
            <a:ext cx="67053" cy="1185275"/>
          </a:xfrm>
          <a:custGeom>
            <a:avLst/>
            <a:gdLst>
              <a:gd name="connsiteX0" fmla="*/ 39 w 67053"/>
              <a:gd name="connsiteY0" fmla="*/ 869 h 1185275"/>
              <a:gd name="connsiteX1" fmla="*/ 22264 w 67053"/>
              <a:gd name="connsiteY1" fmla="*/ 632694 h 1185275"/>
              <a:gd name="connsiteX2" fmla="*/ 15914 w 67053"/>
              <a:gd name="connsiteY2" fmla="*/ 553319 h 1185275"/>
              <a:gd name="connsiteX3" fmla="*/ 3214 w 67053"/>
              <a:gd name="connsiteY3" fmla="*/ 972419 h 1185275"/>
              <a:gd name="connsiteX4" fmla="*/ 9564 w 67053"/>
              <a:gd name="connsiteY4" fmla="*/ 931144 h 1185275"/>
              <a:gd name="connsiteX5" fmla="*/ 47664 w 67053"/>
              <a:gd name="connsiteY5" fmla="*/ 1185144 h 1185275"/>
              <a:gd name="connsiteX6" fmla="*/ 9564 w 67053"/>
              <a:gd name="connsiteY6" fmla="*/ 893044 h 1185275"/>
              <a:gd name="connsiteX7" fmla="*/ 6389 w 67053"/>
              <a:gd name="connsiteY7" fmla="*/ 746994 h 1185275"/>
              <a:gd name="connsiteX8" fmla="*/ 66714 w 67053"/>
              <a:gd name="connsiteY8" fmla="*/ 410444 h 1185275"/>
              <a:gd name="connsiteX9" fmla="*/ 28614 w 67053"/>
              <a:gd name="connsiteY9" fmla="*/ 492994 h 1185275"/>
              <a:gd name="connsiteX10" fmla="*/ 39 w 67053"/>
              <a:gd name="connsiteY10" fmla="*/ 869 h 118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053" h="1185275">
                <a:moveTo>
                  <a:pt x="39" y="869"/>
                </a:moveTo>
                <a:cubicBezTo>
                  <a:pt x="-1019" y="24152"/>
                  <a:pt x="19618" y="540619"/>
                  <a:pt x="22264" y="632694"/>
                </a:cubicBezTo>
                <a:cubicBezTo>
                  <a:pt x="24910" y="724769"/>
                  <a:pt x="19089" y="496698"/>
                  <a:pt x="15914" y="553319"/>
                </a:cubicBezTo>
                <a:cubicBezTo>
                  <a:pt x="12739" y="609940"/>
                  <a:pt x="4272" y="909448"/>
                  <a:pt x="3214" y="972419"/>
                </a:cubicBezTo>
                <a:cubicBezTo>
                  <a:pt x="2156" y="1035390"/>
                  <a:pt x="2156" y="895690"/>
                  <a:pt x="9564" y="931144"/>
                </a:cubicBezTo>
                <a:cubicBezTo>
                  <a:pt x="16972" y="966598"/>
                  <a:pt x="47664" y="1191494"/>
                  <a:pt x="47664" y="1185144"/>
                </a:cubicBezTo>
                <a:cubicBezTo>
                  <a:pt x="47664" y="1178794"/>
                  <a:pt x="16443" y="966069"/>
                  <a:pt x="9564" y="893044"/>
                </a:cubicBezTo>
                <a:cubicBezTo>
                  <a:pt x="2685" y="820019"/>
                  <a:pt x="-3136" y="827427"/>
                  <a:pt x="6389" y="746994"/>
                </a:cubicBezTo>
                <a:cubicBezTo>
                  <a:pt x="15914" y="666561"/>
                  <a:pt x="63010" y="452777"/>
                  <a:pt x="66714" y="410444"/>
                </a:cubicBezTo>
                <a:cubicBezTo>
                  <a:pt x="70418" y="368111"/>
                  <a:pt x="42902" y="557023"/>
                  <a:pt x="28614" y="492994"/>
                </a:cubicBezTo>
                <a:cubicBezTo>
                  <a:pt x="14327" y="428965"/>
                  <a:pt x="1097" y="-22414"/>
                  <a:pt x="39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EF07E5A-5F6A-3759-B4DC-BFE13526959E}"/>
              </a:ext>
            </a:extLst>
          </p:cNvPr>
          <p:cNvSpPr/>
          <p:nvPr/>
        </p:nvSpPr>
        <p:spPr>
          <a:xfrm>
            <a:off x="4983533" y="3825870"/>
            <a:ext cx="226853" cy="565359"/>
          </a:xfrm>
          <a:custGeom>
            <a:avLst/>
            <a:gdLst>
              <a:gd name="connsiteX0" fmla="*/ 194892 w 226853"/>
              <a:gd name="connsiteY0" fmla="*/ 5 h 565359"/>
              <a:gd name="connsiteX1" fmla="*/ 179017 w 226853"/>
              <a:gd name="connsiteY1" fmla="*/ 200030 h 565359"/>
              <a:gd name="connsiteX2" fmla="*/ 226642 w 226853"/>
              <a:gd name="connsiteY2" fmla="*/ 314330 h 565359"/>
              <a:gd name="connsiteX3" fmla="*/ 156792 w 226853"/>
              <a:gd name="connsiteY3" fmla="*/ 371480 h 565359"/>
              <a:gd name="connsiteX4" fmla="*/ 7567 w 226853"/>
              <a:gd name="connsiteY4" fmla="*/ 517530 h 565359"/>
              <a:gd name="connsiteX5" fmla="*/ 23442 w 226853"/>
              <a:gd name="connsiteY5" fmla="*/ 463555 h 565359"/>
              <a:gd name="connsiteX6" fmla="*/ 36142 w 226853"/>
              <a:gd name="connsiteY6" fmla="*/ 565155 h 565359"/>
              <a:gd name="connsiteX7" fmla="*/ 67892 w 226853"/>
              <a:gd name="connsiteY7" fmla="*/ 431805 h 565359"/>
              <a:gd name="connsiteX8" fmla="*/ 188542 w 226853"/>
              <a:gd name="connsiteY8" fmla="*/ 323855 h 565359"/>
              <a:gd name="connsiteX9" fmla="*/ 150442 w 226853"/>
              <a:gd name="connsiteY9" fmla="*/ 320680 h 565359"/>
              <a:gd name="connsiteX10" fmla="*/ 217117 w 226853"/>
              <a:gd name="connsiteY10" fmla="*/ 273055 h 565359"/>
              <a:gd name="connsiteX11" fmla="*/ 166317 w 226853"/>
              <a:gd name="connsiteY11" fmla="*/ 193680 h 565359"/>
              <a:gd name="connsiteX12" fmla="*/ 194892 w 226853"/>
              <a:gd name="connsiteY12" fmla="*/ 5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853" h="565359">
                <a:moveTo>
                  <a:pt x="194892" y="5"/>
                </a:moveTo>
                <a:cubicBezTo>
                  <a:pt x="197009" y="1063"/>
                  <a:pt x="173725" y="147643"/>
                  <a:pt x="179017" y="200030"/>
                </a:cubicBezTo>
                <a:cubicBezTo>
                  <a:pt x="184309" y="252417"/>
                  <a:pt x="230346" y="285755"/>
                  <a:pt x="226642" y="314330"/>
                </a:cubicBezTo>
                <a:cubicBezTo>
                  <a:pt x="222938" y="342905"/>
                  <a:pt x="193304" y="337613"/>
                  <a:pt x="156792" y="371480"/>
                </a:cubicBezTo>
                <a:cubicBezTo>
                  <a:pt x="120280" y="405347"/>
                  <a:pt x="29792" y="502184"/>
                  <a:pt x="7567" y="517530"/>
                </a:cubicBezTo>
                <a:cubicBezTo>
                  <a:pt x="-14658" y="532876"/>
                  <a:pt x="18679" y="455618"/>
                  <a:pt x="23442" y="463555"/>
                </a:cubicBezTo>
                <a:cubicBezTo>
                  <a:pt x="28204" y="471493"/>
                  <a:pt x="28734" y="570447"/>
                  <a:pt x="36142" y="565155"/>
                </a:cubicBezTo>
                <a:cubicBezTo>
                  <a:pt x="43550" y="559863"/>
                  <a:pt x="42492" y="472022"/>
                  <a:pt x="67892" y="431805"/>
                </a:cubicBezTo>
                <a:cubicBezTo>
                  <a:pt x="93292" y="391588"/>
                  <a:pt x="174784" y="342376"/>
                  <a:pt x="188542" y="323855"/>
                </a:cubicBezTo>
                <a:cubicBezTo>
                  <a:pt x="202300" y="305334"/>
                  <a:pt x="145679" y="329147"/>
                  <a:pt x="150442" y="320680"/>
                </a:cubicBezTo>
                <a:cubicBezTo>
                  <a:pt x="155205" y="312213"/>
                  <a:pt x="214471" y="294222"/>
                  <a:pt x="217117" y="273055"/>
                </a:cubicBezTo>
                <a:cubicBezTo>
                  <a:pt x="219763" y="251888"/>
                  <a:pt x="168963" y="238659"/>
                  <a:pt x="166317" y="193680"/>
                </a:cubicBezTo>
                <a:cubicBezTo>
                  <a:pt x="163671" y="148701"/>
                  <a:pt x="192775" y="-1053"/>
                  <a:pt x="19489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A8C96735-AF79-B10E-1167-782B241272B3}"/>
              </a:ext>
            </a:extLst>
          </p:cNvPr>
          <p:cNvSpPr/>
          <p:nvPr/>
        </p:nvSpPr>
        <p:spPr>
          <a:xfrm>
            <a:off x="4638494" y="3863620"/>
            <a:ext cx="295518" cy="530673"/>
          </a:xfrm>
          <a:custGeom>
            <a:avLst/>
            <a:gdLst>
              <a:gd name="connsiteX0" fmla="*/ 190681 w 295518"/>
              <a:gd name="connsiteY0" fmla="*/ 355 h 530673"/>
              <a:gd name="connsiteX1" fmla="*/ 152581 w 295518"/>
              <a:gd name="connsiteY1" fmla="*/ 244830 h 530673"/>
              <a:gd name="connsiteX2" fmla="*/ 219256 w 295518"/>
              <a:gd name="connsiteY2" fmla="*/ 387705 h 530673"/>
              <a:gd name="connsiteX3" fmla="*/ 155756 w 295518"/>
              <a:gd name="connsiteY3" fmla="*/ 336905 h 530673"/>
              <a:gd name="connsiteX4" fmla="*/ 244656 w 295518"/>
              <a:gd name="connsiteY4" fmla="*/ 422630 h 530673"/>
              <a:gd name="connsiteX5" fmla="*/ 295456 w 295518"/>
              <a:gd name="connsiteY5" fmla="*/ 530580 h 530673"/>
              <a:gd name="connsiteX6" fmla="*/ 235131 w 295518"/>
              <a:gd name="connsiteY6" fmla="*/ 403580 h 530673"/>
              <a:gd name="connsiteX7" fmla="*/ 184331 w 295518"/>
              <a:gd name="connsiteY7" fmla="*/ 340080 h 530673"/>
              <a:gd name="connsiteX8" fmla="*/ 181 w 295518"/>
              <a:gd name="connsiteY8" fmla="*/ 324205 h 530673"/>
              <a:gd name="connsiteX9" fmla="*/ 149406 w 295518"/>
              <a:gd name="connsiteY9" fmla="*/ 317855 h 530673"/>
              <a:gd name="connsiteX10" fmla="*/ 114481 w 295518"/>
              <a:gd name="connsiteY10" fmla="*/ 111480 h 530673"/>
              <a:gd name="connsiteX11" fmla="*/ 149406 w 295518"/>
              <a:gd name="connsiteY11" fmla="*/ 187680 h 530673"/>
              <a:gd name="connsiteX12" fmla="*/ 190681 w 295518"/>
              <a:gd name="connsiteY12" fmla="*/ 355 h 53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5518" h="530673">
                <a:moveTo>
                  <a:pt x="190681" y="355"/>
                </a:moveTo>
                <a:cubicBezTo>
                  <a:pt x="191210" y="9880"/>
                  <a:pt x="147819" y="180272"/>
                  <a:pt x="152581" y="244830"/>
                </a:cubicBezTo>
                <a:cubicBezTo>
                  <a:pt x="157343" y="309388"/>
                  <a:pt x="218727" y="372359"/>
                  <a:pt x="219256" y="387705"/>
                </a:cubicBezTo>
                <a:cubicBezTo>
                  <a:pt x="219785" y="403051"/>
                  <a:pt x="151523" y="331084"/>
                  <a:pt x="155756" y="336905"/>
                </a:cubicBezTo>
                <a:cubicBezTo>
                  <a:pt x="159989" y="342726"/>
                  <a:pt x="221373" y="390351"/>
                  <a:pt x="244656" y="422630"/>
                </a:cubicBezTo>
                <a:cubicBezTo>
                  <a:pt x="267939" y="454909"/>
                  <a:pt x="297043" y="533755"/>
                  <a:pt x="295456" y="530580"/>
                </a:cubicBezTo>
                <a:cubicBezTo>
                  <a:pt x="293869" y="527405"/>
                  <a:pt x="253652" y="435330"/>
                  <a:pt x="235131" y="403580"/>
                </a:cubicBezTo>
                <a:cubicBezTo>
                  <a:pt x="216610" y="371830"/>
                  <a:pt x="223489" y="353309"/>
                  <a:pt x="184331" y="340080"/>
                </a:cubicBezTo>
                <a:cubicBezTo>
                  <a:pt x="145173" y="326851"/>
                  <a:pt x="6002" y="327909"/>
                  <a:pt x="181" y="324205"/>
                </a:cubicBezTo>
                <a:cubicBezTo>
                  <a:pt x="-5640" y="320501"/>
                  <a:pt x="130356" y="353309"/>
                  <a:pt x="149406" y="317855"/>
                </a:cubicBezTo>
                <a:cubicBezTo>
                  <a:pt x="168456" y="282401"/>
                  <a:pt x="114481" y="133176"/>
                  <a:pt x="114481" y="111480"/>
                </a:cubicBezTo>
                <a:cubicBezTo>
                  <a:pt x="114481" y="89784"/>
                  <a:pt x="138293" y="199851"/>
                  <a:pt x="149406" y="187680"/>
                </a:cubicBezTo>
                <a:cubicBezTo>
                  <a:pt x="160519" y="175509"/>
                  <a:pt x="190152" y="-9170"/>
                  <a:pt x="190681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51ADDE6-111F-04D5-2B3D-E7B2DA3E1A3C}"/>
              </a:ext>
            </a:extLst>
          </p:cNvPr>
          <p:cNvSpPr/>
          <p:nvPr/>
        </p:nvSpPr>
        <p:spPr>
          <a:xfrm>
            <a:off x="4565538" y="4041238"/>
            <a:ext cx="301982" cy="305406"/>
          </a:xfrm>
          <a:custGeom>
            <a:avLst/>
            <a:gdLst>
              <a:gd name="connsiteX0" fmla="*/ 133462 w 301982"/>
              <a:gd name="connsiteY0" fmla="*/ 537 h 305406"/>
              <a:gd name="connsiteX1" fmla="*/ 98537 w 301982"/>
              <a:gd name="connsiteY1" fmla="*/ 111662 h 305406"/>
              <a:gd name="connsiteX2" fmla="*/ 123937 w 301982"/>
              <a:gd name="connsiteY2" fmla="*/ 222787 h 305406"/>
              <a:gd name="connsiteX3" fmla="*/ 108062 w 301982"/>
              <a:gd name="connsiteY3" fmla="*/ 187862 h 305406"/>
              <a:gd name="connsiteX4" fmla="*/ 244587 w 301982"/>
              <a:gd name="connsiteY4" fmla="*/ 235487 h 305406"/>
              <a:gd name="connsiteX5" fmla="*/ 301737 w 301982"/>
              <a:gd name="connsiteY5" fmla="*/ 305337 h 305406"/>
              <a:gd name="connsiteX6" fmla="*/ 225537 w 301982"/>
              <a:gd name="connsiteY6" fmla="*/ 248187 h 305406"/>
              <a:gd name="connsiteX7" fmla="*/ 92187 w 301982"/>
              <a:gd name="connsiteY7" fmla="*/ 229137 h 305406"/>
              <a:gd name="connsiteX8" fmla="*/ 112 w 301982"/>
              <a:gd name="connsiteY8" fmla="*/ 260887 h 305406"/>
              <a:gd name="connsiteX9" fmla="*/ 73137 w 301982"/>
              <a:gd name="connsiteY9" fmla="*/ 219612 h 305406"/>
              <a:gd name="connsiteX10" fmla="*/ 66787 w 301982"/>
              <a:gd name="connsiteY10" fmla="*/ 76737 h 305406"/>
              <a:gd name="connsiteX11" fmla="*/ 76312 w 301982"/>
              <a:gd name="connsiteY11" fmla="*/ 159287 h 305406"/>
              <a:gd name="connsiteX12" fmla="*/ 133462 w 301982"/>
              <a:gd name="connsiteY12" fmla="*/ 537 h 30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982" h="305406">
                <a:moveTo>
                  <a:pt x="133462" y="537"/>
                </a:moveTo>
                <a:cubicBezTo>
                  <a:pt x="137166" y="-7400"/>
                  <a:pt x="100124" y="74620"/>
                  <a:pt x="98537" y="111662"/>
                </a:cubicBezTo>
                <a:cubicBezTo>
                  <a:pt x="96949" y="148704"/>
                  <a:pt x="122350" y="210087"/>
                  <a:pt x="123937" y="222787"/>
                </a:cubicBezTo>
                <a:cubicBezTo>
                  <a:pt x="125524" y="235487"/>
                  <a:pt x="87954" y="185745"/>
                  <a:pt x="108062" y="187862"/>
                </a:cubicBezTo>
                <a:cubicBezTo>
                  <a:pt x="128170" y="189979"/>
                  <a:pt x="212308" y="215908"/>
                  <a:pt x="244587" y="235487"/>
                </a:cubicBezTo>
                <a:cubicBezTo>
                  <a:pt x="276866" y="255066"/>
                  <a:pt x="304912" y="303220"/>
                  <a:pt x="301737" y="305337"/>
                </a:cubicBezTo>
                <a:cubicBezTo>
                  <a:pt x="298562" y="307454"/>
                  <a:pt x="260462" y="260887"/>
                  <a:pt x="225537" y="248187"/>
                </a:cubicBezTo>
                <a:cubicBezTo>
                  <a:pt x="190612" y="235487"/>
                  <a:pt x="129758" y="227020"/>
                  <a:pt x="92187" y="229137"/>
                </a:cubicBezTo>
                <a:cubicBezTo>
                  <a:pt x="54616" y="231254"/>
                  <a:pt x="3287" y="262474"/>
                  <a:pt x="112" y="260887"/>
                </a:cubicBezTo>
                <a:cubicBezTo>
                  <a:pt x="-3063" y="259300"/>
                  <a:pt x="62024" y="250304"/>
                  <a:pt x="73137" y="219612"/>
                </a:cubicBezTo>
                <a:cubicBezTo>
                  <a:pt x="84249" y="188920"/>
                  <a:pt x="66258" y="86791"/>
                  <a:pt x="66787" y="76737"/>
                </a:cubicBezTo>
                <a:cubicBezTo>
                  <a:pt x="67316" y="66683"/>
                  <a:pt x="60437" y="172516"/>
                  <a:pt x="76312" y="159287"/>
                </a:cubicBezTo>
                <a:cubicBezTo>
                  <a:pt x="92187" y="146058"/>
                  <a:pt x="129758" y="8474"/>
                  <a:pt x="133462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1F1963AF-0B4E-E43B-3F35-CE273338E2E6}"/>
              </a:ext>
            </a:extLst>
          </p:cNvPr>
          <p:cNvSpPr/>
          <p:nvPr/>
        </p:nvSpPr>
        <p:spPr>
          <a:xfrm>
            <a:off x="4481182" y="4197342"/>
            <a:ext cx="151604" cy="261352"/>
          </a:xfrm>
          <a:custGeom>
            <a:avLst/>
            <a:gdLst>
              <a:gd name="connsiteX0" fmla="*/ 84468 w 151604"/>
              <a:gd name="connsiteY0" fmla="*/ 8 h 261352"/>
              <a:gd name="connsiteX1" fmla="*/ 46368 w 151604"/>
              <a:gd name="connsiteY1" fmla="*/ 123833 h 261352"/>
              <a:gd name="connsiteX2" fmla="*/ 74943 w 151604"/>
              <a:gd name="connsiteY2" fmla="*/ 161933 h 261352"/>
              <a:gd name="connsiteX3" fmla="*/ 33668 w 151604"/>
              <a:gd name="connsiteY3" fmla="*/ 142883 h 261352"/>
              <a:gd name="connsiteX4" fmla="*/ 151143 w 151604"/>
              <a:gd name="connsiteY4" fmla="*/ 260358 h 261352"/>
              <a:gd name="connsiteX5" fmla="*/ 71768 w 151604"/>
              <a:gd name="connsiteY5" fmla="*/ 193683 h 261352"/>
              <a:gd name="connsiteX6" fmla="*/ 1918 w 151604"/>
              <a:gd name="connsiteY6" fmla="*/ 95258 h 261352"/>
              <a:gd name="connsiteX7" fmla="*/ 24143 w 151604"/>
              <a:gd name="connsiteY7" fmla="*/ 117483 h 261352"/>
              <a:gd name="connsiteX8" fmla="*/ 84468 w 151604"/>
              <a:gd name="connsiteY8" fmla="*/ 8 h 26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4" h="261352">
                <a:moveTo>
                  <a:pt x="84468" y="8"/>
                </a:moveTo>
                <a:cubicBezTo>
                  <a:pt x="88172" y="1066"/>
                  <a:pt x="47955" y="96846"/>
                  <a:pt x="46368" y="123833"/>
                </a:cubicBezTo>
                <a:cubicBezTo>
                  <a:pt x="44781" y="150820"/>
                  <a:pt x="77060" y="158758"/>
                  <a:pt x="74943" y="161933"/>
                </a:cubicBezTo>
                <a:cubicBezTo>
                  <a:pt x="72826" y="165108"/>
                  <a:pt x="20968" y="126479"/>
                  <a:pt x="33668" y="142883"/>
                </a:cubicBezTo>
                <a:cubicBezTo>
                  <a:pt x="46368" y="159287"/>
                  <a:pt x="144793" y="251891"/>
                  <a:pt x="151143" y="260358"/>
                </a:cubicBezTo>
                <a:cubicBezTo>
                  <a:pt x="157493" y="268825"/>
                  <a:pt x="96639" y="221200"/>
                  <a:pt x="71768" y="193683"/>
                </a:cubicBezTo>
                <a:cubicBezTo>
                  <a:pt x="46897" y="166166"/>
                  <a:pt x="9855" y="107958"/>
                  <a:pt x="1918" y="95258"/>
                </a:cubicBezTo>
                <a:cubicBezTo>
                  <a:pt x="-6019" y="82558"/>
                  <a:pt x="12501" y="132299"/>
                  <a:pt x="24143" y="117483"/>
                </a:cubicBezTo>
                <a:cubicBezTo>
                  <a:pt x="35785" y="102667"/>
                  <a:pt x="80764" y="-1050"/>
                  <a:pt x="8446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1A5E186-799A-1F23-A842-7C7CAEC74F78}"/>
              </a:ext>
            </a:extLst>
          </p:cNvPr>
          <p:cNvSpPr/>
          <p:nvPr/>
        </p:nvSpPr>
        <p:spPr>
          <a:xfrm>
            <a:off x="5018574" y="4105018"/>
            <a:ext cx="270979" cy="248387"/>
          </a:xfrm>
          <a:custGeom>
            <a:avLst/>
            <a:gdLst>
              <a:gd name="connsiteX0" fmla="*/ 270976 w 270979"/>
              <a:gd name="connsiteY0" fmla="*/ 28832 h 248387"/>
              <a:gd name="connsiteX1" fmla="*/ 197951 w 270979"/>
              <a:gd name="connsiteY1" fmla="*/ 108207 h 248387"/>
              <a:gd name="connsiteX2" fmla="*/ 217001 w 270979"/>
              <a:gd name="connsiteY2" fmla="*/ 133607 h 248387"/>
              <a:gd name="connsiteX3" fmla="*/ 124926 w 270979"/>
              <a:gd name="connsiteY3" fmla="*/ 155832 h 248387"/>
              <a:gd name="connsiteX4" fmla="*/ 1101 w 270979"/>
              <a:gd name="connsiteY4" fmla="*/ 247907 h 248387"/>
              <a:gd name="connsiteX5" fmla="*/ 201126 w 270979"/>
              <a:gd name="connsiteY5" fmla="*/ 111382 h 248387"/>
              <a:gd name="connsiteX6" fmla="*/ 150326 w 270979"/>
              <a:gd name="connsiteY6" fmla="*/ 257 h 248387"/>
              <a:gd name="connsiteX7" fmla="*/ 194776 w 270979"/>
              <a:gd name="connsiteY7" fmla="*/ 79632 h 248387"/>
              <a:gd name="connsiteX8" fmla="*/ 270976 w 270979"/>
              <a:gd name="connsiteY8" fmla="*/ 28832 h 24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979" h="248387">
                <a:moveTo>
                  <a:pt x="270976" y="28832"/>
                </a:moveTo>
                <a:cubicBezTo>
                  <a:pt x="271505" y="33595"/>
                  <a:pt x="206947" y="90745"/>
                  <a:pt x="197951" y="108207"/>
                </a:cubicBezTo>
                <a:cubicBezTo>
                  <a:pt x="188955" y="125670"/>
                  <a:pt x="229172" y="125670"/>
                  <a:pt x="217001" y="133607"/>
                </a:cubicBezTo>
                <a:cubicBezTo>
                  <a:pt x="204830" y="141544"/>
                  <a:pt x="160909" y="136782"/>
                  <a:pt x="124926" y="155832"/>
                </a:cubicBezTo>
                <a:cubicBezTo>
                  <a:pt x="88943" y="174882"/>
                  <a:pt x="-11599" y="255315"/>
                  <a:pt x="1101" y="247907"/>
                </a:cubicBezTo>
                <a:cubicBezTo>
                  <a:pt x="13801" y="240499"/>
                  <a:pt x="176255" y="152657"/>
                  <a:pt x="201126" y="111382"/>
                </a:cubicBezTo>
                <a:cubicBezTo>
                  <a:pt x="225997" y="70107"/>
                  <a:pt x="151384" y="5548"/>
                  <a:pt x="150326" y="257"/>
                </a:cubicBezTo>
                <a:cubicBezTo>
                  <a:pt x="149268" y="-5034"/>
                  <a:pt x="175197" y="72753"/>
                  <a:pt x="194776" y="79632"/>
                </a:cubicBezTo>
                <a:cubicBezTo>
                  <a:pt x="214355" y="86511"/>
                  <a:pt x="270447" y="24069"/>
                  <a:pt x="270976" y="28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57CA4CE-89A1-1563-B05F-5337F7CB7AEF}"/>
              </a:ext>
            </a:extLst>
          </p:cNvPr>
          <p:cNvSpPr/>
          <p:nvPr/>
        </p:nvSpPr>
        <p:spPr>
          <a:xfrm>
            <a:off x="5314708" y="4162284"/>
            <a:ext cx="127362" cy="232245"/>
          </a:xfrm>
          <a:custGeom>
            <a:avLst/>
            <a:gdLst>
              <a:gd name="connsiteX0" fmla="*/ 38342 w 127362"/>
              <a:gd name="connsiteY0" fmla="*/ 141 h 232245"/>
              <a:gd name="connsiteX1" fmla="*/ 66917 w 127362"/>
              <a:gd name="connsiteY1" fmla="*/ 89041 h 232245"/>
              <a:gd name="connsiteX2" fmla="*/ 51042 w 127362"/>
              <a:gd name="connsiteY2" fmla="*/ 136666 h 232245"/>
              <a:gd name="connsiteX3" fmla="*/ 79617 w 127362"/>
              <a:gd name="connsiteY3" fmla="*/ 123966 h 232245"/>
              <a:gd name="connsiteX4" fmla="*/ 242 w 127362"/>
              <a:gd name="connsiteY4" fmla="*/ 231916 h 232245"/>
              <a:gd name="connsiteX5" fmla="*/ 57392 w 127362"/>
              <a:gd name="connsiteY5" fmla="*/ 155716 h 232245"/>
              <a:gd name="connsiteX6" fmla="*/ 127242 w 127362"/>
              <a:gd name="connsiteY6" fmla="*/ 101741 h 232245"/>
              <a:gd name="connsiteX7" fmla="*/ 73267 w 127362"/>
              <a:gd name="connsiteY7" fmla="*/ 111266 h 232245"/>
              <a:gd name="connsiteX8" fmla="*/ 38342 w 127362"/>
              <a:gd name="connsiteY8" fmla="*/ 141 h 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62" h="232245">
                <a:moveTo>
                  <a:pt x="38342" y="141"/>
                </a:moveTo>
                <a:cubicBezTo>
                  <a:pt x="37284" y="-3563"/>
                  <a:pt x="64800" y="66287"/>
                  <a:pt x="66917" y="89041"/>
                </a:cubicBezTo>
                <a:cubicBezTo>
                  <a:pt x="69034" y="111795"/>
                  <a:pt x="48925" y="130845"/>
                  <a:pt x="51042" y="136666"/>
                </a:cubicBezTo>
                <a:cubicBezTo>
                  <a:pt x="53159" y="142487"/>
                  <a:pt x="88084" y="108091"/>
                  <a:pt x="79617" y="123966"/>
                </a:cubicBezTo>
                <a:cubicBezTo>
                  <a:pt x="71150" y="139841"/>
                  <a:pt x="3946" y="226624"/>
                  <a:pt x="242" y="231916"/>
                </a:cubicBezTo>
                <a:cubicBezTo>
                  <a:pt x="-3462" y="237208"/>
                  <a:pt x="36225" y="177412"/>
                  <a:pt x="57392" y="155716"/>
                </a:cubicBezTo>
                <a:cubicBezTo>
                  <a:pt x="78559" y="134020"/>
                  <a:pt x="124596" y="109149"/>
                  <a:pt x="127242" y="101741"/>
                </a:cubicBezTo>
                <a:cubicBezTo>
                  <a:pt x="129888" y="94333"/>
                  <a:pt x="88084" y="124495"/>
                  <a:pt x="73267" y="111266"/>
                </a:cubicBezTo>
                <a:cubicBezTo>
                  <a:pt x="58450" y="98037"/>
                  <a:pt x="39400" y="3845"/>
                  <a:pt x="3834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523D2228-5166-E280-39FF-D1558FBB77DA}"/>
              </a:ext>
            </a:extLst>
          </p:cNvPr>
          <p:cNvSpPr/>
          <p:nvPr/>
        </p:nvSpPr>
        <p:spPr>
          <a:xfrm>
            <a:off x="5248165" y="4003594"/>
            <a:ext cx="162187" cy="168497"/>
          </a:xfrm>
          <a:custGeom>
            <a:avLst/>
            <a:gdLst>
              <a:gd name="connsiteX0" fmla="*/ 110 w 162187"/>
              <a:gd name="connsiteY0" fmla="*/ 136606 h 168497"/>
              <a:gd name="connsiteX1" fmla="*/ 47735 w 162187"/>
              <a:gd name="connsiteY1" fmla="*/ 82631 h 168497"/>
              <a:gd name="connsiteX2" fmla="*/ 28685 w 162187"/>
              <a:gd name="connsiteY2" fmla="*/ 81 h 168497"/>
              <a:gd name="connsiteX3" fmla="*/ 130285 w 162187"/>
              <a:gd name="connsiteY3" fmla="*/ 98506 h 168497"/>
              <a:gd name="connsiteX4" fmla="*/ 95360 w 162187"/>
              <a:gd name="connsiteY4" fmla="*/ 44531 h 168497"/>
              <a:gd name="connsiteX5" fmla="*/ 162035 w 162187"/>
              <a:gd name="connsiteY5" fmla="*/ 168356 h 168497"/>
              <a:gd name="connsiteX6" fmla="*/ 73135 w 162187"/>
              <a:gd name="connsiteY6" fmla="*/ 15956 h 168497"/>
              <a:gd name="connsiteX7" fmla="*/ 63610 w 162187"/>
              <a:gd name="connsiteY7" fmla="*/ 95331 h 168497"/>
              <a:gd name="connsiteX8" fmla="*/ 110 w 162187"/>
              <a:gd name="connsiteY8" fmla="*/ 136606 h 16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87" h="168497">
                <a:moveTo>
                  <a:pt x="110" y="136606"/>
                </a:moveTo>
                <a:cubicBezTo>
                  <a:pt x="-2536" y="134489"/>
                  <a:pt x="42972" y="105385"/>
                  <a:pt x="47735" y="82631"/>
                </a:cubicBezTo>
                <a:cubicBezTo>
                  <a:pt x="52498" y="59877"/>
                  <a:pt x="14927" y="-2565"/>
                  <a:pt x="28685" y="81"/>
                </a:cubicBezTo>
                <a:cubicBezTo>
                  <a:pt x="42443" y="2727"/>
                  <a:pt x="119173" y="91098"/>
                  <a:pt x="130285" y="98506"/>
                </a:cubicBezTo>
                <a:cubicBezTo>
                  <a:pt x="141398" y="105914"/>
                  <a:pt x="90068" y="32889"/>
                  <a:pt x="95360" y="44531"/>
                </a:cubicBezTo>
                <a:cubicBezTo>
                  <a:pt x="100652" y="56173"/>
                  <a:pt x="165739" y="173118"/>
                  <a:pt x="162035" y="168356"/>
                </a:cubicBezTo>
                <a:cubicBezTo>
                  <a:pt x="158331" y="163594"/>
                  <a:pt x="89539" y="28127"/>
                  <a:pt x="73135" y="15956"/>
                </a:cubicBezTo>
                <a:cubicBezTo>
                  <a:pt x="56731" y="3785"/>
                  <a:pt x="74723" y="74164"/>
                  <a:pt x="63610" y="95331"/>
                </a:cubicBezTo>
                <a:cubicBezTo>
                  <a:pt x="52498" y="116498"/>
                  <a:pt x="2756" y="138723"/>
                  <a:pt x="110" y="136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E49677D8-D57E-1793-739E-A11DE99B714B}"/>
              </a:ext>
            </a:extLst>
          </p:cNvPr>
          <p:cNvSpPr/>
          <p:nvPr/>
        </p:nvSpPr>
        <p:spPr>
          <a:xfrm>
            <a:off x="4638301" y="3520415"/>
            <a:ext cx="231314" cy="585433"/>
          </a:xfrm>
          <a:custGeom>
            <a:avLst/>
            <a:gdLst>
              <a:gd name="connsiteX0" fmla="*/ 228974 w 231314"/>
              <a:gd name="connsiteY0" fmla="*/ 149885 h 585433"/>
              <a:gd name="connsiteX1" fmla="*/ 146424 w 231314"/>
              <a:gd name="connsiteY1" fmla="*/ 362610 h 585433"/>
              <a:gd name="connsiteX2" fmla="*/ 159124 w 231314"/>
              <a:gd name="connsiteY2" fmla="*/ 470560 h 585433"/>
              <a:gd name="connsiteX3" fmla="*/ 114674 w 231314"/>
              <a:gd name="connsiteY3" fmla="*/ 388010 h 585433"/>
              <a:gd name="connsiteX4" fmla="*/ 168649 w 231314"/>
              <a:gd name="connsiteY4" fmla="*/ 534060 h 585433"/>
              <a:gd name="connsiteX5" fmla="*/ 86099 w 231314"/>
              <a:gd name="connsiteY5" fmla="*/ 461035 h 585433"/>
              <a:gd name="connsiteX6" fmla="*/ 374 w 231314"/>
              <a:gd name="connsiteY6" fmla="*/ 584860 h 585433"/>
              <a:gd name="connsiteX7" fmla="*/ 121024 w 231314"/>
              <a:gd name="connsiteY7" fmla="*/ 400710 h 585433"/>
              <a:gd name="connsiteX8" fmla="*/ 117849 w 231314"/>
              <a:gd name="connsiteY8" fmla="*/ 337210 h 585433"/>
              <a:gd name="connsiteX9" fmla="*/ 101974 w 231314"/>
              <a:gd name="connsiteY9" fmla="*/ 264185 h 585433"/>
              <a:gd name="connsiteX10" fmla="*/ 184524 w 231314"/>
              <a:gd name="connsiteY10" fmla="*/ 660 h 585433"/>
              <a:gd name="connsiteX11" fmla="*/ 95624 w 231314"/>
              <a:gd name="connsiteY11" fmla="*/ 349910 h 585433"/>
              <a:gd name="connsiteX12" fmla="*/ 200399 w 231314"/>
              <a:gd name="connsiteY12" fmla="*/ 197510 h 585433"/>
              <a:gd name="connsiteX13" fmla="*/ 228974 w 231314"/>
              <a:gd name="connsiteY13" fmla="*/ 149885 h 58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314" h="585433">
                <a:moveTo>
                  <a:pt x="228974" y="149885"/>
                </a:moveTo>
                <a:cubicBezTo>
                  <a:pt x="219978" y="177402"/>
                  <a:pt x="158066" y="309164"/>
                  <a:pt x="146424" y="362610"/>
                </a:cubicBezTo>
                <a:cubicBezTo>
                  <a:pt x="134782" y="416056"/>
                  <a:pt x="164416" y="466327"/>
                  <a:pt x="159124" y="470560"/>
                </a:cubicBezTo>
                <a:cubicBezTo>
                  <a:pt x="153832" y="474793"/>
                  <a:pt x="113086" y="377427"/>
                  <a:pt x="114674" y="388010"/>
                </a:cubicBezTo>
                <a:cubicBezTo>
                  <a:pt x="116261" y="398593"/>
                  <a:pt x="173411" y="521889"/>
                  <a:pt x="168649" y="534060"/>
                </a:cubicBezTo>
                <a:cubicBezTo>
                  <a:pt x="163887" y="546231"/>
                  <a:pt x="114145" y="452568"/>
                  <a:pt x="86099" y="461035"/>
                </a:cubicBezTo>
                <a:cubicBezTo>
                  <a:pt x="58053" y="469502"/>
                  <a:pt x="-5447" y="594914"/>
                  <a:pt x="374" y="584860"/>
                </a:cubicBezTo>
                <a:cubicBezTo>
                  <a:pt x="6195" y="574806"/>
                  <a:pt x="101445" y="441985"/>
                  <a:pt x="121024" y="400710"/>
                </a:cubicBezTo>
                <a:cubicBezTo>
                  <a:pt x="140603" y="359435"/>
                  <a:pt x="121024" y="359964"/>
                  <a:pt x="117849" y="337210"/>
                </a:cubicBezTo>
                <a:cubicBezTo>
                  <a:pt x="114674" y="314456"/>
                  <a:pt x="90862" y="320277"/>
                  <a:pt x="101974" y="264185"/>
                </a:cubicBezTo>
                <a:cubicBezTo>
                  <a:pt x="113086" y="208093"/>
                  <a:pt x="185582" y="-13627"/>
                  <a:pt x="184524" y="660"/>
                </a:cubicBezTo>
                <a:cubicBezTo>
                  <a:pt x="183466" y="14947"/>
                  <a:pt x="92978" y="317102"/>
                  <a:pt x="95624" y="349910"/>
                </a:cubicBezTo>
                <a:cubicBezTo>
                  <a:pt x="98270" y="382718"/>
                  <a:pt x="181349" y="228202"/>
                  <a:pt x="200399" y="197510"/>
                </a:cubicBezTo>
                <a:cubicBezTo>
                  <a:pt x="219449" y="166818"/>
                  <a:pt x="237970" y="122368"/>
                  <a:pt x="228974" y="149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268475B-679A-9099-ED0F-AB70BBA4F222}"/>
              </a:ext>
            </a:extLst>
          </p:cNvPr>
          <p:cNvSpPr/>
          <p:nvPr/>
        </p:nvSpPr>
        <p:spPr>
          <a:xfrm>
            <a:off x="5110983" y="3615237"/>
            <a:ext cx="88492" cy="340840"/>
          </a:xfrm>
          <a:custGeom>
            <a:avLst/>
            <a:gdLst>
              <a:gd name="connsiteX0" fmla="*/ 767 w 88492"/>
              <a:gd name="connsiteY0" fmla="*/ 1088 h 340840"/>
              <a:gd name="connsiteX1" fmla="*/ 86492 w 88492"/>
              <a:gd name="connsiteY1" fmla="*/ 175713 h 340840"/>
              <a:gd name="connsiteX2" fmla="*/ 57917 w 88492"/>
              <a:gd name="connsiteY2" fmla="*/ 128088 h 340840"/>
              <a:gd name="connsiteX3" fmla="*/ 19817 w 88492"/>
              <a:gd name="connsiteY3" fmla="*/ 340813 h 340840"/>
              <a:gd name="connsiteX4" fmla="*/ 42042 w 88492"/>
              <a:gd name="connsiteY4" fmla="*/ 112213 h 340840"/>
              <a:gd name="connsiteX5" fmla="*/ 767 w 88492"/>
              <a:gd name="connsiteY5" fmla="*/ 1088 h 3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92" h="340840">
                <a:moveTo>
                  <a:pt x="767" y="1088"/>
                </a:moveTo>
                <a:cubicBezTo>
                  <a:pt x="8175" y="11671"/>
                  <a:pt x="76967" y="154546"/>
                  <a:pt x="86492" y="175713"/>
                </a:cubicBezTo>
                <a:cubicBezTo>
                  <a:pt x="96017" y="196880"/>
                  <a:pt x="69029" y="100571"/>
                  <a:pt x="57917" y="128088"/>
                </a:cubicBezTo>
                <a:cubicBezTo>
                  <a:pt x="46805" y="155605"/>
                  <a:pt x="22463" y="343459"/>
                  <a:pt x="19817" y="340813"/>
                </a:cubicBezTo>
                <a:cubicBezTo>
                  <a:pt x="17171" y="338167"/>
                  <a:pt x="42042" y="165130"/>
                  <a:pt x="42042" y="112213"/>
                </a:cubicBezTo>
                <a:cubicBezTo>
                  <a:pt x="42042" y="59296"/>
                  <a:pt x="-6641" y="-9495"/>
                  <a:pt x="767" y="1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E38DCF3-F561-2352-E4F9-BC5981ADC7F7}"/>
              </a:ext>
            </a:extLst>
          </p:cNvPr>
          <p:cNvSpPr/>
          <p:nvPr/>
        </p:nvSpPr>
        <p:spPr>
          <a:xfrm>
            <a:off x="5056556" y="2869914"/>
            <a:ext cx="68430" cy="744755"/>
          </a:xfrm>
          <a:custGeom>
            <a:avLst/>
            <a:gdLst>
              <a:gd name="connsiteX0" fmla="*/ 10744 w 68430"/>
              <a:gd name="connsiteY0" fmla="*/ 286 h 744755"/>
              <a:gd name="connsiteX1" fmla="*/ 61544 w 68430"/>
              <a:gd name="connsiteY1" fmla="*/ 279686 h 744755"/>
              <a:gd name="connsiteX2" fmla="*/ 1219 w 68430"/>
              <a:gd name="connsiteY2" fmla="*/ 428911 h 744755"/>
              <a:gd name="connsiteX3" fmla="*/ 23444 w 68430"/>
              <a:gd name="connsiteY3" fmla="*/ 378111 h 744755"/>
              <a:gd name="connsiteX4" fmla="*/ 52019 w 68430"/>
              <a:gd name="connsiteY4" fmla="*/ 562261 h 744755"/>
              <a:gd name="connsiteX5" fmla="*/ 67894 w 68430"/>
              <a:gd name="connsiteY5" fmla="*/ 743236 h 744755"/>
              <a:gd name="connsiteX6" fmla="*/ 32969 w 68430"/>
              <a:gd name="connsiteY6" fmla="*/ 457486 h 744755"/>
              <a:gd name="connsiteX7" fmla="*/ 45669 w 68430"/>
              <a:gd name="connsiteY7" fmla="*/ 193961 h 744755"/>
              <a:gd name="connsiteX8" fmla="*/ 55194 w 68430"/>
              <a:gd name="connsiteY8" fmla="*/ 225711 h 744755"/>
              <a:gd name="connsiteX9" fmla="*/ 10744 w 68430"/>
              <a:gd name="connsiteY9" fmla="*/ 286 h 74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30" h="744755">
                <a:moveTo>
                  <a:pt x="10744" y="286"/>
                </a:moveTo>
                <a:cubicBezTo>
                  <a:pt x="11802" y="9282"/>
                  <a:pt x="63132" y="208249"/>
                  <a:pt x="61544" y="279686"/>
                </a:cubicBezTo>
                <a:cubicBezTo>
                  <a:pt x="59957" y="351124"/>
                  <a:pt x="7569" y="412507"/>
                  <a:pt x="1219" y="428911"/>
                </a:cubicBezTo>
                <a:cubicBezTo>
                  <a:pt x="-5131" y="445315"/>
                  <a:pt x="14977" y="355886"/>
                  <a:pt x="23444" y="378111"/>
                </a:cubicBezTo>
                <a:cubicBezTo>
                  <a:pt x="31911" y="400336"/>
                  <a:pt x="44611" y="501407"/>
                  <a:pt x="52019" y="562261"/>
                </a:cubicBezTo>
                <a:cubicBezTo>
                  <a:pt x="59427" y="623115"/>
                  <a:pt x="71069" y="760699"/>
                  <a:pt x="67894" y="743236"/>
                </a:cubicBezTo>
                <a:cubicBezTo>
                  <a:pt x="64719" y="725774"/>
                  <a:pt x="36673" y="549032"/>
                  <a:pt x="32969" y="457486"/>
                </a:cubicBezTo>
                <a:cubicBezTo>
                  <a:pt x="29265" y="365940"/>
                  <a:pt x="41965" y="232590"/>
                  <a:pt x="45669" y="193961"/>
                </a:cubicBezTo>
                <a:cubicBezTo>
                  <a:pt x="49373" y="155332"/>
                  <a:pt x="60486" y="254815"/>
                  <a:pt x="55194" y="225711"/>
                </a:cubicBezTo>
                <a:cubicBezTo>
                  <a:pt x="49902" y="196607"/>
                  <a:pt x="9686" y="-8710"/>
                  <a:pt x="10744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0E13FD4-DA1E-6D98-9D21-21B220587562}"/>
              </a:ext>
            </a:extLst>
          </p:cNvPr>
          <p:cNvSpPr/>
          <p:nvPr/>
        </p:nvSpPr>
        <p:spPr>
          <a:xfrm>
            <a:off x="5334092" y="2800312"/>
            <a:ext cx="387563" cy="441607"/>
          </a:xfrm>
          <a:custGeom>
            <a:avLst/>
            <a:gdLst>
              <a:gd name="connsiteX0" fmla="*/ 3083 w 387563"/>
              <a:gd name="connsiteY0" fmla="*/ 438188 h 441607"/>
              <a:gd name="connsiteX1" fmla="*/ 193583 w 387563"/>
              <a:gd name="connsiteY1" fmla="*/ 250863 h 441607"/>
              <a:gd name="connsiteX2" fmla="*/ 377733 w 387563"/>
              <a:gd name="connsiteY2" fmla="*/ 225463 h 441607"/>
              <a:gd name="connsiteX3" fmla="*/ 358683 w 387563"/>
              <a:gd name="connsiteY3" fmla="*/ 155613 h 441607"/>
              <a:gd name="connsiteX4" fmla="*/ 326933 w 387563"/>
              <a:gd name="connsiteY4" fmla="*/ 82588 h 441607"/>
              <a:gd name="connsiteX5" fmla="*/ 342808 w 387563"/>
              <a:gd name="connsiteY5" fmla="*/ 38 h 441607"/>
              <a:gd name="connsiteX6" fmla="*/ 336458 w 387563"/>
              <a:gd name="connsiteY6" fmla="*/ 73063 h 441607"/>
              <a:gd name="connsiteX7" fmla="*/ 323758 w 387563"/>
              <a:gd name="connsiteY7" fmla="*/ 158788 h 441607"/>
              <a:gd name="connsiteX8" fmla="*/ 336458 w 387563"/>
              <a:gd name="connsiteY8" fmla="*/ 209588 h 441607"/>
              <a:gd name="connsiteX9" fmla="*/ 180883 w 387563"/>
              <a:gd name="connsiteY9" fmla="*/ 69888 h 441607"/>
              <a:gd name="connsiteX10" fmla="*/ 292008 w 387563"/>
              <a:gd name="connsiteY10" fmla="*/ 200063 h 441607"/>
              <a:gd name="connsiteX11" fmla="*/ 174533 w 387563"/>
              <a:gd name="connsiteY11" fmla="*/ 136563 h 441607"/>
              <a:gd name="connsiteX12" fmla="*/ 244383 w 387563"/>
              <a:gd name="connsiteY12" fmla="*/ 203238 h 441607"/>
              <a:gd name="connsiteX13" fmla="*/ 130083 w 387563"/>
              <a:gd name="connsiteY13" fmla="*/ 171488 h 441607"/>
              <a:gd name="connsiteX14" fmla="*/ 199933 w 387563"/>
              <a:gd name="connsiteY14" fmla="*/ 219113 h 441607"/>
              <a:gd name="connsiteX15" fmla="*/ 126908 w 387563"/>
              <a:gd name="connsiteY15" fmla="*/ 215938 h 441607"/>
              <a:gd name="connsiteX16" fmla="*/ 222158 w 387563"/>
              <a:gd name="connsiteY16" fmla="*/ 254038 h 441607"/>
              <a:gd name="connsiteX17" fmla="*/ 107858 w 387563"/>
              <a:gd name="connsiteY17" fmla="*/ 295313 h 441607"/>
              <a:gd name="connsiteX18" fmla="*/ 209458 w 387563"/>
              <a:gd name="connsiteY18" fmla="*/ 276263 h 441607"/>
              <a:gd name="connsiteX19" fmla="*/ 193583 w 387563"/>
              <a:gd name="connsiteY19" fmla="*/ 298488 h 441607"/>
              <a:gd name="connsiteX20" fmla="*/ 149133 w 387563"/>
              <a:gd name="connsiteY20" fmla="*/ 330238 h 441607"/>
              <a:gd name="connsiteX21" fmla="*/ 149133 w 387563"/>
              <a:gd name="connsiteY21" fmla="*/ 365163 h 441607"/>
              <a:gd name="connsiteX22" fmla="*/ 79283 w 387563"/>
              <a:gd name="connsiteY22" fmla="*/ 371513 h 441607"/>
              <a:gd name="connsiteX23" fmla="*/ 3083 w 387563"/>
              <a:gd name="connsiteY23" fmla="*/ 438188 h 44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7563" h="441607">
                <a:moveTo>
                  <a:pt x="3083" y="438188"/>
                </a:moveTo>
                <a:cubicBezTo>
                  <a:pt x="22133" y="418080"/>
                  <a:pt x="131141" y="286317"/>
                  <a:pt x="193583" y="250863"/>
                </a:cubicBezTo>
                <a:cubicBezTo>
                  <a:pt x="256025" y="215409"/>
                  <a:pt x="350216" y="241338"/>
                  <a:pt x="377733" y="225463"/>
                </a:cubicBezTo>
                <a:cubicBezTo>
                  <a:pt x="405250" y="209588"/>
                  <a:pt x="367150" y="179425"/>
                  <a:pt x="358683" y="155613"/>
                </a:cubicBezTo>
                <a:cubicBezTo>
                  <a:pt x="350216" y="131801"/>
                  <a:pt x="329579" y="108517"/>
                  <a:pt x="326933" y="82588"/>
                </a:cubicBezTo>
                <a:cubicBezTo>
                  <a:pt x="324287" y="56659"/>
                  <a:pt x="341221" y="1625"/>
                  <a:pt x="342808" y="38"/>
                </a:cubicBezTo>
                <a:cubicBezTo>
                  <a:pt x="344395" y="-1549"/>
                  <a:pt x="339633" y="46605"/>
                  <a:pt x="336458" y="73063"/>
                </a:cubicBezTo>
                <a:cubicBezTo>
                  <a:pt x="333283" y="99521"/>
                  <a:pt x="323758" y="136034"/>
                  <a:pt x="323758" y="158788"/>
                </a:cubicBezTo>
                <a:cubicBezTo>
                  <a:pt x="323758" y="181542"/>
                  <a:pt x="360270" y="224405"/>
                  <a:pt x="336458" y="209588"/>
                </a:cubicBezTo>
                <a:cubicBezTo>
                  <a:pt x="312646" y="194771"/>
                  <a:pt x="188291" y="71475"/>
                  <a:pt x="180883" y="69888"/>
                </a:cubicBezTo>
                <a:cubicBezTo>
                  <a:pt x="173475" y="68301"/>
                  <a:pt x="293066" y="188951"/>
                  <a:pt x="292008" y="200063"/>
                </a:cubicBezTo>
                <a:cubicBezTo>
                  <a:pt x="290950" y="211175"/>
                  <a:pt x="182471" y="136034"/>
                  <a:pt x="174533" y="136563"/>
                </a:cubicBezTo>
                <a:cubicBezTo>
                  <a:pt x="166596" y="137092"/>
                  <a:pt x="251791" y="197417"/>
                  <a:pt x="244383" y="203238"/>
                </a:cubicBezTo>
                <a:cubicBezTo>
                  <a:pt x="236975" y="209059"/>
                  <a:pt x="137491" y="168842"/>
                  <a:pt x="130083" y="171488"/>
                </a:cubicBezTo>
                <a:cubicBezTo>
                  <a:pt x="122675" y="174134"/>
                  <a:pt x="200462" y="211705"/>
                  <a:pt x="199933" y="219113"/>
                </a:cubicBezTo>
                <a:cubicBezTo>
                  <a:pt x="199404" y="226521"/>
                  <a:pt x="123204" y="210117"/>
                  <a:pt x="126908" y="215938"/>
                </a:cubicBezTo>
                <a:cubicBezTo>
                  <a:pt x="130612" y="221759"/>
                  <a:pt x="225333" y="240809"/>
                  <a:pt x="222158" y="254038"/>
                </a:cubicBezTo>
                <a:cubicBezTo>
                  <a:pt x="218983" y="267267"/>
                  <a:pt x="109975" y="291609"/>
                  <a:pt x="107858" y="295313"/>
                </a:cubicBezTo>
                <a:cubicBezTo>
                  <a:pt x="105741" y="299017"/>
                  <a:pt x="209458" y="276263"/>
                  <a:pt x="209458" y="276263"/>
                </a:cubicBezTo>
                <a:cubicBezTo>
                  <a:pt x="223746" y="276792"/>
                  <a:pt x="203637" y="289492"/>
                  <a:pt x="193583" y="298488"/>
                </a:cubicBezTo>
                <a:cubicBezTo>
                  <a:pt x="183529" y="307484"/>
                  <a:pt x="156541" y="319125"/>
                  <a:pt x="149133" y="330238"/>
                </a:cubicBezTo>
                <a:cubicBezTo>
                  <a:pt x="141725" y="341350"/>
                  <a:pt x="160775" y="358284"/>
                  <a:pt x="149133" y="365163"/>
                </a:cubicBezTo>
                <a:cubicBezTo>
                  <a:pt x="137491" y="372042"/>
                  <a:pt x="99920" y="359342"/>
                  <a:pt x="79283" y="371513"/>
                </a:cubicBezTo>
                <a:cubicBezTo>
                  <a:pt x="58646" y="383684"/>
                  <a:pt x="-15967" y="458296"/>
                  <a:pt x="3083" y="43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60CC5DA-BE47-A63A-3020-957C1E194E92}"/>
              </a:ext>
            </a:extLst>
          </p:cNvPr>
          <p:cNvSpPr/>
          <p:nvPr/>
        </p:nvSpPr>
        <p:spPr>
          <a:xfrm>
            <a:off x="5327202" y="3141917"/>
            <a:ext cx="368772" cy="163313"/>
          </a:xfrm>
          <a:custGeom>
            <a:avLst/>
            <a:gdLst>
              <a:gd name="connsiteX0" fmla="*/ 79823 w 368772"/>
              <a:gd name="connsiteY0" fmla="*/ 1333 h 163313"/>
              <a:gd name="connsiteX1" fmla="*/ 19498 w 368772"/>
              <a:gd name="connsiteY1" fmla="*/ 112458 h 163313"/>
              <a:gd name="connsiteX2" fmla="*/ 82998 w 368772"/>
              <a:gd name="connsiteY2" fmla="*/ 125158 h 163313"/>
              <a:gd name="connsiteX3" fmla="*/ 448 w 368772"/>
              <a:gd name="connsiteY3" fmla="*/ 160083 h 163313"/>
              <a:gd name="connsiteX4" fmla="*/ 127448 w 368772"/>
              <a:gd name="connsiteY4" fmla="*/ 109283 h 163313"/>
              <a:gd name="connsiteX5" fmla="*/ 200473 w 368772"/>
              <a:gd name="connsiteY5" fmla="*/ 109283 h 163313"/>
              <a:gd name="connsiteX6" fmla="*/ 368748 w 368772"/>
              <a:gd name="connsiteY6" fmla="*/ 163258 h 163313"/>
              <a:gd name="connsiteX7" fmla="*/ 213173 w 368772"/>
              <a:gd name="connsiteY7" fmla="*/ 118808 h 163313"/>
              <a:gd name="connsiteX8" fmla="*/ 232223 w 368772"/>
              <a:gd name="connsiteY8" fmla="*/ 83883 h 163313"/>
              <a:gd name="connsiteX9" fmla="*/ 127448 w 368772"/>
              <a:gd name="connsiteY9" fmla="*/ 80708 h 163313"/>
              <a:gd name="connsiteX10" fmla="*/ 35373 w 368772"/>
              <a:gd name="connsiteY10" fmla="*/ 87058 h 163313"/>
              <a:gd name="connsiteX11" fmla="*/ 117923 w 368772"/>
              <a:gd name="connsiteY11" fmla="*/ 52133 h 163313"/>
              <a:gd name="connsiteX12" fmla="*/ 79823 w 368772"/>
              <a:gd name="connsiteY12" fmla="*/ 1333 h 16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772" h="163313">
                <a:moveTo>
                  <a:pt x="79823" y="1333"/>
                </a:moveTo>
                <a:cubicBezTo>
                  <a:pt x="63419" y="11387"/>
                  <a:pt x="18969" y="91821"/>
                  <a:pt x="19498" y="112458"/>
                </a:cubicBezTo>
                <a:cubicBezTo>
                  <a:pt x="20027" y="133095"/>
                  <a:pt x="86173" y="117220"/>
                  <a:pt x="82998" y="125158"/>
                </a:cubicBezTo>
                <a:cubicBezTo>
                  <a:pt x="79823" y="133096"/>
                  <a:pt x="-6960" y="162729"/>
                  <a:pt x="448" y="160083"/>
                </a:cubicBezTo>
                <a:cubicBezTo>
                  <a:pt x="7856" y="157437"/>
                  <a:pt x="94111" y="117750"/>
                  <a:pt x="127448" y="109283"/>
                </a:cubicBezTo>
                <a:cubicBezTo>
                  <a:pt x="160785" y="100816"/>
                  <a:pt x="160256" y="100287"/>
                  <a:pt x="200473" y="109283"/>
                </a:cubicBezTo>
                <a:cubicBezTo>
                  <a:pt x="240690" y="118279"/>
                  <a:pt x="366631" y="161670"/>
                  <a:pt x="368748" y="163258"/>
                </a:cubicBezTo>
                <a:cubicBezTo>
                  <a:pt x="370865" y="164846"/>
                  <a:pt x="235927" y="132037"/>
                  <a:pt x="213173" y="118808"/>
                </a:cubicBezTo>
                <a:cubicBezTo>
                  <a:pt x="190419" y="105579"/>
                  <a:pt x="246511" y="90233"/>
                  <a:pt x="232223" y="83883"/>
                </a:cubicBezTo>
                <a:cubicBezTo>
                  <a:pt x="217935" y="77533"/>
                  <a:pt x="160256" y="80179"/>
                  <a:pt x="127448" y="80708"/>
                </a:cubicBezTo>
                <a:cubicBezTo>
                  <a:pt x="94640" y="81237"/>
                  <a:pt x="36960" y="91820"/>
                  <a:pt x="35373" y="87058"/>
                </a:cubicBezTo>
                <a:cubicBezTo>
                  <a:pt x="33786" y="82296"/>
                  <a:pt x="109456" y="63245"/>
                  <a:pt x="117923" y="52133"/>
                </a:cubicBezTo>
                <a:cubicBezTo>
                  <a:pt x="126390" y="41021"/>
                  <a:pt x="96227" y="-8721"/>
                  <a:pt x="79823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AE0583D-50BE-4867-A050-FF33BACC9AF1}"/>
              </a:ext>
            </a:extLst>
          </p:cNvPr>
          <p:cNvSpPr/>
          <p:nvPr/>
        </p:nvSpPr>
        <p:spPr>
          <a:xfrm>
            <a:off x="5701032" y="2736766"/>
            <a:ext cx="553849" cy="533493"/>
          </a:xfrm>
          <a:custGeom>
            <a:avLst/>
            <a:gdLst>
              <a:gd name="connsiteX0" fmla="*/ 4443 w 553849"/>
              <a:gd name="connsiteY0" fmla="*/ 269959 h 533493"/>
              <a:gd name="connsiteX1" fmla="*/ 182243 w 553849"/>
              <a:gd name="connsiteY1" fmla="*/ 279484 h 533493"/>
              <a:gd name="connsiteX2" fmla="*/ 252093 w 553849"/>
              <a:gd name="connsiteY2" fmla="*/ 365209 h 533493"/>
              <a:gd name="connsiteX3" fmla="*/ 233043 w 553849"/>
              <a:gd name="connsiteY3" fmla="*/ 317584 h 533493"/>
              <a:gd name="connsiteX4" fmla="*/ 417193 w 553849"/>
              <a:gd name="connsiteY4" fmla="*/ 463634 h 533493"/>
              <a:gd name="connsiteX5" fmla="*/ 366393 w 553849"/>
              <a:gd name="connsiteY5" fmla="*/ 435059 h 533493"/>
              <a:gd name="connsiteX6" fmla="*/ 553718 w 553849"/>
              <a:gd name="connsiteY6" fmla="*/ 533484 h 533493"/>
              <a:gd name="connsiteX7" fmla="*/ 398143 w 553849"/>
              <a:gd name="connsiteY7" fmla="*/ 428709 h 533493"/>
              <a:gd name="connsiteX8" fmla="*/ 525143 w 553849"/>
              <a:gd name="connsiteY8" fmla="*/ 425534 h 533493"/>
              <a:gd name="connsiteX9" fmla="*/ 344168 w 553849"/>
              <a:gd name="connsiteY9" fmla="*/ 336634 h 533493"/>
              <a:gd name="connsiteX10" fmla="*/ 366393 w 553849"/>
              <a:gd name="connsiteY10" fmla="*/ 273134 h 533493"/>
              <a:gd name="connsiteX11" fmla="*/ 401318 w 553849"/>
              <a:gd name="connsiteY11" fmla="*/ 181059 h 533493"/>
              <a:gd name="connsiteX12" fmla="*/ 366393 w 553849"/>
              <a:gd name="connsiteY12" fmla="*/ 263609 h 533493"/>
              <a:gd name="connsiteX13" fmla="*/ 280668 w 553849"/>
              <a:gd name="connsiteY13" fmla="*/ 314409 h 533493"/>
              <a:gd name="connsiteX14" fmla="*/ 318768 w 553849"/>
              <a:gd name="connsiteY14" fmla="*/ 273134 h 533493"/>
              <a:gd name="connsiteX15" fmla="*/ 312418 w 553849"/>
              <a:gd name="connsiteY15" fmla="*/ 174709 h 533493"/>
              <a:gd name="connsiteX16" fmla="*/ 264793 w 553849"/>
              <a:gd name="connsiteY16" fmla="*/ 298534 h 533493"/>
              <a:gd name="connsiteX17" fmla="*/ 258443 w 553849"/>
              <a:gd name="connsiteY17" fmla="*/ 289009 h 533493"/>
              <a:gd name="connsiteX18" fmla="*/ 277493 w 553849"/>
              <a:gd name="connsiteY18" fmla="*/ 168359 h 533493"/>
              <a:gd name="connsiteX19" fmla="*/ 233043 w 553849"/>
              <a:gd name="connsiteY19" fmla="*/ 295359 h 533493"/>
              <a:gd name="connsiteX20" fmla="*/ 204468 w 553849"/>
              <a:gd name="connsiteY20" fmla="*/ 269959 h 533493"/>
              <a:gd name="connsiteX21" fmla="*/ 217168 w 553849"/>
              <a:gd name="connsiteY21" fmla="*/ 196934 h 533493"/>
              <a:gd name="connsiteX22" fmla="*/ 112393 w 553849"/>
              <a:gd name="connsiteY22" fmla="*/ 84 h 533493"/>
              <a:gd name="connsiteX23" fmla="*/ 201293 w 553849"/>
              <a:gd name="connsiteY23" fmla="*/ 222334 h 533493"/>
              <a:gd name="connsiteX24" fmla="*/ 150493 w 553849"/>
              <a:gd name="connsiteY24" fmla="*/ 250909 h 533493"/>
              <a:gd name="connsiteX25" fmla="*/ 137793 w 553849"/>
              <a:gd name="connsiteY25" fmla="*/ 177884 h 533493"/>
              <a:gd name="connsiteX26" fmla="*/ 106043 w 553849"/>
              <a:gd name="connsiteY26" fmla="*/ 235034 h 533493"/>
              <a:gd name="connsiteX27" fmla="*/ 55243 w 553849"/>
              <a:gd name="connsiteY27" fmla="*/ 152484 h 533493"/>
              <a:gd name="connsiteX28" fmla="*/ 77468 w 553849"/>
              <a:gd name="connsiteY28" fmla="*/ 250909 h 533493"/>
              <a:gd name="connsiteX29" fmla="*/ 23493 w 553849"/>
              <a:gd name="connsiteY29" fmla="*/ 193759 h 533493"/>
              <a:gd name="connsiteX30" fmla="*/ 52068 w 553849"/>
              <a:gd name="connsiteY30" fmla="*/ 244559 h 533493"/>
              <a:gd name="connsiteX31" fmla="*/ 4443 w 553849"/>
              <a:gd name="connsiteY31" fmla="*/ 269959 h 53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53849" h="533493">
                <a:moveTo>
                  <a:pt x="4443" y="269959"/>
                </a:moveTo>
                <a:cubicBezTo>
                  <a:pt x="26139" y="275780"/>
                  <a:pt x="140968" y="263609"/>
                  <a:pt x="182243" y="279484"/>
                </a:cubicBezTo>
                <a:cubicBezTo>
                  <a:pt x="223518" y="295359"/>
                  <a:pt x="243626" y="358859"/>
                  <a:pt x="252093" y="365209"/>
                </a:cubicBezTo>
                <a:cubicBezTo>
                  <a:pt x="260560" y="371559"/>
                  <a:pt x="205526" y="301180"/>
                  <a:pt x="233043" y="317584"/>
                </a:cubicBezTo>
                <a:cubicBezTo>
                  <a:pt x="260560" y="333988"/>
                  <a:pt x="394968" y="444055"/>
                  <a:pt x="417193" y="463634"/>
                </a:cubicBezTo>
                <a:cubicBezTo>
                  <a:pt x="439418" y="483213"/>
                  <a:pt x="343639" y="423417"/>
                  <a:pt x="366393" y="435059"/>
                </a:cubicBezTo>
                <a:cubicBezTo>
                  <a:pt x="389147" y="446701"/>
                  <a:pt x="548427" y="534542"/>
                  <a:pt x="553718" y="533484"/>
                </a:cubicBezTo>
                <a:cubicBezTo>
                  <a:pt x="559009" y="532426"/>
                  <a:pt x="402906" y="446701"/>
                  <a:pt x="398143" y="428709"/>
                </a:cubicBezTo>
                <a:cubicBezTo>
                  <a:pt x="393381" y="410717"/>
                  <a:pt x="534139" y="440880"/>
                  <a:pt x="525143" y="425534"/>
                </a:cubicBezTo>
                <a:cubicBezTo>
                  <a:pt x="516147" y="410188"/>
                  <a:pt x="370626" y="362034"/>
                  <a:pt x="344168" y="336634"/>
                </a:cubicBezTo>
                <a:cubicBezTo>
                  <a:pt x="317710" y="311234"/>
                  <a:pt x="356868" y="299063"/>
                  <a:pt x="366393" y="273134"/>
                </a:cubicBezTo>
                <a:cubicBezTo>
                  <a:pt x="375918" y="247205"/>
                  <a:pt x="401318" y="182646"/>
                  <a:pt x="401318" y="181059"/>
                </a:cubicBezTo>
                <a:cubicBezTo>
                  <a:pt x="401318" y="179472"/>
                  <a:pt x="386501" y="241384"/>
                  <a:pt x="366393" y="263609"/>
                </a:cubicBezTo>
                <a:cubicBezTo>
                  <a:pt x="346285" y="285834"/>
                  <a:pt x="288606" y="312821"/>
                  <a:pt x="280668" y="314409"/>
                </a:cubicBezTo>
                <a:cubicBezTo>
                  <a:pt x="272730" y="315997"/>
                  <a:pt x="313476" y="296417"/>
                  <a:pt x="318768" y="273134"/>
                </a:cubicBezTo>
                <a:cubicBezTo>
                  <a:pt x="324060" y="249851"/>
                  <a:pt x="321414" y="170476"/>
                  <a:pt x="312418" y="174709"/>
                </a:cubicBezTo>
                <a:cubicBezTo>
                  <a:pt x="303422" y="178942"/>
                  <a:pt x="273789" y="279484"/>
                  <a:pt x="264793" y="298534"/>
                </a:cubicBezTo>
                <a:cubicBezTo>
                  <a:pt x="255797" y="317584"/>
                  <a:pt x="256326" y="310705"/>
                  <a:pt x="258443" y="289009"/>
                </a:cubicBezTo>
                <a:cubicBezTo>
                  <a:pt x="260560" y="267313"/>
                  <a:pt x="281726" y="167301"/>
                  <a:pt x="277493" y="168359"/>
                </a:cubicBezTo>
                <a:cubicBezTo>
                  <a:pt x="273260" y="169417"/>
                  <a:pt x="245214" y="278426"/>
                  <a:pt x="233043" y="295359"/>
                </a:cubicBezTo>
                <a:cubicBezTo>
                  <a:pt x="220872" y="312292"/>
                  <a:pt x="207114" y="286363"/>
                  <a:pt x="204468" y="269959"/>
                </a:cubicBezTo>
                <a:cubicBezTo>
                  <a:pt x="201822" y="253555"/>
                  <a:pt x="232514" y="241913"/>
                  <a:pt x="217168" y="196934"/>
                </a:cubicBezTo>
                <a:cubicBezTo>
                  <a:pt x="201822" y="151955"/>
                  <a:pt x="115039" y="-4149"/>
                  <a:pt x="112393" y="84"/>
                </a:cubicBezTo>
                <a:cubicBezTo>
                  <a:pt x="109747" y="4317"/>
                  <a:pt x="194943" y="180530"/>
                  <a:pt x="201293" y="222334"/>
                </a:cubicBezTo>
                <a:cubicBezTo>
                  <a:pt x="207643" y="264138"/>
                  <a:pt x="161076" y="258317"/>
                  <a:pt x="150493" y="250909"/>
                </a:cubicBezTo>
                <a:cubicBezTo>
                  <a:pt x="139910" y="243501"/>
                  <a:pt x="145201" y="180530"/>
                  <a:pt x="137793" y="177884"/>
                </a:cubicBezTo>
                <a:cubicBezTo>
                  <a:pt x="130385" y="175238"/>
                  <a:pt x="119801" y="239267"/>
                  <a:pt x="106043" y="235034"/>
                </a:cubicBezTo>
                <a:cubicBezTo>
                  <a:pt x="92285" y="230801"/>
                  <a:pt x="60005" y="149838"/>
                  <a:pt x="55243" y="152484"/>
                </a:cubicBezTo>
                <a:cubicBezTo>
                  <a:pt x="50481" y="155130"/>
                  <a:pt x="82760" y="244030"/>
                  <a:pt x="77468" y="250909"/>
                </a:cubicBezTo>
                <a:cubicBezTo>
                  <a:pt x="72176" y="257788"/>
                  <a:pt x="27726" y="194817"/>
                  <a:pt x="23493" y="193759"/>
                </a:cubicBezTo>
                <a:cubicBezTo>
                  <a:pt x="19260" y="192701"/>
                  <a:pt x="56830" y="230801"/>
                  <a:pt x="52068" y="244559"/>
                </a:cubicBezTo>
                <a:cubicBezTo>
                  <a:pt x="47306" y="258317"/>
                  <a:pt x="-17253" y="264138"/>
                  <a:pt x="4443" y="269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3BCE004-02D7-AD5D-7762-2A9CBD411A7B}"/>
              </a:ext>
            </a:extLst>
          </p:cNvPr>
          <p:cNvSpPr/>
          <p:nvPr/>
        </p:nvSpPr>
        <p:spPr>
          <a:xfrm>
            <a:off x="5867335" y="2997101"/>
            <a:ext cx="262631" cy="216694"/>
          </a:xfrm>
          <a:custGeom>
            <a:avLst/>
            <a:gdLst>
              <a:gd name="connsiteX0" fmla="*/ 65 w 262631"/>
              <a:gd name="connsiteY0" fmla="*/ 99 h 216694"/>
              <a:gd name="connsiteX1" fmla="*/ 171515 w 262631"/>
              <a:gd name="connsiteY1" fmla="*/ 184249 h 216694"/>
              <a:gd name="connsiteX2" fmla="*/ 123890 w 262631"/>
              <a:gd name="connsiteY2" fmla="*/ 123924 h 216694"/>
              <a:gd name="connsiteX3" fmla="*/ 260415 w 262631"/>
              <a:gd name="connsiteY3" fmla="*/ 215999 h 216694"/>
              <a:gd name="connsiteX4" fmla="*/ 193740 w 262631"/>
              <a:gd name="connsiteY4" fmla="*/ 158849 h 216694"/>
              <a:gd name="connsiteX5" fmla="*/ 65 w 262631"/>
              <a:gd name="connsiteY5" fmla="*/ 99 h 21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31" h="216694">
                <a:moveTo>
                  <a:pt x="65" y="99"/>
                </a:moveTo>
                <a:cubicBezTo>
                  <a:pt x="-3639" y="4332"/>
                  <a:pt x="150878" y="163612"/>
                  <a:pt x="171515" y="184249"/>
                </a:cubicBezTo>
                <a:cubicBezTo>
                  <a:pt x="192152" y="204886"/>
                  <a:pt x="109073" y="118632"/>
                  <a:pt x="123890" y="123924"/>
                </a:cubicBezTo>
                <a:cubicBezTo>
                  <a:pt x="138707" y="129216"/>
                  <a:pt x="248773" y="210178"/>
                  <a:pt x="260415" y="215999"/>
                </a:cubicBezTo>
                <a:cubicBezTo>
                  <a:pt x="272057" y="221820"/>
                  <a:pt x="236073" y="190070"/>
                  <a:pt x="193740" y="158849"/>
                </a:cubicBezTo>
                <a:cubicBezTo>
                  <a:pt x="151407" y="127628"/>
                  <a:pt x="3769" y="-4134"/>
                  <a:pt x="6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A2472D37-D0A4-4B8F-AD70-1688080328EE}"/>
              </a:ext>
            </a:extLst>
          </p:cNvPr>
          <p:cNvSpPr/>
          <p:nvPr/>
        </p:nvSpPr>
        <p:spPr>
          <a:xfrm>
            <a:off x="5889322" y="3047984"/>
            <a:ext cx="188352" cy="273141"/>
          </a:xfrm>
          <a:custGeom>
            <a:avLst/>
            <a:gdLst>
              <a:gd name="connsiteX0" fmla="*/ 28878 w 188352"/>
              <a:gd name="connsiteY0" fmla="*/ 16 h 273141"/>
              <a:gd name="connsiteX1" fmla="*/ 92378 w 188352"/>
              <a:gd name="connsiteY1" fmla="*/ 73041 h 273141"/>
              <a:gd name="connsiteX2" fmla="*/ 44753 w 188352"/>
              <a:gd name="connsiteY2" fmla="*/ 130191 h 273141"/>
              <a:gd name="connsiteX3" fmla="*/ 140003 w 188352"/>
              <a:gd name="connsiteY3" fmla="*/ 92091 h 273141"/>
              <a:gd name="connsiteX4" fmla="*/ 303 w 188352"/>
              <a:gd name="connsiteY4" fmla="*/ 149241 h 273141"/>
              <a:gd name="connsiteX5" fmla="*/ 105078 w 188352"/>
              <a:gd name="connsiteY5" fmla="*/ 187341 h 273141"/>
              <a:gd name="connsiteX6" fmla="*/ 187628 w 188352"/>
              <a:gd name="connsiteY6" fmla="*/ 273066 h 273141"/>
              <a:gd name="connsiteX7" fmla="*/ 57453 w 188352"/>
              <a:gd name="connsiteY7" fmla="*/ 171466 h 273141"/>
              <a:gd name="connsiteX8" fmla="*/ 120953 w 188352"/>
              <a:gd name="connsiteY8" fmla="*/ 101616 h 273141"/>
              <a:gd name="connsiteX9" fmla="*/ 63803 w 188352"/>
              <a:gd name="connsiteY9" fmla="*/ 114316 h 273141"/>
              <a:gd name="connsiteX10" fmla="*/ 98728 w 188352"/>
              <a:gd name="connsiteY10" fmla="*/ 66691 h 273141"/>
              <a:gd name="connsiteX11" fmla="*/ 28878 w 188352"/>
              <a:gd name="connsiteY11" fmla="*/ 16 h 27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52" h="273141">
                <a:moveTo>
                  <a:pt x="28878" y="16"/>
                </a:moveTo>
                <a:cubicBezTo>
                  <a:pt x="27820" y="1074"/>
                  <a:pt x="89732" y="51345"/>
                  <a:pt x="92378" y="73041"/>
                </a:cubicBezTo>
                <a:cubicBezTo>
                  <a:pt x="95024" y="94737"/>
                  <a:pt x="36815" y="127016"/>
                  <a:pt x="44753" y="130191"/>
                </a:cubicBezTo>
                <a:lnTo>
                  <a:pt x="140003" y="92091"/>
                </a:lnTo>
                <a:cubicBezTo>
                  <a:pt x="132595" y="95266"/>
                  <a:pt x="6124" y="133366"/>
                  <a:pt x="303" y="149241"/>
                </a:cubicBezTo>
                <a:cubicBezTo>
                  <a:pt x="-5518" y="165116"/>
                  <a:pt x="73857" y="166704"/>
                  <a:pt x="105078" y="187341"/>
                </a:cubicBezTo>
                <a:cubicBezTo>
                  <a:pt x="136299" y="207978"/>
                  <a:pt x="195565" y="275712"/>
                  <a:pt x="187628" y="273066"/>
                </a:cubicBezTo>
                <a:cubicBezTo>
                  <a:pt x="179691" y="270420"/>
                  <a:pt x="68565" y="200041"/>
                  <a:pt x="57453" y="171466"/>
                </a:cubicBezTo>
                <a:cubicBezTo>
                  <a:pt x="46341" y="142891"/>
                  <a:pt x="119895" y="111141"/>
                  <a:pt x="120953" y="101616"/>
                </a:cubicBezTo>
                <a:cubicBezTo>
                  <a:pt x="122011" y="92091"/>
                  <a:pt x="67507" y="120137"/>
                  <a:pt x="63803" y="114316"/>
                </a:cubicBezTo>
                <a:cubicBezTo>
                  <a:pt x="60099" y="108495"/>
                  <a:pt x="104549" y="84153"/>
                  <a:pt x="98728" y="66691"/>
                </a:cubicBezTo>
                <a:cubicBezTo>
                  <a:pt x="92907" y="49229"/>
                  <a:pt x="29936" y="-1042"/>
                  <a:pt x="2887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DA1813C-72B9-433A-092F-243C126CEC5A}"/>
              </a:ext>
            </a:extLst>
          </p:cNvPr>
          <p:cNvSpPr/>
          <p:nvPr/>
        </p:nvSpPr>
        <p:spPr>
          <a:xfrm>
            <a:off x="5794375" y="3155948"/>
            <a:ext cx="378097" cy="136527"/>
          </a:xfrm>
          <a:custGeom>
            <a:avLst/>
            <a:gdLst>
              <a:gd name="connsiteX0" fmla="*/ 377825 w 378097"/>
              <a:gd name="connsiteY0" fmla="*/ 2 h 136527"/>
              <a:gd name="connsiteX1" fmla="*/ 107950 w 378097"/>
              <a:gd name="connsiteY1" fmla="*/ 107952 h 136527"/>
              <a:gd name="connsiteX2" fmla="*/ 0 w 378097"/>
              <a:gd name="connsiteY2" fmla="*/ 136527 h 136527"/>
              <a:gd name="connsiteX3" fmla="*/ 257175 w 378097"/>
              <a:gd name="connsiteY3" fmla="*/ 66677 h 136527"/>
              <a:gd name="connsiteX4" fmla="*/ 53975 w 378097"/>
              <a:gd name="connsiteY4" fmla="*/ 104777 h 136527"/>
              <a:gd name="connsiteX5" fmla="*/ 377825 w 378097"/>
              <a:gd name="connsiteY5" fmla="*/ 2 h 13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097" h="136527">
                <a:moveTo>
                  <a:pt x="377825" y="2"/>
                </a:moveTo>
                <a:cubicBezTo>
                  <a:pt x="386821" y="531"/>
                  <a:pt x="170921" y="85198"/>
                  <a:pt x="107950" y="107952"/>
                </a:cubicBezTo>
                <a:cubicBezTo>
                  <a:pt x="44979" y="130706"/>
                  <a:pt x="0" y="136527"/>
                  <a:pt x="0" y="136527"/>
                </a:cubicBezTo>
                <a:cubicBezTo>
                  <a:pt x="24871" y="129648"/>
                  <a:pt x="248179" y="71969"/>
                  <a:pt x="257175" y="66677"/>
                </a:cubicBezTo>
                <a:cubicBezTo>
                  <a:pt x="266171" y="61385"/>
                  <a:pt x="40217" y="113773"/>
                  <a:pt x="53975" y="104777"/>
                </a:cubicBezTo>
                <a:cubicBezTo>
                  <a:pt x="67733" y="95781"/>
                  <a:pt x="368829" y="-527"/>
                  <a:pt x="37782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1ABD2FCC-627A-FFA3-6973-C3A5CF881109}"/>
              </a:ext>
            </a:extLst>
          </p:cNvPr>
          <p:cNvSpPr/>
          <p:nvPr/>
        </p:nvSpPr>
        <p:spPr>
          <a:xfrm>
            <a:off x="5530759" y="3136201"/>
            <a:ext cx="526096" cy="131261"/>
          </a:xfrm>
          <a:custGeom>
            <a:avLst/>
            <a:gdLst>
              <a:gd name="connsiteX0" fmla="*/ 6441 w 526096"/>
              <a:gd name="connsiteY0" fmla="*/ 130874 h 131261"/>
              <a:gd name="connsiteX1" fmla="*/ 162016 w 526096"/>
              <a:gd name="connsiteY1" fmla="*/ 99124 h 131261"/>
              <a:gd name="connsiteX2" fmla="*/ 222341 w 526096"/>
              <a:gd name="connsiteY2" fmla="*/ 105474 h 131261"/>
              <a:gd name="connsiteX3" fmla="*/ 165191 w 526096"/>
              <a:gd name="connsiteY3" fmla="*/ 89599 h 131261"/>
              <a:gd name="connsiteX4" fmla="*/ 339816 w 526096"/>
              <a:gd name="connsiteY4" fmla="*/ 86424 h 131261"/>
              <a:gd name="connsiteX5" fmla="*/ 320766 w 526096"/>
              <a:gd name="connsiteY5" fmla="*/ 95949 h 131261"/>
              <a:gd name="connsiteX6" fmla="*/ 431891 w 526096"/>
              <a:gd name="connsiteY6" fmla="*/ 83249 h 131261"/>
              <a:gd name="connsiteX7" fmla="*/ 523966 w 526096"/>
              <a:gd name="connsiteY7" fmla="*/ 699 h 131261"/>
              <a:gd name="connsiteX8" fmla="*/ 489041 w 526096"/>
              <a:gd name="connsiteY8" fmla="*/ 45149 h 131261"/>
              <a:gd name="connsiteX9" fmla="*/ 403316 w 526096"/>
              <a:gd name="connsiteY9" fmla="*/ 73724 h 131261"/>
              <a:gd name="connsiteX10" fmla="*/ 6441 w 526096"/>
              <a:gd name="connsiteY10" fmla="*/ 130874 h 13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6096" h="131261">
                <a:moveTo>
                  <a:pt x="6441" y="130874"/>
                </a:moveTo>
                <a:cubicBezTo>
                  <a:pt x="-33776" y="135107"/>
                  <a:pt x="126033" y="103357"/>
                  <a:pt x="162016" y="99124"/>
                </a:cubicBezTo>
                <a:cubicBezTo>
                  <a:pt x="197999" y="94891"/>
                  <a:pt x="221812" y="107061"/>
                  <a:pt x="222341" y="105474"/>
                </a:cubicBezTo>
                <a:cubicBezTo>
                  <a:pt x="222870" y="103887"/>
                  <a:pt x="145612" y="92774"/>
                  <a:pt x="165191" y="89599"/>
                </a:cubicBezTo>
                <a:cubicBezTo>
                  <a:pt x="184770" y="86424"/>
                  <a:pt x="313887" y="85366"/>
                  <a:pt x="339816" y="86424"/>
                </a:cubicBezTo>
                <a:cubicBezTo>
                  <a:pt x="365745" y="87482"/>
                  <a:pt x="305420" y="96478"/>
                  <a:pt x="320766" y="95949"/>
                </a:cubicBezTo>
                <a:cubicBezTo>
                  <a:pt x="336112" y="95420"/>
                  <a:pt x="398024" y="99124"/>
                  <a:pt x="431891" y="83249"/>
                </a:cubicBezTo>
                <a:cubicBezTo>
                  <a:pt x="465758" y="67374"/>
                  <a:pt x="514441" y="7049"/>
                  <a:pt x="523966" y="699"/>
                </a:cubicBezTo>
                <a:cubicBezTo>
                  <a:pt x="533491" y="-5651"/>
                  <a:pt x="509149" y="32978"/>
                  <a:pt x="489041" y="45149"/>
                </a:cubicBezTo>
                <a:cubicBezTo>
                  <a:pt x="468933" y="57320"/>
                  <a:pt x="480574" y="61024"/>
                  <a:pt x="403316" y="73724"/>
                </a:cubicBezTo>
                <a:cubicBezTo>
                  <a:pt x="326058" y="86424"/>
                  <a:pt x="46658" y="126641"/>
                  <a:pt x="6441" y="130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F76208F-E64B-CD28-A45C-4CCAEC56DE99}"/>
              </a:ext>
            </a:extLst>
          </p:cNvPr>
          <p:cNvSpPr/>
          <p:nvPr/>
        </p:nvSpPr>
        <p:spPr>
          <a:xfrm>
            <a:off x="5683283" y="3250983"/>
            <a:ext cx="121415" cy="184889"/>
          </a:xfrm>
          <a:custGeom>
            <a:avLst/>
            <a:gdLst>
              <a:gd name="connsiteX0" fmla="*/ 120617 w 121415"/>
              <a:gd name="connsiteY0" fmla="*/ 6567 h 184889"/>
              <a:gd name="connsiteX1" fmla="*/ 57117 w 121415"/>
              <a:gd name="connsiteY1" fmla="*/ 54192 h 184889"/>
              <a:gd name="connsiteX2" fmla="*/ 57117 w 121415"/>
              <a:gd name="connsiteY2" fmla="*/ 181192 h 184889"/>
              <a:gd name="connsiteX3" fmla="*/ 34892 w 121415"/>
              <a:gd name="connsiteY3" fmla="*/ 28792 h 184889"/>
              <a:gd name="connsiteX4" fmla="*/ 6317 w 121415"/>
              <a:gd name="connsiteY4" fmla="*/ 70067 h 184889"/>
              <a:gd name="connsiteX5" fmla="*/ 9492 w 121415"/>
              <a:gd name="connsiteY5" fmla="*/ 184367 h 184889"/>
              <a:gd name="connsiteX6" fmla="*/ 6317 w 121415"/>
              <a:gd name="connsiteY6" fmla="*/ 19267 h 184889"/>
              <a:gd name="connsiteX7" fmla="*/ 120617 w 121415"/>
              <a:gd name="connsiteY7" fmla="*/ 6567 h 18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415" h="184889">
                <a:moveTo>
                  <a:pt x="120617" y="6567"/>
                </a:moveTo>
                <a:cubicBezTo>
                  <a:pt x="129084" y="12388"/>
                  <a:pt x="67700" y="25088"/>
                  <a:pt x="57117" y="54192"/>
                </a:cubicBezTo>
                <a:cubicBezTo>
                  <a:pt x="46534" y="83296"/>
                  <a:pt x="60821" y="185425"/>
                  <a:pt x="57117" y="181192"/>
                </a:cubicBezTo>
                <a:cubicBezTo>
                  <a:pt x="53413" y="176959"/>
                  <a:pt x="43359" y="47313"/>
                  <a:pt x="34892" y="28792"/>
                </a:cubicBezTo>
                <a:cubicBezTo>
                  <a:pt x="26425" y="10271"/>
                  <a:pt x="10550" y="44138"/>
                  <a:pt x="6317" y="70067"/>
                </a:cubicBezTo>
                <a:cubicBezTo>
                  <a:pt x="2084" y="95996"/>
                  <a:pt x="9492" y="192834"/>
                  <a:pt x="9492" y="184367"/>
                </a:cubicBezTo>
                <a:cubicBezTo>
                  <a:pt x="9492" y="175900"/>
                  <a:pt x="-9558" y="47842"/>
                  <a:pt x="6317" y="19267"/>
                </a:cubicBezTo>
                <a:cubicBezTo>
                  <a:pt x="22192" y="-9308"/>
                  <a:pt x="112150" y="746"/>
                  <a:pt x="120617" y="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FC9BBBB-6F27-C246-DBDB-95D50447D906}"/>
              </a:ext>
            </a:extLst>
          </p:cNvPr>
          <p:cNvSpPr/>
          <p:nvPr/>
        </p:nvSpPr>
        <p:spPr>
          <a:xfrm>
            <a:off x="5324640" y="3273413"/>
            <a:ext cx="336673" cy="193757"/>
          </a:xfrm>
          <a:custGeom>
            <a:avLst/>
            <a:gdLst>
              <a:gd name="connsiteX0" fmla="*/ 28410 w 336673"/>
              <a:gd name="connsiteY0" fmla="*/ 12 h 193757"/>
              <a:gd name="connsiteX1" fmla="*/ 28410 w 336673"/>
              <a:gd name="connsiteY1" fmla="*/ 85737 h 193757"/>
              <a:gd name="connsiteX2" fmla="*/ 63335 w 336673"/>
              <a:gd name="connsiteY2" fmla="*/ 133362 h 193757"/>
              <a:gd name="connsiteX3" fmla="*/ 69685 w 336673"/>
              <a:gd name="connsiteY3" fmla="*/ 107962 h 193757"/>
              <a:gd name="connsiteX4" fmla="*/ 82385 w 336673"/>
              <a:gd name="connsiteY4" fmla="*/ 127012 h 193757"/>
              <a:gd name="connsiteX5" fmla="*/ 168110 w 336673"/>
              <a:gd name="connsiteY5" fmla="*/ 41287 h 193757"/>
              <a:gd name="connsiteX6" fmla="*/ 152235 w 336673"/>
              <a:gd name="connsiteY6" fmla="*/ 136537 h 193757"/>
              <a:gd name="connsiteX7" fmla="*/ 228435 w 336673"/>
              <a:gd name="connsiteY7" fmla="*/ 114312 h 193757"/>
              <a:gd name="connsiteX8" fmla="*/ 279235 w 336673"/>
              <a:gd name="connsiteY8" fmla="*/ 193687 h 193757"/>
              <a:gd name="connsiteX9" fmla="*/ 336385 w 336673"/>
              <a:gd name="connsiteY9" fmla="*/ 98437 h 193757"/>
              <a:gd name="connsiteX10" fmla="*/ 253835 w 336673"/>
              <a:gd name="connsiteY10" fmla="*/ 136537 h 193757"/>
              <a:gd name="connsiteX11" fmla="*/ 196685 w 336673"/>
              <a:gd name="connsiteY11" fmla="*/ 53987 h 193757"/>
              <a:gd name="connsiteX12" fmla="*/ 168110 w 336673"/>
              <a:gd name="connsiteY12" fmla="*/ 28587 h 193757"/>
              <a:gd name="connsiteX13" fmla="*/ 95085 w 336673"/>
              <a:gd name="connsiteY13" fmla="*/ 95262 h 193757"/>
              <a:gd name="connsiteX14" fmla="*/ 91910 w 336673"/>
              <a:gd name="connsiteY14" fmla="*/ 19062 h 193757"/>
              <a:gd name="connsiteX15" fmla="*/ 3010 w 336673"/>
              <a:gd name="connsiteY15" fmla="*/ 92087 h 193757"/>
              <a:gd name="connsiteX16" fmla="*/ 28410 w 336673"/>
              <a:gd name="connsiteY16" fmla="*/ 12 h 19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6673" h="193757">
                <a:moveTo>
                  <a:pt x="28410" y="12"/>
                </a:moveTo>
                <a:cubicBezTo>
                  <a:pt x="32643" y="-1046"/>
                  <a:pt x="22589" y="63512"/>
                  <a:pt x="28410" y="85737"/>
                </a:cubicBezTo>
                <a:cubicBezTo>
                  <a:pt x="34231" y="107962"/>
                  <a:pt x="56456" y="129658"/>
                  <a:pt x="63335" y="133362"/>
                </a:cubicBezTo>
                <a:cubicBezTo>
                  <a:pt x="70214" y="137066"/>
                  <a:pt x="66510" y="109020"/>
                  <a:pt x="69685" y="107962"/>
                </a:cubicBezTo>
                <a:cubicBezTo>
                  <a:pt x="72860" y="106904"/>
                  <a:pt x="65981" y="138124"/>
                  <a:pt x="82385" y="127012"/>
                </a:cubicBezTo>
                <a:cubicBezTo>
                  <a:pt x="98789" y="115900"/>
                  <a:pt x="156468" y="39700"/>
                  <a:pt x="168110" y="41287"/>
                </a:cubicBezTo>
                <a:cubicBezTo>
                  <a:pt x="179752" y="42874"/>
                  <a:pt x="142181" y="124366"/>
                  <a:pt x="152235" y="136537"/>
                </a:cubicBezTo>
                <a:cubicBezTo>
                  <a:pt x="162289" y="148708"/>
                  <a:pt x="207268" y="104787"/>
                  <a:pt x="228435" y="114312"/>
                </a:cubicBezTo>
                <a:cubicBezTo>
                  <a:pt x="249602" y="123837"/>
                  <a:pt x="261243" y="196333"/>
                  <a:pt x="279235" y="193687"/>
                </a:cubicBezTo>
                <a:cubicBezTo>
                  <a:pt x="297227" y="191041"/>
                  <a:pt x="340618" y="107962"/>
                  <a:pt x="336385" y="98437"/>
                </a:cubicBezTo>
                <a:cubicBezTo>
                  <a:pt x="332152" y="88912"/>
                  <a:pt x="277118" y="143945"/>
                  <a:pt x="253835" y="136537"/>
                </a:cubicBezTo>
                <a:cubicBezTo>
                  <a:pt x="230552" y="129129"/>
                  <a:pt x="210973" y="71979"/>
                  <a:pt x="196685" y="53987"/>
                </a:cubicBezTo>
                <a:cubicBezTo>
                  <a:pt x="182397" y="35995"/>
                  <a:pt x="185043" y="21708"/>
                  <a:pt x="168110" y="28587"/>
                </a:cubicBezTo>
                <a:cubicBezTo>
                  <a:pt x="151177" y="35466"/>
                  <a:pt x="107785" y="96849"/>
                  <a:pt x="95085" y="95262"/>
                </a:cubicBezTo>
                <a:cubicBezTo>
                  <a:pt x="82385" y="93675"/>
                  <a:pt x="107256" y="19591"/>
                  <a:pt x="91910" y="19062"/>
                </a:cubicBezTo>
                <a:cubicBezTo>
                  <a:pt x="76564" y="18533"/>
                  <a:pt x="16239" y="89970"/>
                  <a:pt x="3010" y="92087"/>
                </a:cubicBezTo>
                <a:cubicBezTo>
                  <a:pt x="-10219" y="94204"/>
                  <a:pt x="24177" y="1070"/>
                  <a:pt x="2841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CF6F2FA-5FDB-34FA-9336-E5E3275DD8BE}"/>
              </a:ext>
            </a:extLst>
          </p:cNvPr>
          <p:cNvSpPr/>
          <p:nvPr/>
        </p:nvSpPr>
        <p:spPr>
          <a:xfrm>
            <a:off x="6225949" y="3094763"/>
            <a:ext cx="83281" cy="207336"/>
          </a:xfrm>
          <a:custGeom>
            <a:avLst/>
            <a:gdLst>
              <a:gd name="connsiteX0" fmla="*/ 38326 w 83281"/>
              <a:gd name="connsiteY0" fmla="*/ 862 h 207336"/>
              <a:gd name="connsiteX1" fmla="*/ 76426 w 83281"/>
              <a:gd name="connsiteY1" fmla="*/ 64362 h 207336"/>
              <a:gd name="connsiteX2" fmla="*/ 66901 w 83281"/>
              <a:gd name="connsiteY2" fmla="*/ 153262 h 207336"/>
              <a:gd name="connsiteX3" fmla="*/ 12926 w 83281"/>
              <a:gd name="connsiteY3" fmla="*/ 207237 h 207336"/>
              <a:gd name="connsiteX4" fmla="*/ 76426 w 83281"/>
              <a:gd name="connsiteY4" fmla="*/ 140562 h 207336"/>
              <a:gd name="connsiteX5" fmla="*/ 12926 w 83281"/>
              <a:gd name="connsiteY5" fmla="*/ 181837 h 207336"/>
              <a:gd name="connsiteX6" fmla="*/ 41501 w 83281"/>
              <a:gd name="connsiteY6" fmla="*/ 118337 h 207336"/>
              <a:gd name="connsiteX7" fmla="*/ 226 w 83281"/>
              <a:gd name="connsiteY7" fmla="*/ 73887 h 207336"/>
              <a:gd name="connsiteX8" fmla="*/ 63726 w 83281"/>
              <a:gd name="connsiteY8" fmla="*/ 105637 h 207336"/>
              <a:gd name="connsiteX9" fmla="*/ 82776 w 83281"/>
              <a:gd name="connsiteY9" fmla="*/ 32612 h 207336"/>
              <a:gd name="connsiteX10" fmla="*/ 38326 w 83281"/>
              <a:gd name="connsiteY10" fmla="*/ 862 h 20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281" h="207336">
                <a:moveTo>
                  <a:pt x="38326" y="862"/>
                </a:moveTo>
                <a:cubicBezTo>
                  <a:pt x="37268" y="6153"/>
                  <a:pt x="71664" y="38962"/>
                  <a:pt x="76426" y="64362"/>
                </a:cubicBezTo>
                <a:cubicBezTo>
                  <a:pt x="81188" y="89762"/>
                  <a:pt x="77484" y="129450"/>
                  <a:pt x="66901" y="153262"/>
                </a:cubicBezTo>
                <a:cubicBezTo>
                  <a:pt x="56318" y="177074"/>
                  <a:pt x="11338" y="209354"/>
                  <a:pt x="12926" y="207237"/>
                </a:cubicBezTo>
                <a:cubicBezTo>
                  <a:pt x="14514" y="205120"/>
                  <a:pt x="76426" y="144795"/>
                  <a:pt x="76426" y="140562"/>
                </a:cubicBezTo>
                <a:cubicBezTo>
                  <a:pt x="76426" y="136329"/>
                  <a:pt x="18747" y="185541"/>
                  <a:pt x="12926" y="181837"/>
                </a:cubicBezTo>
                <a:cubicBezTo>
                  <a:pt x="7105" y="178133"/>
                  <a:pt x="43618" y="136329"/>
                  <a:pt x="41501" y="118337"/>
                </a:cubicBezTo>
                <a:cubicBezTo>
                  <a:pt x="39384" y="100345"/>
                  <a:pt x="-3478" y="76004"/>
                  <a:pt x="226" y="73887"/>
                </a:cubicBezTo>
                <a:cubicBezTo>
                  <a:pt x="3930" y="71770"/>
                  <a:pt x="49968" y="112516"/>
                  <a:pt x="63726" y="105637"/>
                </a:cubicBezTo>
                <a:cubicBezTo>
                  <a:pt x="77484" y="98758"/>
                  <a:pt x="85422" y="49545"/>
                  <a:pt x="82776" y="32612"/>
                </a:cubicBezTo>
                <a:cubicBezTo>
                  <a:pt x="80130" y="15679"/>
                  <a:pt x="39384" y="-4429"/>
                  <a:pt x="38326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E239B590-F629-412D-51A7-E47126854119}"/>
              </a:ext>
            </a:extLst>
          </p:cNvPr>
          <p:cNvSpPr/>
          <p:nvPr/>
        </p:nvSpPr>
        <p:spPr>
          <a:xfrm>
            <a:off x="5340419" y="2902963"/>
            <a:ext cx="925199" cy="268935"/>
          </a:xfrm>
          <a:custGeom>
            <a:avLst/>
            <a:gdLst>
              <a:gd name="connsiteX0" fmla="*/ 12631 w 925199"/>
              <a:gd name="connsiteY0" fmla="*/ 240287 h 268935"/>
              <a:gd name="connsiteX1" fmla="*/ 269806 w 925199"/>
              <a:gd name="connsiteY1" fmla="*/ 52962 h 268935"/>
              <a:gd name="connsiteX2" fmla="*/ 428556 w 925199"/>
              <a:gd name="connsiteY2" fmla="*/ 49787 h 268935"/>
              <a:gd name="connsiteX3" fmla="*/ 412681 w 925199"/>
              <a:gd name="connsiteY3" fmla="*/ 43437 h 268935"/>
              <a:gd name="connsiteX4" fmla="*/ 714306 w 925199"/>
              <a:gd name="connsiteY4" fmla="*/ 125987 h 268935"/>
              <a:gd name="connsiteX5" fmla="*/ 673031 w 925199"/>
              <a:gd name="connsiteY5" fmla="*/ 125987 h 268935"/>
              <a:gd name="connsiteX6" fmla="*/ 761931 w 925199"/>
              <a:gd name="connsiteY6" fmla="*/ 173612 h 268935"/>
              <a:gd name="connsiteX7" fmla="*/ 698431 w 925199"/>
              <a:gd name="connsiteY7" fmla="*/ 186312 h 268935"/>
              <a:gd name="connsiteX8" fmla="*/ 923856 w 925199"/>
              <a:gd name="connsiteY8" fmla="*/ 268862 h 268935"/>
              <a:gd name="connsiteX9" fmla="*/ 790506 w 925199"/>
              <a:gd name="connsiteY9" fmla="*/ 170437 h 268935"/>
              <a:gd name="connsiteX10" fmla="*/ 755581 w 925199"/>
              <a:gd name="connsiteY10" fmla="*/ 84712 h 268935"/>
              <a:gd name="connsiteX11" fmla="*/ 593656 w 925199"/>
              <a:gd name="connsiteY11" fmla="*/ 62487 h 268935"/>
              <a:gd name="connsiteX12" fmla="*/ 504756 w 925199"/>
              <a:gd name="connsiteY12" fmla="*/ 5337 h 268935"/>
              <a:gd name="connsiteX13" fmla="*/ 365056 w 925199"/>
              <a:gd name="connsiteY13" fmla="*/ 5337 h 268935"/>
              <a:gd name="connsiteX14" fmla="*/ 241231 w 925199"/>
              <a:gd name="connsiteY14" fmla="*/ 30737 h 268935"/>
              <a:gd name="connsiteX15" fmla="*/ 158681 w 925199"/>
              <a:gd name="connsiteY15" fmla="*/ 59312 h 268935"/>
              <a:gd name="connsiteX16" fmla="*/ 133281 w 925199"/>
              <a:gd name="connsiteY16" fmla="*/ 113287 h 268935"/>
              <a:gd name="connsiteX17" fmla="*/ 47556 w 925199"/>
              <a:gd name="connsiteY17" fmla="*/ 202187 h 268935"/>
              <a:gd name="connsiteX18" fmla="*/ 12631 w 925199"/>
              <a:gd name="connsiteY18" fmla="*/ 240287 h 26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25199" h="268935">
                <a:moveTo>
                  <a:pt x="12631" y="240287"/>
                </a:moveTo>
                <a:cubicBezTo>
                  <a:pt x="49673" y="215416"/>
                  <a:pt x="200485" y="84712"/>
                  <a:pt x="269806" y="52962"/>
                </a:cubicBezTo>
                <a:cubicBezTo>
                  <a:pt x="339127" y="21212"/>
                  <a:pt x="404743" y="51375"/>
                  <a:pt x="428556" y="49787"/>
                </a:cubicBezTo>
                <a:cubicBezTo>
                  <a:pt x="452369" y="48199"/>
                  <a:pt x="412681" y="43437"/>
                  <a:pt x="412681" y="43437"/>
                </a:cubicBezTo>
                <a:lnTo>
                  <a:pt x="714306" y="125987"/>
                </a:lnTo>
                <a:cubicBezTo>
                  <a:pt x="757698" y="139745"/>
                  <a:pt x="665094" y="118050"/>
                  <a:pt x="673031" y="125987"/>
                </a:cubicBezTo>
                <a:cubicBezTo>
                  <a:pt x="680968" y="133924"/>
                  <a:pt x="757698" y="163558"/>
                  <a:pt x="761931" y="173612"/>
                </a:cubicBezTo>
                <a:cubicBezTo>
                  <a:pt x="766164" y="183666"/>
                  <a:pt x="671444" y="170437"/>
                  <a:pt x="698431" y="186312"/>
                </a:cubicBezTo>
                <a:cubicBezTo>
                  <a:pt x="725419" y="202187"/>
                  <a:pt x="908510" y="271508"/>
                  <a:pt x="923856" y="268862"/>
                </a:cubicBezTo>
                <a:cubicBezTo>
                  <a:pt x="939202" y="266216"/>
                  <a:pt x="818552" y="201129"/>
                  <a:pt x="790506" y="170437"/>
                </a:cubicBezTo>
                <a:cubicBezTo>
                  <a:pt x="762460" y="139745"/>
                  <a:pt x="788389" y="102704"/>
                  <a:pt x="755581" y="84712"/>
                </a:cubicBezTo>
                <a:cubicBezTo>
                  <a:pt x="722773" y="66720"/>
                  <a:pt x="635460" y="75716"/>
                  <a:pt x="593656" y="62487"/>
                </a:cubicBezTo>
                <a:cubicBezTo>
                  <a:pt x="551852" y="49258"/>
                  <a:pt x="542856" y="14862"/>
                  <a:pt x="504756" y="5337"/>
                </a:cubicBezTo>
                <a:cubicBezTo>
                  <a:pt x="466656" y="-4188"/>
                  <a:pt x="408977" y="1104"/>
                  <a:pt x="365056" y="5337"/>
                </a:cubicBezTo>
                <a:cubicBezTo>
                  <a:pt x="321135" y="9570"/>
                  <a:pt x="275627" y="21741"/>
                  <a:pt x="241231" y="30737"/>
                </a:cubicBezTo>
                <a:cubicBezTo>
                  <a:pt x="206835" y="39733"/>
                  <a:pt x="176673" y="45554"/>
                  <a:pt x="158681" y="59312"/>
                </a:cubicBezTo>
                <a:cubicBezTo>
                  <a:pt x="140689" y="73070"/>
                  <a:pt x="151802" y="89475"/>
                  <a:pt x="133281" y="113287"/>
                </a:cubicBezTo>
                <a:cubicBezTo>
                  <a:pt x="114760" y="137099"/>
                  <a:pt x="65018" y="182079"/>
                  <a:pt x="47556" y="202187"/>
                </a:cubicBezTo>
                <a:cubicBezTo>
                  <a:pt x="30094" y="222295"/>
                  <a:pt x="-24411" y="265158"/>
                  <a:pt x="12631" y="240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9E3FD092-0AF3-71CF-4BAC-788A4F3B1C44}"/>
              </a:ext>
            </a:extLst>
          </p:cNvPr>
          <p:cNvSpPr/>
          <p:nvPr/>
        </p:nvSpPr>
        <p:spPr>
          <a:xfrm>
            <a:off x="5438067" y="2962817"/>
            <a:ext cx="569045" cy="279072"/>
          </a:xfrm>
          <a:custGeom>
            <a:avLst/>
            <a:gdLst>
              <a:gd name="connsiteX0" fmla="*/ 708 w 569045"/>
              <a:gd name="connsiteY0" fmla="*/ 145508 h 279072"/>
              <a:gd name="connsiteX1" fmla="*/ 121358 w 569045"/>
              <a:gd name="connsiteY1" fmla="*/ 91533 h 279072"/>
              <a:gd name="connsiteX2" fmla="*/ 121358 w 569045"/>
              <a:gd name="connsiteY2" fmla="*/ 177258 h 279072"/>
              <a:gd name="connsiteX3" fmla="*/ 191208 w 569045"/>
              <a:gd name="connsiteY3" fmla="*/ 253458 h 279072"/>
              <a:gd name="connsiteX4" fmla="*/ 451558 w 569045"/>
              <a:gd name="connsiteY4" fmla="*/ 269333 h 279072"/>
              <a:gd name="connsiteX5" fmla="*/ 442033 w 569045"/>
              <a:gd name="connsiteY5" fmla="*/ 113758 h 279072"/>
              <a:gd name="connsiteX6" fmla="*/ 569033 w 569045"/>
              <a:gd name="connsiteY6" fmla="*/ 120108 h 279072"/>
              <a:gd name="connsiteX7" fmla="*/ 448383 w 569045"/>
              <a:gd name="connsiteY7" fmla="*/ 8983 h 279072"/>
              <a:gd name="connsiteX8" fmla="*/ 242008 w 569045"/>
              <a:gd name="connsiteY8" fmla="*/ 8983 h 279072"/>
              <a:gd name="connsiteX9" fmla="*/ 184858 w 569045"/>
              <a:gd name="connsiteY9" fmla="*/ 28033 h 279072"/>
              <a:gd name="connsiteX10" fmla="*/ 708 w 569045"/>
              <a:gd name="connsiteY10" fmla="*/ 145508 h 27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9045" h="279072">
                <a:moveTo>
                  <a:pt x="708" y="145508"/>
                </a:moveTo>
                <a:cubicBezTo>
                  <a:pt x="-9875" y="156091"/>
                  <a:pt x="101250" y="86241"/>
                  <a:pt x="121358" y="91533"/>
                </a:cubicBezTo>
                <a:cubicBezTo>
                  <a:pt x="141466" y="96825"/>
                  <a:pt x="109716" y="150271"/>
                  <a:pt x="121358" y="177258"/>
                </a:cubicBezTo>
                <a:cubicBezTo>
                  <a:pt x="133000" y="204245"/>
                  <a:pt x="136175" y="238112"/>
                  <a:pt x="191208" y="253458"/>
                </a:cubicBezTo>
                <a:cubicBezTo>
                  <a:pt x="246241" y="268804"/>
                  <a:pt x="409754" y="292616"/>
                  <a:pt x="451558" y="269333"/>
                </a:cubicBezTo>
                <a:cubicBezTo>
                  <a:pt x="493362" y="246050"/>
                  <a:pt x="422454" y="138629"/>
                  <a:pt x="442033" y="113758"/>
                </a:cubicBezTo>
                <a:cubicBezTo>
                  <a:pt x="461612" y="88887"/>
                  <a:pt x="567975" y="137570"/>
                  <a:pt x="569033" y="120108"/>
                </a:cubicBezTo>
                <a:cubicBezTo>
                  <a:pt x="570091" y="102646"/>
                  <a:pt x="502887" y="27504"/>
                  <a:pt x="448383" y="8983"/>
                </a:cubicBezTo>
                <a:cubicBezTo>
                  <a:pt x="393879" y="-9538"/>
                  <a:pt x="285929" y="5808"/>
                  <a:pt x="242008" y="8983"/>
                </a:cubicBezTo>
                <a:cubicBezTo>
                  <a:pt x="198087" y="12158"/>
                  <a:pt x="222958" y="10041"/>
                  <a:pt x="184858" y="28033"/>
                </a:cubicBezTo>
                <a:cubicBezTo>
                  <a:pt x="146758" y="46025"/>
                  <a:pt x="11291" y="134925"/>
                  <a:pt x="708" y="1455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9BBDCD13-95F1-53B9-B377-CEEF63C4E8DF}"/>
              </a:ext>
            </a:extLst>
          </p:cNvPr>
          <p:cNvSpPr/>
          <p:nvPr/>
        </p:nvSpPr>
        <p:spPr>
          <a:xfrm>
            <a:off x="5673017" y="3053682"/>
            <a:ext cx="121477" cy="542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29A3EC9-1539-A54A-79BF-43B32C76D479}"/>
              </a:ext>
            </a:extLst>
          </p:cNvPr>
          <p:cNvSpPr/>
          <p:nvPr/>
        </p:nvSpPr>
        <p:spPr>
          <a:xfrm>
            <a:off x="4676031" y="4290931"/>
            <a:ext cx="261094" cy="176296"/>
          </a:xfrm>
          <a:custGeom>
            <a:avLst/>
            <a:gdLst>
              <a:gd name="connsiteX0" fmla="*/ 3919 w 261094"/>
              <a:gd name="connsiteY0" fmla="*/ 1669 h 176296"/>
              <a:gd name="connsiteX1" fmla="*/ 188069 w 261094"/>
              <a:gd name="connsiteY1" fmla="*/ 93744 h 176296"/>
              <a:gd name="connsiteX2" fmla="*/ 169019 w 261094"/>
              <a:gd name="connsiteY2" fmla="*/ 74694 h 176296"/>
              <a:gd name="connsiteX3" fmla="*/ 261094 w 261094"/>
              <a:gd name="connsiteY3" fmla="*/ 176294 h 176296"/>
              <a:gd name="connsiteX4" fmla="*/ 169019 w 261094"/>
              <a:gd name="connsiteY4" fmla="*/ 71519 h 176296"/>
              <a:gd name="connsiteX5" fmla="*/ 70594 w 261094"/>
              <a:gd name="connsiteY5" fmla="*/ 36594 h 176296"/>
              <a:gd name="connsiteX6" fmla="*/ 3919 w 261094"/>
              <a:gd name="connsiteY6" fmla="*/ 1669 h 17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094" h="176296">
                <a:moveTo>
                  <a:pt x="3919" y="1669"/>
                </a:moveTo>
                <a:cubicBezTo>
                  <a:pt x="23498" y="11194"/>
                  <a:pt x="160552" y="81573"/>
                  <a:pt x="188069" y="93744"/>
                </a:cubicBezTo>
                <a:cubicBezTo>
                  <a:pt x="215586" y="105915"/>
                  <a:pt x="156848" y="60936"/>
                  <a:pt x="169019" y="74694"/>
                </a:cubicBezTo>
                <a:cubicBezTo>
                  <a:pt x="181190" y="88452"/>
                  <a:pt x="261094" y="176823"/>
                  <a:pt x="261094" y="176294"/>
                </a:cubicBezTo>
                <a:cubicBezTo>
                  <a:pt x="261094" y="175765"/>
                  <a:pt x="200769" y="94802"/>
                  <a:pt x="169019" y="71519"/>
                </a:cubicBezTo>
                <a:cubicBezTo>
                  <a:pt x="137269" y="48236"/>
                  <a:pt x="98111" y="47177"/>
                  <a:pt x="70594" y="36594"/>
                </a:cubicBezTo>
                <a:cubicBezTo>
                  <a:pt x="43077" y="26011"/>
                  <a:pt x="-15660" y="-7856"/>
                  <a:pt x="3919" y="1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2AE7F698-904D-DCDF-9E18-18AF4E7778D1}"/>
              </a:ext>
            </a:extLst>
          </p:cNvPr>
          <p:cNvSpPr/>
          <p:nvPr/>
        </p:nvSpPr>
        <p:spPr>
          <a:xfrm>
            <a:off x="4905369" y="4248149"/>
            <a:ext cx="98784" cy="238877"/>
          </a:xfrm>
          <a:custGeom>
            <a:avLst/>
            <a:gdLst>
              <a:gd name="connsiteX0" fmla="*/ 6 w 98784"/>
              <a:gd name="connsiteY0" fmla="*/ 1 h 238877"/>
              <a:gd name="connsiteX1" fmla="*/ 50806 w 98784"/>
              <a:gd name="connsiteY1" fmla="*/ 193676 h 238877"/>
              <a:gd name="connsiteX2" fmla="*/ 63506 w 98784"/>
              <a:gd name="connsiteY2" fmla="*/ 165101 h 238877"/>
              <a:gd name="connsiteX3" fmla="*/ 69856 w 98784"/>
              <a:gd name="connsiteY3" fmla="*/ 238126 h 238877"/>
              <a:gd name="connsiteX4" fmla="*/ 98431 w 98784"/>
              <a:gd name="connsiteY4" fmla="*/ 111126 h 238877"/>
              <a:gd name="connsiteX5" fmla="*/ 47631 w 98784"/>
              <a:gd name="connsiteY5" fmla="*/ 190501 h 238877"/>
              <a:gd name="connsiteX6" fmla="*/ 6 w 98784"/>
              <a:gd name="connsiteY6" fmla="*/ 1 h 23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84" h="238877">
                <a:moveTo>
                  <a:pt x="6" y="1"/>
                </a:moveTo>
                <a:cubicBezTo>
                  <a:pt x="535" y="530"/>
                  <a:pt x="40223" y="166159"/>
                  <a:pt x="50806" y="193676"/>
                </a:cubicBezTo>
                <a:cubicBezTo>
                  <a:pt x="61389" y="221193"/>
                  <a:pt x="60331" y="157693"/>
                  <a:pt x="63506" y="165101"/>
                </a:cubicBezTo>
                <a:cubicBezTo>
                  <a:pt x="66681" y="172509"/>
                  <a:pt x="64035" y="247122"/>
                  <a:pt x="69856" y="238126"/>
                </a:cubicBezTo>
                <a:cubicBezTo>
                  <a:pt x="75677" y="229130"/>
                  <a:pt x="102135" y="119063"/>
                  <a:pt x="98431" y="111126"/>
                </a:cubicBezTo>
                <a:cubicBezTo>
                  <a:pt x="94727" y="103189"/>
                  <a:pt x="63506" y="207434"/>
                  <a:pt x="47631" y="190501"/>
                </a:cubicBezTo>
                <a:cubicBezTo>
                  <a:pt x="31756" y="173568"/>
                  <a:pt x="-523" y="-528"/>
                  <a:pt x="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BF65B3D-2AC3-096F-610D-1BB9B0DCC64D}"/>
              </a:ext>
            </a:extLst>
          </p:cNvPr>
          <p:cNvSpPr/>
          <p:nvPr/>
        </p:nvSpPr>
        <p:spPr>
          <a:xfrm>
            <a:off x="5086733" y="4267196"/>
            <a:ext cx="320506" cy="136684"/>
          </a:xfrm>
          <a:custGeom>
            <a:avLst/>
            <a:gdLst>
              <a:gd name="connsiteX0" fmla="*/ 2792 w 320506"/>
              <a:gd name="connsiteY0" fmla="*/ 50804 h 136684"/>
              <a:gd name="connsiteX1" fmla="*/ 199642 w 320506"/>
              <a:gd name="connsiteY1" fmla="*/ 4 h 136684"/>
              <a:gd name="connsiteX2" fmla="*/ 244092 w 320506"/>
              <a:gd name="connsiteY2" fmla="*/ 53979 h 136684"/>
              <a:gd name="connsiteX3" fmla="*/ 218692 w 320506"/>
              <a:gd name="connsiteY3" fmla="*/ 136529 h 136684"/>
              <a:gd name="connsiteX4" fmla="*/ 320292 w 320506"/>
              <a:gd name="connsiteY4" fmla="*/ 31754 h 136684"/>
              <a:gd name="connsiteX5" fmla="*/ 186942 w 320506"/>
              <a:gd name="connsiteY5" fmla="*/ 22229 h 136684"/>
              <a:gd name="connsiteX6" fmla="*/ 91692 w 320506"/>
              <a:gd name="connsiteY6" fmla="*/ 15879 h 136684"/>
              <a:gd name="connsiteX7" fmla="*/ 2792 w 320506"/>
              <a:gd name="connsiteY7" fmla="*/ 50804 h 1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506" h="136684">
                <a:moveTo>
                  <a:pt x="2792" y="50804"/>
                </a:moveTo>
                <a:cubicBezTo>
                  <a:pt x="20784" y="48158"/>
                  <a:pt x="159425" y="-525"/>
                  <a:pt x="199642" y="4"/>
                </a:cubicBezTo>
                <a:cubicBezTo>
                  <a:pt x="239859" y="533"/>
                  <a:pt x="240917" y="31225"/>
                  <a:pt x="244092" y="53979"/>
                </a:cubicBezTo>
                <a:cubicBezTo>
                  <a:pt x="247267" y="76733"/>
                  <a:pt x="205992" y="140233"/>
                  <a:pt x="218692" y="136529"/>
                </a:cubicBezTo>
                <a:cubicBezTo>
                  <a:pt x="231392" y="132825"/>
                  <a:pt x="325584" y="50804"/>
                  <a:pt x="320292" y="31754"/>
                </a:cubicBezTo>
                <a:cubicBezTo>
                  <a:pt x="315000" y="12704"/>
                  <a:pt x="186942" y="22229"/>
                  <a:pt x="186942" y="22229"/>
                </a:cubicBezTo>
                <a:cubicBezTo>
                  <a:pt x="148842" y="19583"/>
                  <a:pt x="125029" y="11117"/>
                  <a:pt x="91692" y="15879"/>
                </a:cubicBezTo>
                <a:cubicBezTo>
                  <a:pt x="58355" y="20641"/>
                  <a:pt x="-15200" y="53450"/>
                  <a:pt x="2792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7FA319C-D7BE-A958-7AD4-FF4C0EF9CDD5}"/>
              </a:ext>
            </a:extLst>
          </p:cNvPr>
          <p:cNvSpPr/>
          <p:nvPr/>
        </p:nvSpPr>
        <p:spPr>
          <a:xfrm>
            <a:off x="5286364" y="4154005"/>
            <a:ext cx="127100" cy="122833"/>
          </a:xfrm>
          <a:custGeom>
            <a:avLst/>
            <a:gdLst>
              <a:gd name="connsiteX0" fmla="*/ 11 w 127100"/>
              <a:gd name="connsiteY0" fmla="*/ 27470 h 122833"/>
              <a:gd name="connsiteX1" fmla="*/ 92086 w 127100"/>
              <a:gd name="connsiteY1" fmla="*/ 2070 h 122833"/>
              <a:gd name="connsiteX2" fmla="*/ 123836 w 127100"/>
              <a:gd name="connsiteY2" fmla="*/ 43345 h 122833"/>
              <a:gd name="connsiteX3" fmla="*/ 107961 w 127100"/>
              <a:gd name="connsiteY3" fmla="*/ 2070 h 122833"/>
              <a:gd name="connsiteX4" fmla="*/ 127011 w 127100"/>
              <a:gd name="connsiteY4" fmla="*/ 122720 h 122833"/>
              <a:gd name="connsiteX5" fmla="*/ 98436 w 127100"/>
              <a:gd name="connsiteY5" fmla="*/ 24295 h 122833"/>
              <a:gd name="connsiteX6" fmla="*/ 11 w 127100"/>
              <a:gd name="connsiteY6" fmla="*/ 27470 h 12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0" h="122833">
                <a:moveTo>
                  <a:pt x="11" y="27470"/>
                </a:moveTo>
                <a:cubicBezTo>
                  <a:pt x="-1047" y="23766"/>
                  <a:pt x="71449" y="-576"/>
                  <a:pt x="92086" y="2070"/>
                </a:cubicBezTo>
                <a:cubicBezTo>
                  <a:pt x="112723" y="4716"/>
                  <a:pt x="121190" y="43345"/>
                  <a:pt x="123836" y="43345"/>
                </a:cubicBezTo>
                <a:cubicBezTo>
                  <a:pt x="126482" y="43345"/>
                  <a:pt x="107432" y="-11159"/>
                  <a:pt x="107961" y="2070"/>
                </a:cubicBezTo>
                <a:cubicBezTo>
                  <a:pt x="108490" y="15299"/>
                  <a:pt x="128598" y="119016"/>
                  <a:pt x="127011" y="122720"/>
                </a:cubicBezTo>
                <a:cubicBezTo>
                  <a:pt x="125424" y="126424"/>
                  <a:pt x="120661" y="38583"/>
                  <a:pt x="98436" y="24295"/>
                </a:cubicBezTo>
                <a:cubicBezTo>
                  <a:pt x="76211" y="10007"/>
                  <a:pt x="1069" y="31174"/>
                  <a:pt x="11" y="27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F3327FC4-13C4-B887-AE37-A8468768CB1C}"/>
              </a:ext>
            </a:extLst>
          </p:cNvPr>
          <p:cNvSpPr/>
          <p:nvPr/>
        </p:nvSpPr>
        <p:spPr>
          <a:xfrm>
            <a:off x="4879565" y="3377808"/>
            <a:ext cx="156575" cy="750197"/>
          </a:xfrm>
          <a:custGeom>
            <a:avLst/>
            <a:gdLst>
              <a:gd name="connsiteX0" fmla="*/ 82960 w 156575"/>
              <a:gd name="connsiteY0" fmla="*/ 392 h 750197"/>
              <a:gd name="connsiteX1" fmla="*/ 25810 w 156575"/>
              <a:gd name="connsiteY1" fmla="*/ 473467 h 750197"/>
              <a:gd name="connsiteX2" fmla="*/ 22635 w 156575"/>
              <a:gd name="connsiteY2" fmla="*/ 448067 h 750197"/>
              <a:gd name="connsiteX3" fmla="*/ 44860 w 156575"/>
              <a:gd name="connsiteY3" fmla="*/ 663967 h 750197"/>
              <a:gd name="connsiteX4" fmla="*/ 155985 w 156575"/>
              <a:gd name="connsiteY4" fmla="*/ 749692 h 750197"/>
              <a:gd name="connsiteX5" fmla="*/ 86135 w 156575"/>
              <a:gd name="connsiteY5" fmla="*/ 692542 h 750197"/>
              <a:gd name="connsiteX6" fmla="*/ 25810 w 156575"/>
              <a:gd name="connsiteY6" fmla="*/ 556017 h 750197"/>
              <a:gd name="connsiteX7" fmla="*/ 410 w 156575"/>
              <a:gd name="connsiteY7" fmla="*/ 295667 h 750197"/>
              <a:gd name="connsiteX8" fmla="*/ 13110 w 156575"/>
              <a:gd name="connsiteY8" fmla="*/ 390917 h 750197"/>
              <a:gd name="connsiteX9" fmla="*/ 82960 w 156575"/>
              <a:gd name="connsiteY9" fmla="*/ 392 h 75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5" h="750197">
                <a:moveTo>
                  <a:pt x="82960" y="392"/>
                </a:moveTo>
                <a:cubicBezTo>
                  <a:pt x="85077" y="14150"/>
                  <a:pt x="35864" y="398855"/>
                  <a:pt x="25810" y="473467"/>
                </a:cubicBezTo>
                <a:cubicBezTo>
                  <a:pt x="15756" y="548080"/>
                  <a:pt x="19460" y="416317"/>
                  <a:pt x="22635" y="448067"/>
                </a:cubicBezTo>
                <a:cubicBezTo>
                  <a:pt x="25810" y="479817"/>
                  <a:pt x="22635" y="613696"/>
                  <a:pt x="44860" y="663967"/>
                </a:cubicBezTo>
                <a:cubicBezTo>
                  <a:pt x="67085" y="714238"/>
                  <a:pt x="149106" y="744930"/>
                  <a:pt x="155985" y="749692"/>
                </a:cubicBezTo>
                <a:cubicBezTo>
                  <a:pt x="162864" y="754454"/>
                  <a:pt x="107831" y="724821"/>
                  <a:pt x="86135" y="692542"/>
                </a:cubicBezTo>
                <a:cubicBezTo>
                  <a:pt x="64439" y="660263"/>
                  <a:pt x="40097" y="622163"/>
                  <a:pt x="25810" y="556017"/>
                </a:cubicBezTo>
                <a:cubicBezTo>
                  <a:pt x="11523" y="489871"/>
                  <a:pt x="2527" y="323184"/>
                  <a:pt x="410" y="295667"/>
                </a:cubicBezTo>
                <a:cubicBezTo>
                  <a:pt x="-1707" y="268150"/>
                  <a:pt x="4643" y="442775"/>
                  <a:pt x="13110" y="390917"/>
                </a:cubicBezTo>
                <a:cubicBezTo>
                  <a:pt x="21577" y="339059"/>
                  <a:pt x="80843" y="-13366"/>
                  <a:pt x="8296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97C5871-D0D8-885D-58CE-18F908F797F6}"/>
              </a:ext>
            </a:extLst>
          </p:cNvPr>
          <p:cNvSpPr/>
          <p:nvPr/>
        </p:nvSpPr>
        <p:spPr>
          <a:xfrm>
            <a:off x="4602844" y="4317976"/>
            <a:ext cx="124818" cy="73153"/>
          </a:xfrm>
          <a:custGeom>
            <a:avLst/>
            <a:gdLst>
              <a:gd name="connsiteX0" fmla="*/ 83456 w 124818"/>
              <a:gd name="connsiteY0" fmla="*/ 24 h 73153"/>
              <a:gd name="connsiteX1" fmla="*/ 32656 w 124818"/>
              <a:gd name="connsiteY1" fmla="*/ 44474 h 73153"/>
              <a:gd name="connsiteX2" fmla="*/ 124731 w 124818"/>
              <a:gd name="connsiteY2" fmla="*/ 73049 h 73153"/>
              <a:gd name="connsiteX3" fmla="*/ 48531 w 124818"/>
              <a:gd name="connsiteY3" fmla="*/ 53999 h 73153"/>
              <a:gd name="connsiteX4" fmla="*/ 906 w 124818"/>
              <a:gd name="connsiteY4" fmla="*/ 50824 h 73153"/>
              <a:gd name="connsiteX5" fmla="*/ 83456 w 124818"/>
              <a:gd name="connsiteY5" fmla="*/ 24 h 7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18" h="73153">
                <a:moveTo>
                  <a:pt x="83456" y="24"/>
                </a:moveTo>
                <a:cubicBezTo>
                  <a:pt x="88747" y="-1034"/>
                  <a:pt x="25777" y="32303"/>
                  <a:pt x="32656" y="44474"/>
                </a:cubicBezTo>
                <a:cubicBezTo>
                  <a:pt x="39535" y="56645"/>
                  <a:pt x="122085" y="71462"/>
                  <a:pt x="124731" y="73049"/>
                </a:cubicBezTo>
                <a:cubicBezTo>
                  <a:pt x="127377" y="74637"/>
                  <a:pt x="69169" y="57703"/>
                  <a:pt x="48531" y="53999"/>
                </a:cubicBezTo>
                <a:cubicBezTo>
                  <a:pt x="27893" y="50295"/>
                  <a:pt x="-5973" y="59291"/>
                  <a:pt x="906" y="50824"/>
                </a:cubicBezTo>
                <a:cubicBezTo>
                  <a:pt x="7785" y="42357"/>
                  <a:pt x="78165" y="1082"/>
                  <a:pt x="8345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06E814C-40EE-914E-74CA-300DF0348B2C}"/>
              </a:ext>
            </a:extLst>
          </p:cNvPr>
          <p:cNvSpPr/>
          <p:nvPr/>
        </p:nvSpPr>
        <p:spPr>
          <a:xfrm>
            <a:off x="5238654" y="4311557"/>
            <a:ext cx="66820" cy="85875"/>
          </a:xfrm>
          <a:custGeom>
            <a:avLst/>
            <a:gdLst>
              <a:gd name="connsiteX0" fmla="*/ 96 w 66820"/>
              <a:gd name="connsiteY0" fmla="*/ 93 h 85875"/>
              <a:gd name="connsiteX1" fmla="*/ 50896 w 66820"/>
              <a:gd name="connsiteY1" fmla="*/ 41368 h 85875"/>
              <a:gd name="connsiteX2" fmla="*/ 3271 w 66820"/>
              <a:gd name="connsiteY2" fmla="*/ 85818 h 85875"/>
              <a:gd name="connsiteX3" fmla="*/ 66771 w 66820"/>
              <a:gd name="connsiteY3" fmla="*/ 31843 h 85875"/>
              <a:gd name="connsiteX4" fmla="*/ 96 w 66820"/>
              <a:gd name="connsiteY4" fmla="*/ 93 h 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20" h="85875">
                <a:moveTo>
                  <a:pt x="96" y="93"/>
                </a:moveTo>
                <a:cubicBezTo>
                  <a:pt x="-2550" y="1681"/>
                  <a:pt x="50367" y="27081"/>
                  <a:pt x="50896" y="41368"/>
                </a:cubicBezTo>
                <a:cubicBezTo>
                  <a:pt x="51425" y="55656"/>
                  <a:pt x="625" y="87406"/>
                  <a:pt x="3271" y="85818"/>
                </a:cubicBezTo>
                <a:cubicBezTo>
                  <a:pt x="5917" y="84231"/>
                  <a:pt x="64654" y="46131"/>
                  <a:pt x="66771" y="31843"/>
                </a:cubicBezTo>
                <a:cubicBezTo>
                  <a:pt x="68888" y="17556"/>
                  <a:pt x="2742" y="-1495"/>
                  <a:pt x="96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8386912-2870-F196-DF9A-9F9A932A7E3B}"/>
              </a:ext>
            </a:extLst>
          </p:cNvPr>
          <p:cNvSpPr/>
          <p:nvPr/>
        </p:nvSpPr>
        <p:spPr>
          <a:xfrm>
            <a:off x="4860827" y="4546233"/>
            <a:ext cx="44647" cy="194131"/>
          </a:xfrm>
          <a:custGeom>
            <a:avLst/>
            <a:gdLst>
              <a:gd name="connsiteX0" fmla="*/ 44548 w 44647"/>
              <a:gd name="connsiteY0" fmla="*/ 367 h 194131"/>
              <a:gd name="connsiteX1" fmla="*/ 12798 w 44647"/>
              <a:gd name="connsiteY1" fmla="*/ 130542 h 194131"/>
              <a:gd name="connsiteX2" fmla="*/ 35023 w 44647"/>
              <a:gd name="connsiteY2" fmla="*/ 194042 h 194131"/>
              <a:gd name="connsiteX3" fmla="*/ 22323 w 44647"/>
              <a:gd name="connsiteY3" fmla="*/ 143242 h 194131"/>
              <a:gd name="connsiteX4" fmla="*/ 98 w 44647"/>
              <a:gd name="connsiteY4" fmla="*/ 92442 h 194131"/>
              <a:gd name="connsiteX5" fmla="*/ 44548 w 44647"/>
              <a:gd name="connsiteY5" fmla="*/ 367 h 19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47" h="194131">
                <a:moveTo>
                  <a:pt x="44548" y="367"/>
                </a:moveTo>
                <a:cubicBezTo>
                  <a:pt x="46665" y="6717"/>
                  <a:pt x="14385" y="98263"/>
                  <a:pt x="12798" y="130542"/>
                </a:cubicBezTo>
                <a:cubicBezTo>
                  <a:pt x="11211" y="162821"/>
                  <a:pt x="33435" y="191925"/>
                  <a:pt x="35023" y="194042"/>
                </a:cubicBezTo>
                <a:cubicBezTo>
                  <a:pt x="36611" y="196159"/>
                  <a:pt x="28144" y="160175"/>
                  <a:pt x="22323" y="143242"/>
                </a:cubicBezTo>
                <a:cubicBezTo>
                  <a:pt x="16502" y="126309"/>
                  <a:pt x="-1489" y="113079"/>
                  <a:pt x="98" y="92442"/>
                </a:cubicBezTo>
                <a:cubicBezTo>
                  <a:pt x="1685" y="71805"/>
                  <a:pt x="42431" y="-5983"/>
                  <a:pt x="44548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08095BAC-CCDD-A787-EF26-B110CEDDEE19}"/>
              </a:ext>
            </a:extLst>
          </p:cNvPr>
          <p:cNvSpPr/>
          <p:nvPr/>
        </p:nvSpPr>
        <p:spPr>
          <a:xfrm>
            <a:off x="4958623" y="4527011"/>
            <a:ext cx="131060" cy="248903"/>
          </a:xfrm>
          <a:custGeom>
            <a:avLst/>
            <a:gdLst>
              <a:gd name="connsiteX0" fmla="*/ 102327 w 131060"/>
              <a:gd name="connsiteY0" fmla="*/ 539 h 248903"/>
              <a:gd name="connsiteX1" fmla="*/ 130902 w 131060"/>
              <a:gd name="connsiteY1" fmla="*/ 229139 h 248903"/>
              <a:gd name="connsiteX2" fmla="*/ 111852 w 131060"/>
              <a:gd name="connsiteY2" fmla="*/ 225964 h 248903"/>
              <a:gd name="connsiteX3" fmla="*/ 70577 w 131060"/>
              <a:gd name="connsiteY3" fmla="*/ 245014 h 248903"/>
              <a:gd name="connsiteX4" fmla="*/ 727 w 131060"/>
              <a:gd name="connsiteY4" fmla="*/ 248189 h 248903"/>
              <a:gd name="connsiteX5" fmla="*/ 118202 w 131060"/>
              <a:gd name="connsiteY5" fmla="*/ 235489 h 248903"/>
              <a:gd name="connsiteX6" fmla="*/ 118202 w 131060"/>
              <a:gd name="connsiteY6" fmla="*/ 171989 h 248903"/>
              <a:gd name="connsiteX7" fmla="*/ 51527 w 131060"/>
              <a:gd name="connsiteY7" fmla="*/ 175164 h 248903"/>
              <a:gd name="connsiteX8" fmla="*/ 108677 w 131060"/>
              <a:gd name="connsiteY8" fmla="*/ 165639 h 248903"/>
              <a:gd name="connsiteX9" fmla="*/ 102327 w 131060"/>
              <a:gd name="connsiteY9" fmla="*/ 539 h 24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060" h="248903">
                <a:moveTo>
                  <a:pt x="102327" y="539"/>
                </a:moveTo>
                <a:cubicBezTo>
                  <a:pt x="106031" y="11122"/>
                  <a:pt x="129315" y="191568"/>
                  <a:pt x="130902" y="229139"/>
                </a:cubicBezTo>
                <a:cubicBezTo>
                  <a:pt x="132489" y="266710"/>
                  <a:pt x="121906" y="223318"/>
                  <a:pt x="111852" y="225964"/>
                </a:cubicBezTo>
                <a:cubicBezTo>
                  <a:pt x="101798" y="228610"/>
                  <a:pt x="89098" y="241310"/>
                  <a:pt x="70577" y="245014"/>
                </a:cubicBezTo>
                <a:cubicBezTo>
                  <a:pt x="52056" y="248718"/>
                  <a:pt x="-7211" y="249777"/>
                  <a:pt x="727" y="248189"/>
                </a:cubicBezTo>
                <a:cubicBezTo>
                  <a:pt x="8665" y="246601"/>
                  <a:pt x="98623" y="248189"/>
                  <a:pt x="118202" y="235489"/>
                </a:cubicBezTo>
                <a:cubicBezTo>
                  <a:pt x="137781" y="222789"/>
                  <a:pt x="129314" y="182043"/>
                  <a:pt x="118202" y="171989"/>
                </a:cubicBezTo>
                <a:cubicBezTo>
                  <a:pt x="107090" y="161935"/>
                  <a:pt x="53115" y="176222"/>
                  <a:pt x="51527" y="175164"/>
                </a:cubicBezTo>
                <a:cubicBezTo>
                  <a:pt x="49939" y="174106"/>
                  <a:pt x="102327" y="193156"/>
                  <a:pt x="108677" y="165639"/>
                </a:cubicBezTo>
                <a:cubicBezTo>
                  <a:pt x="115027" y="138122"/>
                  <a:pt x="98623" y="-10044"/>
                  <a:pt x="102327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90647EA-911B-7D74-D49B-E23A1CAC4E15}"/>
              </a:ext>
            </a:extLst>
          </p:cNvPr>
          <p:cNvSpPr/>
          <p:nvPr/>
        </p:nvSpPr>
        <p:spPr>
          <a:xfrm>
            <a:off x="4768825" y="4546600"/>
            <a:ext cx="97892" cy="220778"/>
          </a:xfrm>
          <a:custGeom>
            <a:avLst/>
            <a:gdLst>
              <a:gd name="connsiteX0" fmla="*/ 50825 w 97892"/>
              <a:gd name="connsiteY0" fmla="*/ 0 h 220778"/>
              <a:gd name="connsiteX1" fmla="*/ 25 w 97892"/>
              <a:gd name="connsiteY1" fmla="*/ 130175 h 220778"/>
              <a:gd name="connsiteX2" fmla="*/ 44475 w 97892"/>
              <a:gd name="connsiteY2" fmla="*/ 180975 h 220778"/>
              <a:gd name="connsiteX3" fmla="*/ 79400 w 97892"/>
              <a:gd name="connsiteY3" fmla="*/ 212725 h 220778"/>
              <a:gd name="connsiteX4" fmla="*/ 95275 w 97892"/>
              <a:gd name="connsiteY4" fmla="*/ 219075 h 220778"/>
              <a:gd name="connsiteX5" fmla="*/ 25425 w 97892"/>
              <a:gd name="connsiteY5" fmla="*/ 187325 h 220778"/>
              <a:gd name="connsiteX6" fmla="*/ 12725 w 97892"/>
              <a:gd name="connsiteY6" fmla="*/ 123825 h 220778"/>
              <a:gd name="connsiteX7" fmla="*/ 19075 w 97892"/>
              <a:gd name="connsiteY7" fmla="*/ 107950 h 220778"/>
              <a:gd name="connsiteX8" fmla="*/ 50825 w 97892"/>
              <a:gd name="connsiteY8" fmla="*/ 0 h 2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92" h="220778">
                <a:moveTo>
                  <a:pt x="50825" y="0"/>
                </a:moveTo>
                <a:cubicBezTo>
                  <a:pt x="25954" y="50006"/>
                  <a:pt x="1083" y="100013"/>
                  <a:pt x="25" y="130175"/>
                </a:cubicBezTo>
                <a:cubicBezTo>
                  <a:pt x="-1033" y="160337"/>
                  <a:pt x="31246" y="167217"/>
                  <a:pt x="44475" y="180975"/>
                </a:cubicBezTo>
                <a:cubicBezTo>
                  <a:pt x="57704" y="194733"/>
                  <a:pt x="70933" y="206375"/>
                  <a:pt x="79400" y="212725"/>
                </a:cubicBezTo>
                <a:cubicBezTo>
                  <a:pt x="87867" y="219075"/>
                  <a:pt x="104271" y="223308"/>
                  <a:pt x="95275" y="219075"/>
                </a:cubicBezTo>
                <a:cubicBezTo>
                  <a:pt x="86279" y="214842"/>
                  <a:pt x="39183" y="203200"/>
                  <a:pt x="25425" y="187325"/>
                </a:cubicBezTo>
                <a:cubicBezTo>
                  <a:pt x="11667" y="171450"/>
                  <a:pt x="13783" y="137054"/>
                  <a:pt x="12725" y="123825"/>
                </a:cubicBezTo>
                <a:cubicBezTo>
                  <a:pt x="11667" y="110596"/>
                  <a:pt x="19075" y="107950"/>
                  <a:pt x="19075" y="107950"/>
                </a:cubicBezTo>
                <a:lnTo>
                  <a:pt x="508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81B9B74-051B-197B-332F-19D451181B45}"/>
              </a:ext>
            </a:extLst>
          </p:cNvPr>
          <p:cNvSpPr/>
          <p:nvPr/>
        </p:nvSpPr>
        <p:spPr>
          <a:xfrm>
            <a:off x="5120630" y="4545919"/>
            <a:ext cx="194385" cy="200741"/>
          </a:xfrm>
          <a:custGeom>
            <a:avLst/>
            <a:gdLst>
              <a:gd name="connsiteX0" fmla="*/ 54620 w 194385"/>
              <a:gd name="connsiteY0" fmla="*/ 681 h 200741"/>
              <a:gd name="connsiteX1" fmla="*/ 64145 w 194385"/>
              <a:gd name="connsiteY1" fmla="*/ 99106 h 200741"/>
              <a:gd name="connsiteX2" fmla="*/ 35570 w 194385"/>
              <a:gd name="connsiteY2" fmla="*/ 156256 h 200741"/>
              <a:gd name="connsiteX3" fmla="*/ 70495 w 194385"/>
              <a:gd name="connsiteY3" fmla="*/ 137206 h 200741"/>
              <a:gd name="connsiteX4" fmla="*/ 194320 w 194385"/>
              <a:gd name="connsiteY4" fmla="*/ 200706 h 200741"/>
              <a:gd name="connsiteX5" fmla="*/ 86370 w 194385"/>
              <a:gd name="connsiteY5" fmla="*/ 146731 h 200741"/>
              <a:gd name="connsiteX6" fmla="*/ 645 w 194385"/>
              <a:gd name="connsiteY6" fmla="*/ 184831 h 200741"/>
              <a:gd name="connsiteX7" fmla="*/ 48270 w 194385"/>
              <a:gd name="connsiteY7" fmla="*/ 121331 h 200741"/>
              <a:gd name="connsiteX8" fmla="*/ 70495 w 194385"/>
              <a:gd name="connsiteY8" fmla="*/ 57831 h 200741"/>
              <a:gd name="connsiteX9" fmla="*/ 54620 w 194385"/>
              <a:gd name="connsiteY9" fmla="*/ 681 h 20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85" h="200741">
                <a:moveTo>
                  <a:pt x="54620" y="681"/>
                </a:moveTo>
                <a:cubicBezTo>
                  <a:pt x="53562" y="7560"/>
                  <a:pt x="67320" y="73177"/>
                  <a:pt x="64145" y="99106"/>
                </a:cubicBezTo>
                <a:cubicBezTo>
                  <a:pt x="60970" y="125035"/>
                  <a:pt x="34512" y="149906"/>
                  <a:pt x="35570" y="156256"/>
                </a:cubicBezTo>
                <a:cubicBezTo>
                  <a:pt x="36628" y="162606"/>
                  <a:pt x="44037" y="129798"/>
                  <a:pt x="70495" y="137206"/>
                </a:cubicBezTo>
                <a:cubicBezTo>
                  <a:pt x="96953" y="144614"/>
                  <a:pt x="191674" y="199119"/>
                  <a:pt x="194320" y="200706"/>
                </a:cubicBezTo>
                <a:cubicBezTo>
                  <a:pt x="196966" y="202294"/>
                  <a:pt x="118649" y="149377"/>
                  <a:pt x="86370" y="146731"/>
                </a:cubicBezTo>
                <a:cubicBezTo>
                  <a:pt x="54091" y="144085"/>
                  <a:pt x="6995" y="189064"/>
                  <a:pt x="645" y="184831"/>
                </a:cubicBezTo>
                <a:cubicBezTo>
                  <a:pt x="-5705" y="180598"/>
                  <a:pt x="36628" y="142498"/>
                  <a:pt x="48270" y="121331"/>
                </a:cubicBezTo>
                <a:cubicBezTo>
                  <a:pt x="59912" y="100164"/>
                  <a:pt x="70495" y="74764"/>
                  <a:pt x="70495" y="57831"/>
                </a:cubicBezTo>
                <a:cubicBezTo>
                  <a:pt x="70495" y="40898"/>
                  <a:pt x="55678" y="-6198"/>
                  <a:pt x="54620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5D21B7E-41B5-515E-2FEA-AF079E5DDC7A}"/>
              </a:ext>
            </a:extLst>
          </p:cNvPr>
          <p:cNvSpPr/>
          <p:nvPr/>
        </p:nvSpPr>
        <p:spPr>
          <a:xfrm>
            <a:off x="4342162" y="4855858"/>
            <a:ext cx="663889" cy="163922"/>
          </a:xfrm>
          <a:custGeom>
            <a:avLst/>
            <a:gdLst>
              <a:gd name="connsiteX0" fmla="*/ 1238 w 663889"/>
              <a:gd name="connsiteY0" fmla="*/ 113017 h 163922"/>
              <a:gd name="connsiteX1" fmla="*/ 331438 w 663889"/>
              <a:gd name="connsiteY1" fmla="*/ 59042 h 163922"/>
              <a:gd name="connsiteX2" fmla="*/ 293338 w 663889"/>
              <a:gd name="connsiteY2" fmla="*/ 55867 h 163922"/>
              <a:gd name="connsiteX3" fmla="*/ 398113 w 663889"/>
              <a:gd name="connsiteY3" fmla="*/ 1892 h 163922"/>
              <a:gd name="connsiteX4" fmla="*/ 512413 w 663889"/>
              <a:gd name="connsiteY4" fmla="*/ 27292 h 163922"/>
              <a:gd name="connsiteX5" fmla="*/ 537813 w 663889"/>
              <a:gd name="connsiteY5" fmla="*/ 1892 h 163922"/>
              <a:gd name="connsiteX6" fmla="*/ 629888 w 663889"/>
              <a:gd name="connsiteY6" fmla="*/ 36817 h 163922"/>
              <a:gd name="connsiteX7" fmla="*/ 658463 w 663889"/>
              <a:gd name="connsiteY7" fmla="*/ 113017 h 163922"/>
              <a:gd name="connsiteX8" fmla="*/ 661638 w 663889"/>
              <a:gd name="connsiteY8" fmla="*/ 160642 h 163922"/>
              <a:gd name="connsiteX9" fmla="*/ 633063 w 663889"/>
              <a:gd name="connsiteY9" fmla="*/ 20942 h 163922"/>
              <a:gd name="connsiteX10" fmla="*/ 531463 w 663889"/>
              <a:gd name="connsiteY10" fmla="*/ 1892 h 163922"/>
              <a:gd name="connsiteX11" fmla="*/ 328263 w 663889"/>
              <a:gd name="connsiteY11" fmla="*/ 33642 h 163922"/>
              <a:gd name="connsiteX12" fmla="*/ 277463 w 663889"/>
              <a:gd name="connsiteY12" fmla="*/ 65392 h 163922"/>
              <a:gd name="connsiteX13" fmla="*/ 220313 w 663889"/>
              <a:gd name="connsiteY13" fmla="*/ 68567 h 163922"/>
              <a:gd name="connsiteX14" fmla="*/ 1238 w 663889"/>
              <a:gd name="connsiteY14" fmla="*/ 113017 h 16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3889" h="163922">
                <a:moveTo>
                  <a:pt x="1238" y="113017"/>
                </a:moveTo>
                <a:cubicBezTo>
                  <a:pt x="19759" y="111430"/>
                  <a:pt x="282755" y="68567"/>
                  <a:pt x="331438" y="59042"/>
                </a:cubicBezTo>
                <a:cubicBezTo>
                  <a:pt x="380121" y="49517"/>
                  <a:pt x="282226" y="65392"/>
                  <a:pt x="293338" y="55867"/>
                </a:cubicBezTo>
                <a:cubicBezTo>
                  <a:pt x="304451" y="46342"/>
                  <a:pt x="361601" y="6654"/>
                  <a:pt x="398113" y="1892"/>
                </a:cubicBezTo>
                <a:cubicBezTo>
                  <a:pt x="434626" y="-2871"/>
                  <a:pt x="489130" y="27292"/>
                  <a:pt x="512413" y="27292"/>
                </a:cubicBezTo>
                <a:cubicBezTo>
                  <a:pt x="535696" y="27292"/>
                  <a:pt x="518234" y="305"/>
                  <a:pt x="537813" y="1892"/>
                </a:cubicBezTo>
                <a:cubicBezTo>
                  <a:pt x="557392" y="3479"/>
                  <a:pt x="609780" y="18296"/>
                  <a:pt x="629888" y="36817"/>
                </a:cubicBezTo>
                <a:cubicBezTo>
                  <a:pt x="649996" y="55338"/>
                  <a:pt x="653171" y="92380"/>
                  <a:pt x="658463" y="113017"/>
                </a:cubicBezTo>
                <a:cubicBezTo>
                  <a:pt x="663755" y="133654"/>
                  <a:pt x="665871" y="175988"/>
                  <a:pt x="661638" y="160642"/>
                </a:cubicBezTo>
                <a:cubicBezTo>
                  <a:pt x="657405" y="145296"/>
                  <a:pt x="654759" y="47400"/>
                  <a:pt x="633063" y="20942"/>
                </a:cubicBezTo>
                <a:cubicBezTo>
                  <a:pt x="611367" y="-5516"/>
                  <a:pt x="582263" y="-225"/>
                  <a:pt x="531463" y="1892"/>
                </a:cubicBezTo>
                <a:cubicBezTo>
                  <a:pt x="480663" y="4009"/>
                  <a:pt x="370596" y="23059"/>
                  <a:pt x="328263" y="33642"/>
                </a:cubicBezTo>
                <a:cubicBezTo>
                  <a:pt x="285930" y="44225"/>
                  <a:pt x="295455" y="59571"/>
                  <a:pt x="277463" y="65392"/>
                </a:cubicBezTo>
                <a:cubicBezTo>
                  <a:pt x="259471" y="71213"/>
                  <a:pt x="263175" y="61159"/>
                  <a:pt x="220313" y="68567"/>
                </a:cubicBezTo>
                <a:cubicBezTo>
                  <a:pt x="177451" y="75975"/>
                  <a:pt x="-17283" y="114604"/>
                  <a:pt x="1238" y="113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1632E87-DF5D-5E2C-6D69-5DB6F92C7F2A}"/>
              </a:ext>
            </a:extLst>
          </p:cNvPr>
          <p:cNvSpPr/>
          <p:nvPr/>
        </p:nvSpPr>
        <p:spPr>
          <a:xfrm>
            <a:off x="5019657" y="4854520"/>
            <a:ext cx="562389" cy="142995"/>
          </a:xfrm>
          <a:custGeom>
            <a:avLst/>
            <a:gdLst>
              <a:gd name="connsiteX0" fmla="*/ 18 w 562389"/>
              <a:gd name="connsiteY0" fmla="*/ 142930 h 142995"/>
              <a:gd name="connsiteX1" fmla="*/ 31768 w 562389"/>
              <a:gd name="connsiteY1" fmla="*/ 25455 h 142995"/>
              <a:gd name="connsiteX2" fmla="*/ 161943 w 562389"/>
              <a:gd name="connsiteY2" fmla="*/ 25455 h 142995"/>
              <a:gd name="connsiteX3" fmla="*/ 114318 w 562389"/>
              <a:gd name="connsiteY3" fmla="*/ 55 h 142995"/>
              <a:gd name="connsiteX4" fmla="*/ 434993 w 562389"/>
              <a:gd name="connsiteY4" fmla="*/ 19105 h 142995"/>
              <a:gd name="connsiteX5" fmla="*/ 304818 w 562389"/>
              <a:gd name="connsiteY5" fmla="*/ 34980 h 142995"/>
              <a:gd name="connsiteX6" fmla="*/ 533418 w 562389"/>
              <a:gd name="connsiteY6" fmla="*/ 95305 h 142995"/>
              <a:gd name="connsiteX7" fmla="*/ 419118 w 562389"/>
              <a:gd name="connsiteY7" fmla="*/ 66730 h 142995"/>
              <a:gd name="connsiteX8" fmla="*/ 561993 w 562389"/>
              <a:gd name="connsiteY8" fmla="*/ 79430 h 142995"/>
              <a:gd name="connsiteX9" fmla="*/ 365143 w 562389"/>
              <a:gd name="connsiteY9" fmla="*/ 19105 h 142995"/>
              <a:gd name="connsiteX10" fmla="*/ 190518 w 562389"/>
              <a:gd name="connsiteY10" fmla="*/ 12755 h 142995"/>
              <a:gd name="connsiteX11" fmla="*/ 44468 w 562389"/>
              <a:gd name="connsiteY11" fmla="*/ 34980 h 142995"/>
              <a:gd name="connsiteX12" fmla="*/ 111143 w 562389"/>
              <a:gd name="connsiteY12" fmla="*/ 6405 h 142995"/>
              <a:gd name="connsiteX13" fmla="*/ 28593 w 562389"/>
              <a:gd name="connsiteY13" fmla="*/ 41330 h 142995"/>
              <a:gd name="connsiteX14" fmla="*/ 18 w 562389"/>
              <a:gd name="connsiteY14" fmla="*/ 142930 h 14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389" h="142995">
                <a:moveTo>
                  <a:pt x="18" y="142930"/>
                </a:moveTo>
                <a:cubicBezTo>
                  <a:pt x="547" y="140284"/>
                  <a:pt x="4781" y="45034"/>
                  <a:pt x="31768" y="25455"/>
                </a:cubicBezTo>
                <a:cubicBezTo>
                  <a:pt x="58755" y="5876"/>
                  <a:pt x="148185" y="29688"/>
                  <a:pt x="161943" y="25455"/>
                </a:cubicBezTo>
                <a:cubicBezTo>
                  <a:pt x="175701" y="21222"/>
                  <a:pt x="68810" y="1113"/>
                  <a:pt x="114318" y="55"/>
                </a:cubicBezTo>
                <a:cubicBezTo>
                  <a:pt x="159826" y="-1003"/>
                  <a:pt x="403243" y="13284"/>
                  <a:pt x="434993" y="19105"/>
                </a:cubicBezTo>
                <a:cubicBezTo>
                  <a:pt x="466743" y="24926"/>
                  <a:pt x="288414" y="22280"/>
                  <a:pt x="304818" y="34980"/>
                </a:cubicBezTo>
                <a:cubicBezTo>
                  <a:pt x="321222" y="47680"/>
                  <a:pt x="514368" y="90013"/>
                  <a:pt x="533418" y="95305"/>
                </a:cubicBezTo>
                <a:cubicBezTo>
                  <a:pt x="552468" y="100597"/>
                  <a:pt x="414356" y="69376"/>
                  <a:pt x="419118" y="66730"/>
                </a:cubicBezTo>
                <a:cubicBezTo>
                  <a:pt x="423880" y="64084"/>
                  <a:pt x="570989" y="87367"/>
                  <a:pt x="561993" y="79430"/>
                </a:cubicBezTo>
                <a:cubicBezTo>
                  <a:pt x="552997" y="71492"/>
                  <a:pt x="427056" y="30218"/>
                  <a:pt x="365143" y="19105"/>
                </a:cubicBezTo>
                <a:cubicBezTo>
                  <a:pt x="303230" y="7992"/>
                  <a:pt x="243964" y="10109"/>
                  <a:pt x="190518" y="12755"/>
                </a:cubicBezTo>
                <a:cubicBezTo>
                  <a:pt x="137072" y="15401"/>
                  <a:pt x="57697" y="36038"/>
                  <a:pt x="44468" y="34980"/>
                </a:cubicBezTo>
                <a:cubicBezTo>
                  <a:pt x="31239" y="33922"/>
                  <a:pt x="113789" y="5347"/>
                  <a:pt x="111143" y="6405"/>
                </a:cubicBezTo>
                <a:cubicBezTo>
                  <a:pt x="108497" y="7463"/>
                  <a:pt x="46585" y="15930"/>
                  <a:pt x="28593" y="41330"/>
                </a:cubicBezTo>
                <a:cubicBezTo>
                  <a:pt x="10601" y="66730"/>
                  <a:pt x="-511" y="145576"/>
                  <a:pt x="18" y="142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6837CC2-6207-0B4A-19A8-3F65F7FECA56}"/>
              </a:ext>
            </a:extLst>
          </p:cNvPr>
          <p:cNvSpPr/>
          <p:nvPr/>
        </p:nvSpPr>
        <p:spPr>
          <a:xfrm>
            <a:off x="4343400" y="4908009"/>
            <a:ext cx="702759" cy="115278"/>
          </a:xfrm>
          <a:custGeom>
            <a:avLst/>
            <a:gdLst>
              <a:gd name="connsiteX0" fmla="*/ 0 w 702759"/>
              <a:gd name="connsiteY0" fmla="*/ 38641 h 115278"/>
              <a:gd name="connsiteX1" fmla="*/ 511175 w 702759"/>
              <a:gd name="connsiteY1" fmla="*/ 70391 h 115278"/>
              <a:gd name="connsiteX2" fmla="*/ 492125 w 702759"/>
              <a:gd name="connsiteY2" fmla="*/ 541 h 115278"/>
              <a:gd name="connsiteX3" fmla="*/ 701675 w 702759"/>
              <a:gd name="connsiteY3" fmla="*/ 114841 h 115278"/>
              <a:gd name="connsiteX4" fmla="*/ 568325 w 702759"/>
              <a:gd name="connsiteY4" fmla="*/ 38641 h 115278"/>
              <a:gd name="connsiteX5" fmla="*/ 438150 w 702759"/>
              <a:gd name="connsiteY5" fmla="*/ 6891 h 115278"/>
              <a:gd name="connsiteX6" fmla="*/ 441325 w 702759"/>
              <a:gd name="connsiteY6" fmla="*/ 54516 h 115278"/>
              <a:gd name="connsiteX7" fmla="*/ 257175 w 702759"/>
              <a:gd name="connsiteY7" fmla="*/ 54516 h 115278"/>
              <a:gd name="connsiteX8" fmla="*/ 0 w 702759"/>
              <a:gd name="connsiteY8" fmla="*/ 38641 h 11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759" h="115278">
                <a:moveTo>
                  <a:pt x="0" y="38641"/>
                </a:moveTo>
                <a:cubicBezTo>
                  <a:pt x="214577" y="57691"/>
                  <a:pt x="429154" y="76741"/>
                  <a:pt x="511175" y="70391"/>
                </a:cubicBezTo>
                <a:cubicBezTo>
                  <a:pt x="593196" y="64041"/>
                  <a:pt x="460375" y="-6867"/>
                  <a:pt x="492125" y="541"/>
                </a:cubicBezTo>
                <a:cubicBezTo>
                  <a:pt x="523875" y="7949"/>
                  <a:pt x="688975" y="108491"/>
                  <a:pt x="701675" y="114841"/>
                </a:cubicBezTo>
                <a:cubicBezTo>
                  <a:pt x="714375" y="121191"/>
                  <a:pt x="612246" y="56633"/>
                  <a:pt x="568325" y="38641"/>
                </a:cubicBezTo>
                <a:cubicBezTo>
                  <a:pt x="524404" y="20649"/>
                  <a:pt x="459317" y="4245"/>
                  <a:pt x="438150" y="6891"/>
                </a:cubicBezTo>
                <a:cubicBezTo>
                  <a:pt x="416983" y="9537"/>
                  <a:pt x="471488" y="46578"/>
                  <a:pt x="441325" y="54516"/>
                </a:cubicBezTo>
                <a:cubicBezTo>
                  <a:pt x="411162" y="62454"/>
                  <a:pt x="257175" y="54516"/>
                  <a:pt x="257175" y="54516"/>
                </a:cubicBezTo>
                <a:lnTo>
                  <a:pt x="0" y="386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4974FD74-C29C-A02F-751C-119C7FE6F3DA}"/>
              </a:ext>
            </a:extLst>
          </p:cNvPr>
          <p:cNvSpPr/>
          <p:nvPr/>
        </p:nvSpPr>
        <p:spPr>
          <a:xfrm>
            <a:off x="4977721" y="4886074"/>
            <a:ext cx="719031" cy="117729"/>
          </a:xfrm>
          <a:custGeom>
            <a:avLst/>
            <a:gdLst>
              <a:gd name="connsiteX0" fmla="*/ 679 w 719031"/>
              <a:gd name="connsiteY0" fmla="*/ 117726 h 117729"/>
              <a:gd name="connsiteX1" fmla="*/ 89579 w 719031"/>
              <a:gd name="connsiteY1" fmla="*/ 54226 h 117729"/>
              <a:gd name="connsiteX2" fmla="*/ 89579 w 719031"/>
              <a:gd name="connsiteY2" fmla="*/ 251 h 117729"/>
              <a:gd name="connsiteX3" fmla="*/ 99104 w 719031"/>
              <a:gd name="connsiteY3" fmla="*/ 76451 h 117729"/>
              <a:gd name="connsiteX4" fmla="*/ 219754 w 719031"/>
              <a:gd name="connsiteY4" fmla="*/ 32001 h 117729"/>
              <a:gd name="connsiteX5" fmla="*/ 232454 w 719031"/>
              <a:gd name="connsiteY5" fmla="*/ 73276 h 117729"/>
              <a:gd name="connsiteX6" fmla="*/ 334054 w 719031"/>
              <a:gd name="connsiteY6" fmla="*/ 82801 h 117729"/>
              <a:gd name="connsiteX7" fmla="*/ 349929 w 719031"/>
              <a:gd name="connsiteY7" fmla="*/ 66926 h 117729"/>
              <a:gd name="connsiteX8" fmla="*/ 426129 w 719031"/>
              <a:gd name="connsiteY8" fmla="*/ 105026 h 117729"/>
              <a:gd name="connsiteX9" fmla="*/ 381679 w 719031"/>
              <a:gd name="connsiteY9" fmla="*/ 98676 h 117729"/>
              <a:gd name="connsiteX10" fmla="*/ 499154 w 719031"/>
              <a:gd name="connsiteY10" fmla="*/ 73276 h 117729"/>
              <a:gd name="connsiteX11" fmla="*/ 629329 w 719031"/>
              <a:gd name="connsiteY11" fmla="*/ 101851 h 117729"/>
              <a:gd name="connsiteX12" fmla="*/ 718229 w 719031"/>
              <a:gd name="connsiteY12" fmla="*/ 95501 h 117729"/>
              <a:gd name="connsiteX13" fmla="*/ 670604 w 719031"/>
              <a:gd name="connsiteY13" fmla="*/ 63751 h 117729"/>
              <a:gd name="connsiteX14" fmla="*/ 626154 w 719031"/>
              <a:gd name="connsiteY14" fmla="*/ 101851 h 117729"/>
              <a:gd name="connsiteX15" fmla="*/ 324529 w 719031"/>
              <a:gd name="connsiteY15" fmla="*/ 73276 h 117729"/>
              <a:gd name="connsiteX16" fmla="*/ 111804 w 719031"/>
              <a:gd name="connsiteY16" fmla="*/ 85976 h 117729"/>
              <a:gd name="connsiteX17" fmla="*/ 165779 w 719031"/>
              <a:gd name="connsiteY17" fmla="*/ 82801 h 117729"/>
              <a:gd name="connsiteX18" fmla="*/ 143554 w 719031"/>
              <a:gd name="connsiteY18" fmla="*/ 57401 h 117729"/>
              <a:gd name="connsiteX19" fmla="*/ 679 w 719031"/>
              <a:gd name="connsiteY19" fmla="*/ 117726 h 11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9031" h="117729">
                <a:moveTo>
                  <a:pt x="679" y="117726"/>
                </a:moveTo>
                <a:cubicBezTo>
                  <a:pt x="-8317" y="117197"/>
                  <a:pt x="74762" y="73805"/>
                  <a:pt x="89579" y="54226"/>
                </a:cubicBezTo>
                <a:cubicBezTo>
                  <a:pt x="104396" y="34647"/>
                  <a:pt x="87992" y="-3453"/>
                  <a:pt x="89579" y="251"/>
                </a:cubicBezTo>
                <a:cubicBezTo>
                  <a:pt x="91166" y="3955"/>
                  <a:pt x="77408" y="71159"/>
                  <a:pt x="99104" y="76451"/>
                </a:cubicBezTo>
                <a:cubicBezTo>
                  <a:pt x="120800" y="81743"/>
                  <a:pt x="197529" y="32530"/>
                  <a:pt x="219754" y="32001"/>
                </a:cubicBezTo>
                <a:cubicBezTo>
                  <a:pt x="241979" y="31472"/>
                  <a:pt x="213404" y="64809"/>
                  <a:pt x="232454" y="73276"/>
                </a:cubicBezTo>
                <a:cubicBezTo>
                  <a:pt x="251504" y="81743"/>
                  <a:pt x="314475" y="83859"/>
                  <a:pt x="334054" y="82801"/>
                </a:cubicBezTo>
                <a:cubicBezTo>
                  <a:pt x="353633" y="81743"/>
                  <a:pt x="334583" y="63222"/>
                  <a:pt x="349929" y="66926"/>
                </a:cubicBezTo>
                <a:cubicBezTo>
                  <a:pt x="365275" y="70630"/>
                  <a:pt x="420837" y="99734"/>
                  <a:pt x="426129" y="105026"/>
                </a:cubicBezTo>
                <a:cubicBezTo>
                  <a:pt x="431421" y="110318"/>
                  <a:pt x="369508" y="103968"/>
                  <a:pt x="381679" y="98676"/>
                </a:cubicBezTo>
                <a:cubicBezTo>
                  <a:pt x="393850" y="93384"/>
                  <a:pt x="457879" y="72747"/>
                  <a:pt x="499154" y="73276"/>
                </a:cubicBezTo>
                <a:cubicBezTo>
                  <a:pt x="540429" y="73805"/>
                  <a:pt x="592817" y="98147"/>
                  <a:pt x="629329" y="101851"/>
                </a:cubicBezTo>
                <a:cubicBezTo>
                  <a:pt x="665841" y="105555"/>
                  <a:pt x="711350" y="101851"/>
                  <a:pt x="718229" y="95501"/>
                </a:cubicBezTo>
                <a:cubicBezTo>
                  <a:pt x="725108" y="89151"/>
                  <a:pt x="685950" y="62693"/>
                  <a:pt x="670604" y="63751"/>
                </a:cubicBezTo>
                <a:cubicBezTo>
                  <a:pt x="655258" y="64809"/>
                  <a:pt x="683833" y="100264"/>
                  <a:pt x="626154" y="101851"/>
                </a:cubicBezTo>
                <a:cubicBezTo>
                  <a:pt x="568475" y="103438"/>
                  <a:pt x="410254" y="75922"/>
                  <a:pt x="324529" y="73276"/>
                </a:cubicBezTo>
                <a:cubicBezTo>
                  <a:pt x="238804" y="70630"/>
                  <a:pt x="111804" y="85976"/>
                  <a:pt x="111804" y="85976"/>
                </a:cubicBezTo>
                <a:cubicBezTo>
                  <a:pt x="85346" y="87563"/>
                  <a:pt x="160487" y="87563"/>
                  <a:pt x="165779" y="82801"/>
                </a:cubicBezTo>
                <a:cubicBezTo>
                  <a:pt x="171071" y="78038"/>
                  <a:pt x="166837" y="51580"/>
                  <a:pt x="143554" y="57401"/>
                </a:cubicBezTo>
                <a:cubicBezTo>
                  <a:pt x="120271" y="63222"/>
                  <a:pt x="9675" y="118255"/>
                  <a:pt x="679" y="117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BA9C7CC0-E1C5-AD59-238F-BA1805BAD7D0}"/>
              </a:ext>
            </a:extLst>
          </p:cNvPr>
          <p:cNvSpPr/>
          <p:nvPr/>
        </p:nvSpPr>
        <p:spPr>
          <a:xfrm>
            <a:off x="4464105" y="5051419"/>
            <a:ext cx="591185" cy="130520"/>
          </a:xfrm>
          <a:custGeom>
            <a:avLst/>
            <a:gdLst>
              <a:gd name="connsiteX0" fmla="*/ 3120 w 591185"/>
              <a:gd name="connsiteY0" fmla="*/ 38106 h 130520"/>
              <a:gd name="connsiteX1" fmla="*/ 384120 w 591185"/>
              <a:gd name="connsiteY1" fmla="*/ 6 h 130520"/>
              <a:gd name="connsiteX2" fmla="*/ 539695 w 591185"/>
              <a:gd name="connsiteY2" fmla="*/ 34931 h 130520"/>
              <a:gd name="connsiteX3" fmla="*/ 444445 w 591185"/>
              <a:gd name="connsiteY3" fmla="*/ 6356 h 130520"/>
              <a:gd name="connsiteX4" fmla="*/ 590495 w 591185"/>
              <a:gd name="connsiteY4" fmla="*/ 19056 h 130520"/>
              <a:gd name="connsiteX5" fmla="*/ 501595 w 591185"/>
              <a:gd name="connsiteY5" fmla="*/ 69856 h 130520"/>
              <a:gd name="connsiteX6" fmla="*/ 552395 w 591185"/>
              <a:gd name="connsiteY6" fmla="*/ 130181 h 130520"/>
              <a:gd name="connsiteX7" fmla="*/ 530170 w 591185"/>
              <a:gd name="connsiteY7" fmla="*/ 41281 h 130520"/>
              <a:gd name="connsiteX8" fmla="*/ 396820 w 591185"/>
              <a:gd name="connsiteY8" fmla="*/ 31756 h 130520"/>
              <a:gd name="connsiteX9" fmla="*/ 215845 w 591185"/>
              <a:gd name="connsiteY9" fmla="*/ 9531 h 130520"/>
              <a:gd name="connsiteX10" fmla="*/ 3120 w 591185"/>
              <a:gd name="connsiteY10" fmla="*/ 38106 h 13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1185" h="130520">
                <a:moveTo>
                  <a:pt x="3120" y="38106"/>
                </a:moveTo>
                <a:cubicBezTo>
                  <a:pt x="31166" y="36519"/>
                  <a:pt x="294691" y="535"/>
                  <a:pt x="384120" y="6"/>
                </a:cubicBezTo>
                <a:cubicBezTo>
                  <a:pt x="473549" y="-523"/>
                  <a:pt x="529641" y="33873"/>
                  <a:pt x="539695" y="34931"/>
                </a:cubicBezTo>
                <a:cubicBezTo>
                  <a:pt x="549749" y="35989"/>
                  <a:pt x="435978" y="9002"/>
                  <a:pt x="444445" y="6356"/>
                </a:cubicBezTo>
                <a:cubicBezTo>
                  <a:pt x="452912" y="3710"/>
                  <a:pt x="580970" y="8473"/>
                  <a:pt x="590495" y="19056"/>
                </a:cubicBezTo>
                <a:cubicBezTo>
                  <a:pt x="600020" y="29639"/>
                  <a:pt x="507945" y="51335"/>
                  <a:pt x="501595" y="69856"/>
                </a:cubicBezTo>
                <a:cubicBezTo>
                  <a:pt x="495245" y="88377"/>
                  <a:pt x="547633" y="134943"/>
                  <a:pt x="552395" y="130181"/>
                </a:cubicBezTo>
                <a:cubicBezTo>
                  <a:pt x="557157" y="125419"/>
                  <a:pt x="556099" y="57685"/>
                  <a:pt x="530170" y="41281"/>
                </a:cubicBezTo>
                <a:cubicBezTo>
                  <a:pt x="504241" y="24877"/>
                  <a:pt x="449207" y="37048"/>
                  <a:pt x="396820" y="31756"/>
                </a:cubicBezTo>
                <a:cubicBezTo>
                  <a:pt x="344433" y="26464"/>
                  <a:pt x="288341" y="10589"/>
                  <a:pt x="215845" y="9531"/>
                </a:cubicBezTo>
                <a:cubicBezTo>
                  <a:pt x="143349" y="8473"/>
                  <a:pt x="-24926" y="39693"/>
                  <a:pt x="3120" y="38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D2BBF7B4-5DFC-E2B2-AB63-905B6428F3E8}"/>
              </a:ext>
            </a:extLst>
          </p:cNvPr>
          <p:cNvSpPr/>
          <p:nvPr/>
        </p:nvSpPr>
        <p:spPr>
          <a:xfrm>
            <a:off x="4901966" y="5003169"/>
            <a:ext cx="786456" cy="200665"/>
          </a:xfrm>
          <a:custGeom>
            <a:avLst/>
            <a:gdLst>
              <a:gd name="connsiteX0" fmla="*/ 234 w 786456"/>
              <a:gd name="connsiteY0" fmla="*/ 200656 h 200665"/>
              <a:gd name="connsiteX1" fmla="*/ 203434 w 786456"/>
              <a:gd name="connsiteY1" fmla="*/ 83181 h 200665"/>
              <a:gd name="connsiteX2" fmla="*/ 384409 w 786456"/>
              <a:gd name="connsiteY2" fmla="*/ 64131 h 200665"/>
              <a:gd name="connsiteX3" fmla="*/ 279634 w 786456"/>
              <a:gd name="connsiteY3" fmla="*/ 54606 h 200665"/>
              <a:gd name="connsiteX4" fmla="*/ 457434 w 786456"/>
              <a:gd name="connsiteY4" fmla="*/ 32381 h 200665"/>
              <a:gd name="connsiteX5" fmla="*/ 441559 w 786456"/>
              <a:gd name="connsiteY5" fmla="*/ 6981 h 200665"/>
              <a:gd name="connsiteX6" fmla="*/ 666984 w 786456"/>
              <a:gd name="connsiteY6" fmla="*/ 35556 h 200665"/>
              <a:gd name="connsiteX7" fmla="*/ 781284 w 786456"/>
              <a:gd name="connsiteY7" fmla="*/ 3806 h 200665"/>
              <a:gd name="connsiteX8" fmla="*/ 505059 w 786456"/>
              <a:gd name="connsiteY8" fmla="*/ 10156 h 200665"/>
              <a:gd name="connsiteX9" fmla="*/ 244709 w 786456"/>
              <a:gd name="connsiteY9" fmla="*/ 89531 h 200665"/>
              <a:gd name="connsiteX10" fmla="*/ 234 w 786456"/>
              <a:gd name="connsiteY10" fmla="*/ 200656 h 20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456" h="200665">
                <a:moveTo>
                  <a:pt x="234" y="200656"/>
                </a:moveTo>
                <a:cubicBezTo>
                  <a:pt x="-6645" y="199598"/>
                  <a:pt x="139405" y="105935"/>
                  <a:pt x="203434" y="83181"/>
                </a:cubicBezTo>
                <a:cubicBezTo>
                  <a:pt x="267463" y="60427"/>
                  <a:pt x="371709" y="68894"/>
                  <a:pt x="384409" y="64131"/>
                </a:cubicBezTo>
                <a:cubicBezTo>
                  <a:pt x="397109" y="59368"/>
                  <a:pt x="267463" y="59898"/>
                  <a:pt x="279634" y="54606"/>
                </a:cubicBezTo>
                <a:cubicBezTo>
                  <a:pt x="291805" y="49314"/>
                  <a:pt x="430447" y="40318"/>
                  <a:pt x="457434" y="32381"/>
                </a:cubicBezTo>
                <a:cubicBezTo>
                  <a:pt x="484421" y="24444"/>
                  <a:pt x="406634" y="6452"/>
                  <a:pt x="441559" y="6981"/>
                </a:cubicBezTo>
                <a:cubicBezTo>
                  <a:pt x="476484" y="7510"/>
                  <a:pt x="610363" y="36085"/>
                  <a:pt x="666984" y="35556"/>
                </a:cubicBezTo>
                <a:cubicBezTo>
                  <a:pt x="723605" y="35027"/>
                  <a:pt x="808272" y="8039"/>
                  <a:pt x="781284" y="3806"/>
                </a:cubicBezTo>
                <a:cubicBezTo>
                  <a:pt x="754297" y="-427"/>
                  <a:pt x="594488" y="-4131"/>
                  <a:pt x="505059" y="10156"/>
                </a:cubicBezTo>
                <a:cubicBezTo>
                  <a:pt x="415630" y="24443"/>
                  <a:pt x="327259" y="62543"/>
                  <a:pt x="244709" y="89531"/>
                </a:cubicBezTo>
                <a:cubicBezTo>
                  <a:pt x="162159" y="116519"/>
                  <a:pt x="7113" y="201714"/>
                  <a:pt x="234" y="200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0F57CC7E-2FE2-1DA4-F7D6-7949C1D739F0}"/>
              </a:ext>
            </a:extLst>
          </p:cNvPr>
          <p:cNvSpPr/>
          <p:nvPr/>
        </p:nvSpPr>
        <p:spPr>
          <a:xfrm>
            <a:off x="4367595" y="5065367"/>
            <a:ext cx="665117" cy="113733"/>
          </a:xfrm>
          <a:custGeom>
            <a:avLst/>
            <a:gdLst>
              <a:gd name="connsiteX0" fmla="*/ 10730 w 665117"/>
              <a:gd name="connsiteY0" fmla="*/ 1933 h 113733"/>
              <a:gd name="connsiteX1" fmla="*/ 80580 w 665117"/>
              <a:gd name="connsiteY1" fmla="*/ 20983 h 113733"/>
              <a:gd name="connsiteX2" fmla="*/ 496505 w 665117"/>
              <a:gd name="connsiteY2" fmla="*/ 94008 h 113733"/>
              <a:gd name="connsiteX3" fmla="*/ 480630 w 665117"/>
              <a:gd name="connsiteY3" fmla="*/ 100358 h 113733"/>
              <a:gd name="connsiteX4" fmla="*/ 636205 w 665117"/>
              <a:gd name="connsiteY4" fmla="*/ 71783 h 113733"/>
              <a:gd name="connsiteX5" fmla="*/ 566355 w 665117"/>
              <a:gd name="connsiteY5" fmla="*/ 113058 h 113733"/>
              <a:gd name="connsiteX6" fmla="*/ 664780 w 665117"/>
              <a:gd name="connsiteY6" fmla="*/ 97183 h 113733"/>
              <a:gd name="connsiteX7" fmla="*/ 525080 w 665117"/>
              <a:gd name="connsiteY7" fmla="*/ 94008 h 113733"/>
              <a:gd name="connsiteX8" fmla="*/ 423480 w 665117"/>
              <a:gd name="connsiteY8" fmla="*/ 59083 h 113733"/>
              <a:gd name="connsiteX9" fmla="*/ 223455 w 665117"/>
              <a:gd name="connsiteY9" fmla="*/ 59083 h 113733"/>
              <a:gd name="connsiteX10" fmla="*/ 10730 w 665117"/>
              <a:gd name="connsiteY10" fmla="*/ 1933 h 11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17" h="113733">
                <a:moveTo>
                  <a:pt x="10730" y="1933"/>
                </a:moveTo>
                <a:cubicBezTo>
                  <a:pt x="-13082" y="-4417"/>
                  <a:pt x="-383" y="5637"/>
                  <a:pt x="80580" y="20983"/>
                </a:cubicBezTo>
                <a:cubicBezTo>
                  <a:pt x="161543" y="36329"/>
                  <a:pt x="429830" y="80779"/>
                  <a:pt x="496505" y="94008"/>
                </a:cubicBezTo>
                <a:cubicBezTo>
                  <a:pt x="563180" y="107237"/>
                  <a:pt x="457347" y="104062"/>
                  <a:pt x="480630" y="100358"/>
                </a:cubicBezTo>
                <a:cubicBezTo>
                  <a:pt x="503913" y="96654"/>
                  <a:pt x="621918" y="69666"/>
                  <a:pt x="636205" y="71783"/>
                </a:cubicBezTo>
                <a:cubicBezTo>
                  <a:pt x="650493" y="73900"/>
                  <a:pt x="561593" y="108825"/>
                  <a:pt x="566355" y="113058"/>
                </a:cubicBezTo>
                <a:cubicBezTo>
                  <a:pt x="571117" y="117291"/>
                  <a:pt x="671659" y="100358"/>
                  <a:pt x="664780" y="97183"/>
                </a:cubicBezTo>
                <a:cubicBezTo>
                  <a:pt x="657901" y="94008"/>
                  <a:pt x="565297" y="100358"/>
                  <a:pt x="525080" y="94008"/>
                </a:cubicBezTo>
                <a:cubicBezTo>
                  <a:pt x="484863" y="87658"/>
                  <a:pt x="473751" y="64904"/>
                  <a:pt x="423480" y="59083"/>
                </a:cubicBezTo>
                <a:cubicBezTo>
                  <a:pt x="373209" y="53262"/>
                  <a:pt x="286955" y="65962"/>
                  <a:pt x="223455" y="59083"/>
                </a:cubicBezTo>
                <a:cubicBezTo>
                  <a:pt x="159955" y="52204"/>
                  <a:pt x="34542" y="8283"/>
                  <a:pt x="10730" y="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3047CAED-047A-98B9-2EE2-874F42232B87}"/>
              </a:ext>
            </a:extLst>
          </p:cNvPr>
          <p:cNvSpPr/>
          <p:nvPr/>
        </p:nvSpPr>
        <p:spPr>
          <a:xfrm>
            <a:off x="4876800" y="5028925"/>
            <a:ext cx="762114" cy="190775"/>
          </a:xfrm>
          <a:custGeom>
            <a:avLst/>
            <a:gdLst>
              <a:gd name="connsiteX0" fmla="*/ 0 w 762114"/>
              <a:gd name="connsiteY0" fmla="*/ 190775 h 190775"/>
              <a:gd name="connsiteX1" fmla="*/ 438150 w 762114"/>
              <a:gd name="connsiteY1" fmla="*/ 86000 h 190775"/>
              <a:gd name="connsiteX2" fmla="*/ 317500 w 762114"/>
              <a:gd name="connsiteY2" fmla="*/ 136800 h 190775"/>
              <a:gd name="connsiteX3" fmla="*/ 612775 w 762114"/>
              <a:gd name="connsiteY3" fmla="*/ 54250 h 190775"/>
              <a:gd name="connsiteX4" fmla="*/ 482600 w 762114"/>
              <a:gd name="connsiteY4" fmla="*/ 117750 h 190775"/>
              <a:gd name="connsiteX5" fmla="*/ 762000 w 762114"/>
              <a:gd name="connsiteY5" fmla="*/ 275 h 190775"/>
              <a:gd name="connsiteX6" fmla="*/ 444500 w 762114"/>
              <a:gd name="connsiteY6" fmla="*/ 82825 h 190775"/>
              <a:gd name="connsiteX7" fmla="*/ 53975 w 762114"/>
              <a:gd name="connsiteY7" fmla="*/ 178075 h 190775"/>
              <a:gd name="connsiteX8" fmla="*/ 0 w 762114"/>
              <a:gd name="connsiteY8" fmla="*/ 190775 h 1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114" h="190775">
                <a:moveTo>
                  <a:pt x="0" y="190775"/>
                </a:moveTo>
                <a:lnTo>
                  <a:pt x="438150" y="86000"/>
                </a:lnTo>
                <a:cubicBezTo>
                  <a:pt x="491067" y="77004"/>
                  <a:pt x="288396" y="142092"/>
                  <a:pt x="317500" y="136800"/>
                </a:cubicBezTo>
                <a:cubicBezTo>
                  <a:pt x="346604" y="131508"/>
                  <a:pt x="585258" y="57425"/>
                  <a:pt x="612775" y="54250"/>
                </a:cubicBezTo>
                <a:cubicBezTo>
                  <a:pt x="640292" y="51075"/>
                  <a:pt x="457729" y="126746"/>
                  <a:pt x="482600" y="117750"/>
                </a:cubicBezTo>
                <a:cubicBezTo>
                  <a:pt x="507471" y="108754"/>
                  <a:pt x="768350" y="6096"/>
                  <a:pt x="762000" y="275"/>
                </a:cubicBezTo>
                <a:cubicBezTo>
                  <a:pt x="755650" y="-5546"/>
                  <a:pt x="444500" y="82825"/>
                  <a:pt x="444500" y="82825"/>
                </a:cubicBezTo>
                <a:lnTo>
                  <a:pt x="53975" y="178075"/>
                </a:lnTo>
                <a:lnTo>
                  <a:pt x="0" y="1907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747DFDAD-33AC-9459-819E-7D41F28B01D8}"/>
              </a:ext>
            </a:extLst>
          </p:cNvPr>
          <p:cNvSpPr/>
          <p:nvPr/>
        </p:nvSpPr>
        <p:spPr>
          <a:xfrm>
            <a:off x="4977324" y="5119632"/>
            <a:ext cx="538089" cy="151539"/>
          </a:xfrm>
          <a:custGeom>
            <a:avLst/>
            <a:gdLst>
              <a:gd name="connsiteX0" fmla="*/ 58226 w 538089"/>
              <a:gd name="connsiteY0" fmla="*/ 100068 h 151539"/>
              <a:gd name="connsiteX1" fmla="*/ 515426 w 538089"/>
              <a:gd name="connsiteY1" fmla="*/ 1643 h 151539"/>
              <a:gd name="connsiteX2" fmla="*/ 394776 w 538089"/>
              <a:gd name="connsiteY2" fmla="*/ 36568 h 151539"/>
              <a:gd name="connsiteX3" fmla="*/ 537651 w 538089"/>
              <a:gd name="connsiteY3" fmla="*/ 11168 h 151539"/>
              <a:gd name="connsiteX4" fmla="*/ 337626 w 538089"/>
              <a:gd name="connsiteY4" fmla="*/ 93718 h 151539"/>
              <a:gd name="connsiteX5" fmla="*/ 1076 w 538089"/>
              <a:gd name="connsiteY5" fmla="*/ 150868 h 151539"/>
              <a:gd name="connsiteX6" fmla="*/ 458276 w 538089"/>
              <a:gd name="connsiteY6" fmla="*/ 55618 h 151539"/>
              <a:gd name="connsiteX7" fmla="*/ 58226 w 538089"/>
              <a:gd name="connsiteY7" fmla="*/ 100068 h 15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089" h="151539">
                <a:moveTo>
                  <a:pt x="58226" y="100068"/>
                </a:moveTo>
                <a:cubicBezTo>
                  <a:pt x="67751" y="91072"/>
                  <a:pt x="459334" y="12226"/>
                  <a:pt x="515426" y="1643"/>
                </a:cubicBezTo>
                <a:cubicBezTo>
                  <a:pt x="571518" y="-8940"/>
                  <a:pt x="391072" y="34981"/>
                  <a:pt x="394776" y="36568"/>
                </a:cubicBezTo>
                <a:cubicBezTo>
                  <a:pt x="398480" y="38155"/>
                  <a:pt x="547176" y="1643"/>
                  <a:pt x="537651" y="11168"/>
                </a:cubicBezTo>
                <a:cubicBezTo>
                  <a:pt x="528126" y="20693"/>
                  <a:pt x="427055" y="70435"/>
                  <a:pt x="337626" y="93718"/>
                </a:cubicBezTo>
                <a:cubicBezTo>
                  <a:pt x="248197" y="117001"/>
                  <a:pt x="-19032" y="157218"/>
                  <a:pt x="1076" y="150868"/>
                </a:cubicBezTo>
                <a:cubicBezTo>
                  <a:pt x="21184" y="144518"/>
                  <a:pt x="442401" y="64085"/>
                  <a:pt x="458276" y="55618"/>
                </a:cubicBezTo>
                <a:cubicBezTo>
                  <a:pt x="474151" y="47151"/>
                  <a:pt x="48701" y="109064"/>
                  <a:pt x="58226" y="100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2B8D38FE-CABF-B766-193E-55C14183DCFE}"/>
              </a:ext>
            </a:extLst>
          </p:cNvPr>
          <p:cNvSpPr/>
          <p:nvPr/>
        </p:nvSpPr>
        <p:spPr>
          <a:xfrm>
            <a:off x="4479182" y="5118097"/>
            <a:ext cx="540852" cy="204052"/>
          </a:xfrm>
          <a:custGeom>
            <a:avLst/>
            <a:gdLst>
              <a:gd name="connsiteX0" fmla="*/ 3918 w 540852"/>
              <a:gd name="connsiteY0" fmla="*/ 6353 h 204052"/>
              <a:gd name="connsiteX1" fmla="*/ 330943 w 540852"/>
              <a:gd name="connsiteY1" fmla="*/ 82553 h 204052"/>
              <a:gd name="connsiteX2" fmla="*/ 276968 w 540852"/>
              <a:gd name="connsiteY2" fmla="*/ 85728 h 204052"/>
              <a:gd name="connsiteX3" fmla="*/ 416668 w 540852"/>
              <a:gd name="connsiteY3" fmla="*/ 25403 h 204052"/>
              <a:gd name="connsiteX4" fmla="*/ 492868 w 540852"/>
              <a:gd name="connsiteY4" fmla="*/ 76203 h 204052"/>
              <a:gd name="connsiteX5" fmla="*/ 492868 w 540852"/>
              <a:gd name="connsiteY5" fmla="*/ 98428 h 204052"/>
              <a:gd name="connsiteX6" fmla="*/ 362693 w 540852"/>
              <a:gd name="connsiteY6" fmla="*/ 120653 h 204052"/>
              <a:gd name="connsiteX7" fmla="*/ 476993 w 540852"/>
              <a:gd name="connsiteY7" fmla="*/ 133353 h 204052"/>
              <a:gd name="connsiteX8" fmla="*/ 416668 w 540852"/>
              <a:gd name="connsiteY8" fmla="*/ 203203 h 204052"/>
              <a:gd name="connsiteX9" fmla="*/ 515093 w 540852"/>
              <a:gd name="connsiteY9" fmla="*/ 79378 h 204052"/>
              <a:gd name="connsiteX10" fmla="*/ 527793 w 540852"/>
              <a:gd name="connsiteY10" fmla="*/ 57153 h 204052"/>
              <a:gd name="connsiteX11" fmla="*/ 349993 w 540852"/>
              <a:gd name="connsiteY11" fmla="*/ 66678 h 204052"/>
              <a:gd name="connsiteX12" fmla="*/ 184893 w 540852"/>
              <a:gd name="connsiteY12" fmla="*/ 3 h 204052"/>
              <a:gd name="connsiteX13" fmla="*/ 292843 w 540852"/>
              <a:gd name="connsiteY13" fmla="*/ 69853 h 204052"/>
              <a:gd name="connsiteX14" fmla="*/ 159493 w 540852"/>
              <a:gd name="connsiteY14" fmla="*/ 50803 h 204052"/>
              <a:gd name="connsiteX15" fmla="*/ 3918 w 540852"/>
              <a:gd name="connsiteY15" fmla="*/ 6353 h 20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0852" h="204052">
                <a:moveTo>
                  <a:pt x="3918" y="6353"/>
                </a:moveTo>
                <a:cubicBezTo>
                  <a:pt x="32493" y="11645"/>
                  <a:pt x="285435" y="69324"/>
                  <a:pt x="330943" y="82553"/>
                </a:cubicBezTo>
                <a:cubicBezTo>
                  <a:pt x="376451" y="95782"/>
                  <a:pt x="262681" y="95253"/>
                  <a:pt x="276968" y="85728"/>
                </a:cubicBezTo>
                <a:cubicBezTo>
                  <a:pt x="291255" y="76203"/>
                  <a:pt x="380685" y="26991"/>
                  <a:pt x="416668" y="25403"/>
                </a:cubicBezTo>
                <a:cubicBezTo>
                  <a:pt x="452651" y="23816"/>
                  <a:pt x="480168" y="64032"/>
                  <a:pt x="492868" y="76203"/>
                </a:cubicBezTo>
                <a:cubicBezTo>
                  <a:pt x="505568" y="88374"/>
                  <a:pt x="514564" y="91020"/>
                  <a:pt x="492868" y="98428"/>
                </a:cubicBezTo>
                <a:cubicBezTo>
                  <a:pt x="471172" y="105836"/>
                  <a:pt x="365339" y="114832"/>
                  <a:pt x="362693" y="120653"/>
                </a:cubicBezTo>
                <a:cubicBezTo>
                  <a:pt x="360047" y="126474"/>
                  <a:pt x="467997" y="119595"/>
                  <a:pt x="476993" y="133353"/>
                </a:cubicBezTo>
                <a:cubicBezTo>
                  <a:pt x="485989" y="147111"/>
                  <a:pt x="410318" y="212199"/>
                  <a:pt x="416668" y="203203"/>
                </a:cubicBezTo>
                <a:cubicBezTo>
                  <a:pt x="423018" y="194207"/>
                  <a:pt x="496572" y="103720"/>
                  <a:pt x="515093" y="79378"/>
                </a:cubicBezTo>
                <a:cubicBezTo>
                  <a:pt x="533614" y="55036"/>
                  <a:pt x="555310" y="59270"/>
                  <a:pt x="527793" y="57153"/>
                </a:cubicBezTo>
                <a:cubicBezTo>
                  <a:pt x="500276" y="55036"/>
                  <a:pt x="407143" y="76203"/>
                  <a:pt x="349993" y="66678"/>
                </a:cubicBezTo>
                <a:cubicBezTo>
                  <a:pt x="292843" y="57153"/>
                  <a:pt x="194418" y="-526"/>
                  <a:pt x="184893" y="3"/>
                </a:cubicBezTo>
                <a:cubicBezTo>
                  <a:pt x="175368" y="532"/>
                  <a:pt x="297076" y="61386"/>
                  <a:pt x="292843" y="69853"/>
                </a:cubicBezTo>
                <a:cubicBezTo>
                  <a:pt x="288610" y="78320"/>
                  <a:pt x="208176" y="61386"/>
                  <a:pt x="159493" y="50803"/>
                </a:cubicBezTo>
                <a:cubicBezTo>
                  <a:pt x="110810" y="40220"/>
                  <a:pt x="-24657" y="1061"/>
                  <a:pt x="3918" y="6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DCA987F-5900-C441-B1A4-A3DFDE309F8C}"/>
              </a:ext>
            </a:extLst>
          </p:cNvPr>
          <p:cNvSpPr/>
          <p:nvPr/>
        </p:nvSpPr>
        <p:spPr>
          <a:xfrm>
            <a:off x="4324472" y="4937061"/>
            <a:ext cx="723778" cy="168402"/>
          </a:xfrm>
          <a:custGeom>
            <a:avLst/>
            <a:gdLst>
              <a:gd name="connsiteX0" fmla="*/ 69728 w 723778"/>
              <a:gd name="connsiteY0" fmla="*/ 64 h 168402"/>
              <a:gd name="connsiteX1" fmla="*/ 12578 w 723778"/>
              <a:gd name="connsiteY1" fmla="*/ 88964 h 168402"/>
              <a:gd name="connsiteX2" fmla="*/ 352303 w 723778"/>
              <a:gd name="connsiteY2" fmla="*/ 73089 h 168402"/>
              <a:gd name="connsiteX3" fmla="*/ 193553 w 723778"/>
              <a:gd name="connsiteY3" fmla="*/ 79439 h 168402"/>
              <a:gd name="connsiteX4" fmla="*/ 533278 w 723778"/>
              <a:gd name="connsiteY4" fmla="*/ 54039 h 168402"/>
              <a:gd name="connsiteX5" fmla="*/ 723778 w 723778"/>
              <a:gd name="connsiteY5" fmla="*/ 95314 h 168402"/>
              <a:gd name="connsiteX6" fmla="*/ 533278 w 723778"/>
              <a:gd name="connsiteY6" fmla="*/ 69914 h 168402"/>
              <a:gd name="connsiteX7" fmla="*/ 307853 w 723778"/>
              <a:gd name="connsiteY7" fmla="*/ 92139 h 168402"/>
              <a:gd name="connsiteX8" fmla="*/ 295153 w 723778"/>
              <a:gd name="connsiteY8" fmla="*/ 101664 h 168402"/>
              <a:gd name="connsiteX9" fmla="*/ 276103 w 723778"/>
              <a:gd name="connsiteY9" fmla="*/ 130239 h 168402"/>
              <a:gd name="connsiteX10" fmla="*/ 171328 w 723778"/>
              <a:gd name="connsiteY10" fmla="*/ 168339 h 168402"/>
              <a:gd name="connsiteX11" fmla="*/ 215778 w 723778"/>
              <a:gd name="connsiteY11" fmla="*/ 120714 h 168402"/>
              <a:gd name="connsiteX12" fmla="*/ 111003 w 723778"/>
              <a:gd name="connsiteY12" fmla="*/ 114364 h 168402"/>
              <a:gd name="connsiteX13" fmla="*/ 37978 w 723778"/>
              <a:gd name="connsiteY13" fmla="*/ 104839 h 168402"/>
              <a:gd name="connsiteX14" fmla="*/ 69728 w 723778"/>
              <a:gd name="connsiteY14" fmla="*/ 64 h 16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3778" h="168402">
                <a:moveTo>
                  <a:pt x="69728" y="64"/>
                </a:moveTo>
                <a:cubicBezTo>
                  <a:pt x="65495" y="-2582"/>
                  <a:pt x="-34518" y="76793"/>
                  <a:pt x="12578" y="88964"/>
                </a:cubicBezTo>
                <a:cubicBezTo>
                  <a:pt x="59674" y="101135"/>
                  <a:pt x="322141" y="74676"/>
                  <a:pt x="352303" y="73089"/>
                </a:cubicBezTo>
                <a:cubicBezTo>
                  <a:pt x="382465" y="71502"/>
                  <a:pt x="163390" y="82614"/>
                  <a:pt x="193553" y="79439"/>
                </a:cubicBezTo>
                <a:cubicBezTo>
                  <a:pt x="223716" y="76264"/>
                  <a:pt x="444907" y="51393"/>
                  <a:pt x="533278" y="54039"/>
                </a:cubicBezTo>
                <a:cubicBezTo>
                  <a:pt x="621649" y="56685"/>
                  <a:pt x="723778" y="92668"/>
                  <a:pt x="723778" y="95314"/>
                </a:cubicBezTo>
                <a:cubicBezTo>
                  <a:pt x="723778" y="97960"/>
                  <a:pt x="602599" y="70443"/>
                  <a:pt x="533278" y="69914"/>
                </a:cubicBezTo>
                <a:cubicBezTo>
                  <a:pt x="463957" y="69385"/>
                  <a:pt x="347541" y="86847"/>
                  <a:pt x="307853" y="92139"/>
                </a:cubicBezTo>
                <a:cubicBezTo>
                  <a:pt x="268166" y="97431"/>
                  <a:pt x="300445" y="95314"/>
                  <a:pt x="295153" y="101664"/>
                </a:cubicBezTo>
                <a:cubicBezTo>
                  <a:pt x="289861" y="108014"/>
                  <a:pt x="296740" y="119127"/>
                  <a:pt x="276103" y="130239"/>
                </a:cubicBezTo>
                <a:cubicBezTo>
                  <a:pt x="255466" y="141351"/>
                  <a:pt x="181382" y="169926"/>
                  <a:pt x="171328" y="168339"/>
                </a:cubicBezTo>
                <a:cubicBezTo>
                  <a:pt x="161274" y="166752"/>
                  <a:pt x="225832" y="129710"/>
                  <a:pt x="215778" y="120714"/>
                </a:cubicBezTo>
                <a:cubicBezTo>
                  <a:pt x="205724" y="111718"/>
                  <a:pt x="140636" y="117010"/>
                  <a:pt x="111003" y="114364"/>
                </a:cubicBezTo>
                <a:cubicBezTo>
                  <a:pt x="81370" y="111718"/>
                  <a:pt x="48032" y="119126"/>
                  <a:pt x="37978" y="104839"/>
                </a:cubicBezTo>
                <a:cubicBezTo>
                  <a:pt x="27924" y="90552"/>
                  <a:pt x="73961" y="2710"/>
                  <a:pt x="6972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318BCE70-C720-20FE-F572-03FE50BC9DF0}"/>
              </a:ext>
            </a:extLst>
          </p:cNvPr>
          <p:cNvSpPr/>
          <p:nvPr/>
        </p:nvSpPr>
        <p:spPr>
          <a:xfrm>
            <a:off x="4972050" y="4973636"/>
            <a:ext cx="727085" cy="58739"/>
          </a:xfrm>
          <a:custGeom>
            <a:avLst/>
            <a:gdLst>
              <a:gd name="connsiteX0" fmla="*/ 0 w 727085"/>
              <a:gd name="connsiteY0" fmla="*/ 58739 h 58739"/>
              <a:gd name="connsiteX1" fmla="*/ 184150 w 727085"/>
              <a:gd name="connsiteY1" fmla="*/ 7939 h 58739"/>
              <a:gd name="connsiteX2" fmla="*/ 412750 w 727085"/>
              <a:gd name="connsiteY2" fmla="*/ 33339 h 58739"/>
              <a:gd name="connsiteX3" fmla="*/ 352425 w 727085"/>
              <a:gd name="connsiteY3" fmla="*/ 4764 h 58739"/>
              <a:gd name="connsiteX4" fmla="*/ 593725 w 727085"/>
              <a:gd name="connsiteY4" fmla="*/ 4764 h 58739"/>
              <a:gd name="connsiteX5" fmla="*/ 463550 w 727085"/>
              <a:gd name="connsiteY5" fmla="*/ 1589 h 58739"/>
              <a:gd name="connsiteX6" fmla="*/ 727075 w 727085"/>
              <a:gd name="connsiteY6" fmla="*/ 33339 h 58739"/>
              <a:gd name="connsiteX7" fmla="*/ 473075 w 727085"/>
              <a:gd name="connsiteY7" fmla="*/ 17464 h 58739"/>
              <a:gd name="connsiteX8" fmla="*/ 311150 w 727085"/>
              <a:gd name="connsiteY8" fmla="*/ 20639 h 58739"/>
              <a:gd name="connsiteX9" fmla="*/ 111125 w 727085"/>
              <a:gd name="connsiteY9" fmla="*/ 36514 h 58739"/>
              <a:gd name="connsiteX10" fmla="*/ 247650 w 727085"/>
              <a:gd name="connsiteY10" fmla="*/ 20639 h 58739"/>
              <a:gd name="connsiteX11" fmla="*/ 0 w 727085"/>
              <a:gd name="connsiteY11" fmla="*/ 58739 h 5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7085" h="58739">
                <a:moveTo>
                  <a:pt x="0" y="58739"/>
                </a:moveTo>
                <a:cubicBezTo>
                  <a:pt x="57679" y="35455"/>
                  <a:pt x="115358" y="12172"/>
                  <a:pt x="184150" y="7939"/>
                </a:cubicBezTo>
                <a:cubicBezTo>
                  <a:pt x="252942" y="3706"/>
                  <a:pt x="384704" y="33868"/>
                  <a:pt x="412750" y="33339"/>
                </a:cubicBezTo>
                <a:cubicBezTo>
                  <a:pt x="440796" y="32810"/>
                  <a:pt x="322263" y="9526"/>
                  <a:pt x="352425" y="4764"/>
                </a:cubicBezTo>
                <a:cubicBezTo>
                  <a:pt x="382588" y="1"/>
                  <a:pt x="593725" y="4764"/>
                  <a:pt x="593725" y="4764"/>
                </a:cubicBezTo>
                <a:cubicBezTo>
                  <a:pt x="612246" y="4235"/>
                  <a:pt x="441325" y="-3174"/>
                  <a:pt x="463550" y="1589"/>
                </a:cubicBezTo>
                <a:cubicBezTo>
                  <a:pt x="485775" y="6351"/>
                  <a:pt x="725488" y="30693"/>
                  <a:pt x="727075" y="33339"/>
                </a:cubicBezTo>
                <a:cubicBezTo>
                  <a:pt x="728663" y="35985"/>
                  <a:pt x="542396" y="19581"/>
                  <a:pt x="473075" y="17464"/>
                </a:cubicBezTo>
                <a:cubicBezTo>
                  <a:pt x="403754" y="15347"/>
                  <a:pt x="371475" y="17464"/>
                  <a:pt x="311150" y="20639"/>
                </a:cubicBezTo>
                <a:cubicBezTo>
                  <a:pt x="250825" y="23814"/>
                  <a:pt x="121708" y="36514"/>
                  <a:pt x="111125" y="36514"/>
                </a:cubicBezTo>
                <a:cubicBezTo>
                  <a:pt x="100542" y="36514"/>
                  <a:pt x="247650" y="20639"/>
                  <a:pt x="247650" y="20639"/>
                </a:cubicBezTo>
                <a:lnTo>
                  <a:pt x="0" y="587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78ED08F-55F6-9F57-AAE4-71100F4C44C9}"/>
              </a:ext>
            </a:extLst>
          </p:cNvPr>
          <p:cNvSpPr/>
          <p:nvPr/>
        </p:nvSpPr>
        <p:spPr>
          <a:xfrm>
            <a:off x="5070475" y="5022836"/>
            <a:ext cx="137237" cy="203914"/>
          </a:xfrm>
          <a:custGeom>
            <a:avLst/>
            <a:gdLst>
              <a:gd name="connsiteX0" fmla="*/ 0 w 137237"/>
              <a:gd name="connsiteY0" fmla="*/ 95264 h 203914"/>
              <a:gd name="connsiteX1" fmla="*/ 34925 w 137237"/>
              <a:gd name="connsiteY1" fmla="*/ 168289 h 203914"/>
              <a:gd name="connsiteX2" fmla="*/ 69850 w 137237"/>
              <a:gd name="connsiteY2" fmla="*/ 104789 h 203914"/>
              <a:gd name="connsiteX3" fmla="*/ 82550 w 137237"/>
              <a:gd name="connsiteY3" fmla="*/ 88914 h 203914"/>
              <a:gd name="connsiteX4" fmla="*/ 117475 w 137237"/>
              <a:gd name="connsiteY4" fmla="*/ 146064 h 203914"/>
              <a:gd name="connsiteX5" fmla="*/ 101600 w 137237"/>
              <a:gd name="connsiteY5" fmla="*/ 14 h 203914"/>
              <a:gd name="connsiteX6" fmla="*/ 136525 w 137237"/>
              <a:gd name="connsiteY6" fmla="*/ 155589 h 203914"/>
              <a:gd name="connsiteX7" fmla="*/ 63500 w 137237"/>
              <a:gd name="connsiteY7" fmla="*/ 34939 h 203914"/>
              <a:gd name="connsiteX8" fmla="*/ 34925 w 137237"/>
              <a:gd name="connsiteY8" fmla="*/ 203214 h 203914"/>
              <a:gd name="connsiteX9" fmla="*/ 0 w 137237"/>
              <a:gd name="connsiteY9" fmla="*/ 95264 h 20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237" h="203914">
                <a:moveTo>
                  <a:pt x="0" y="95264"/>
                </a:moveTo>
                <a:cubicBezTo>
                  <a:pt x="0" y="89443"/>
                  <a:pt x="23283" y="166702"/>
                  <a:pt x="34925" y="168289"/>
                </a:cubicBezTo>
                <a:cubicBezTo>
                  <a:pt x="46567" y="169876"/>
                  <a:pt x="61913" y="118018"/>
                  <a:pt x="69850" y="104789"/>
                </a:cubicBezTo>
                <a:cubicBezTo>
                  <a:pt x="77787" y="91560"/>
                  <a:pt x="74612" y="82035"/>
                  <a:pt x="82550" y="88914"/>
                </a:cubicBezTo>
                <a:cubicBezTo>
                  <a:pt x="90488" y="95793"/>
                  <a:pt x="114300" y="160881"/>
                  <a:pt x="117475" y="146064"/>
                </a:cubicBezTo>
                <a:cubicBezTo>
                  <a:pt x="120650" y="131247"/>
                  <a:pt x="98425" y="-1573"/>
                  <a:pt x="101600" y="14"/>
                </a:cubicBezTo>
                <a:cubicBezTo>
                  <a:pt x="104775" y="1601"/>
                  <a:pt x="142875" y="149768"/>
                  <a:pt x="136525" y="155589"/>
                </a:cubicBezTo>
                <a:cubicBezTo>
                  <a:pt x="130175" y="161410"/>
                  <a:pt x="80433" y="27002"/>
                  <a:pt x="63500" y="34939"/>
                </a:cubicBezTo>
                <a:cubicBezTo>
                  <a:pt x="46567" y="42876"/>
                  <a:pt x="42862" y="192631"/>
                  <a:pt x="34925" y="203214"/>
                </a:cubicBezTo>
                <a:cubicBezTo>
                  <a:pt x="26988" y="213797"/>
                  <a:pt x="0" y="101085"/>
                  <a:pt x="0" y="9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43376F73-9341-8229-92C8-E9C9DD468FBC}"/>
              </a:ext>
            </a:extLst>
          </p:cNvPr>
          <p:cNvSpPr/>
          <p:nvPr/>
        </p:nvSpPr>
        <p:spPr>
          <a:xfrm>
            <a:off x="4640910" y="5080000"/>
            <a:ext cx="61269" cy="126323"/>
          </a:xfrm>
          <a:custGeom>
            <a:avLst/>
            <a:gdLst>
              <a:gd name="connsiteX0" fmla="*/ 61265 w 61269"/>
              <a:gd name="connsiteY0" fmla="*/ 0 h 126323"/>
              <a:gd name="connsiteX1" fmla="*/ 4115 w 61269"/>
              <a:gd name="connsiteY1" fmla="*/ 114300 h 126323"/>
              <a:gd name="connsiteX2" fmla="*/ 7290 w 61269"/>
              <a:gd name="connsiteY2" fmla="*/ 114300 h 126323"/>
              <a:gd name="connsiteX3" fmla="*/ 61265 w 61269"/>
              <a:gd name="connsiteY3" fmla="*/ 0 h 12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69" h="126323">
                <a:moveTo>
                  <a:pt x="61265" y="0"/>
                </a:moveTo>
                <a:cubicBezTo>
                  <a:pt x="60736" y="0"/>
                  <a:pt x="13111" y="95250"/>
                  <a:pt x="4115" y="114300"/>
                </a:cubicBezTo>
                <a:cubicBezTo>
                  <a:pt x="-4881" y="133350"/>
                  <a:pt x="3057" y="127000"/>
                  <a:pt x="7290" y="114300"/>
                </a:cubicBezTo>
                <a:cubicBezTo>
                  <a:pt x="11523" y="101600"/>
                  <a:pt x="61794" y="0"/>
                  <a:pt x="612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20AB828-F9BF-C115-2814-ABF5A78741F5}"/>
              </a:ext>
            </a:extLst>
          </p:cNvPr>
          <p:cNvSpPr/>
          <p:nvPr/>
        </p:nvSpPr>
        <p:spPr>
          <a:xfrm>
            <a:off x="5245019" y="5025727"/>
            <a:ext cx="60446" cy="165781"/>
          </a:xfrm>
          <a:custGeom>
            <a:avLst/>
            <a:gdLst>
              <a:gd name="connsiteX0" fmla="*/ 60406 w 60446"/>
              <a:gd name="connsiteY0" fmla="*/ 298 h 165781"/>
              <a:gd name="connsiteX1" fmla="*/ 9606 w 60446"/>
              <a:gd name="connsiteY1" fmla="*/ 76498 h 165781"/>
              <a:gd name="connsiteX2" fmla="*/ 22306 w 60446"/>
              <a:gd name="connsiteY2" fmla="*/ 165398 h 165781"/>
              <a:gd name="connsiteX3" fmla="*/ 81 w 60446"/>
              <a:gd name="connsiteY3" fmla="*/ 105073 h 165781"/>
              <a:gd name="connsiteX4" fmla="*/ 60406 w 60446"/>
              <a:gd name="connsiteY4" fmla="*/ 298 h 16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46" h="165781">
                <a:moveTo>
                  <a:pt x="60406" y="298"/>
                </a:moveTo>
                <a:cubicBezTo>
                  <a:pt x="61993" y="-4464"/>
                  <a:pt x="15956" y="48981"/>
                  <a:pt x="9606" y="76498"/>
                </a:cubicBezTo>
                <a:cubicBezTo>
                  <a:pt x="3256" y="104015"/>
                  <a:pt x="23893" y="160636"/>
                  <a:pt x="22306" y="165398"/>
                </a:cubicBezTo>
                <a:cubicBezTo>
                  <a:pt x="20719" y="170160"/>
                  <a:pt x="-1507" y="129415"/>
                  <a:pt x="81" y="105073"/>
                </a:cubicBezTo>
                <a:cubicBezTo>
                  <a:pt x="1668" y="80731"/>
                  <a:pt x="58819" y="5060"/>
                  <a:pt x="60406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00A9D28C-FDAA-2FB7-D22C-62A34CDC39D2}"/>
              </a:ext>
            </a:extLst>
          </p:cNvPr>
          <p:cNvSpPr/>
          <p:nvPr/>
        </p:nvSpPr>
        <p:spPr>
          <a:xfrm>
            <a:off x="5200163" y="5106423"/>
            <a:ext cx="404885" cy="163384"/>
          </a:xfrm>
          <a:custGeom>
            <a:avLst/>
            <a:gdLst>
              <a:gd name="connsiteX0" fmla="*/ 22712 w 404885"/>
              <a:gd name="connsiteY0" fmla="*/ 151377 h 163384"/>
              <a:gd name="connsiteX1" fmla="*/ 397362 w 404885"/>
              <a:gd name="connsiteY1" fmla="*/ 24377 h 163384"/>
              <a:gd name="connsiteX2" fmla="*/ 279887 w 404885"/>
              <a:gd name="connsiteY2" fmla="*/ 52952 h 163384"/>
              <a:gd name="connsiteX3" fmla="*/ 359262 w 404885"/>
              <a:gd name="connsiteY3" fmla="*/ 2152 h 163384"/>
              <a:gd name="connsiteX4" fmla="*/ 76687 w 404885"/>
              <a:gd name="connsiteY4" fmla="*/ 138677 h 163384"/>
              <a:gd name="connsiteX5" fmla="*/ 22712 w 404885"/>
              <a:gd name="connsiteY5" fmla="*/ 151377 h 1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885" h="163384">
                <a:moveTo>
                  <a:pt x="22712" y="151377"/>
                </a:moveTo>
                <a:cubicBezTo>
                  <a:pt x="76158" y="132327"/>
                  <a:pt x="354500" y="40781"/>
                  <a:pt x="397362" y="24377"/>
                </a:cubicBezTo>
                <a:cubicBezTo>
                  <a:pt x="440225" y="7973"/>
                  <a:pt x="286237" y="56656"/>
                  <a:pt x="279887" y="52952"/>
                </a:cubicBezTo>
                <a:cubicBezTo>
                  <a:pt x="273537" y="49248"/>
                  <a:pt x="393129" y="-12136"/>
                  <a:pt x="359262" y="2152"/>
                </a:cubicBezTo>
                <a:cubicBezTo>
                  <a:pt x="325395" y="16440"/>
                  <a:pt x="133837" y="110102"/>
                  <a:pt x="76687" y="138677"/>
                </a:cubicBezTo>
                <a:cubicBezTo>
                  <a:pt x="19537" y="167252"/>
                  <a:pt x="-30734" y="170427"/>
                  <a:pt x="22712" y="15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2467276C-D033-6B40-B7B7-519CEA65054B}"/>
              </a:ext>
            </a:extLst>
          </p:cNvPr>
          <p:cNvSpPr/>
          <p:nvPr/>
        </p:nvSpPr>
        <p:spPr>
          <a:xfrm>
            <a:off x="3404807" y="3491148"/>
            <a:ext cx="322504" cy="989485"/>
          </a:xfrm>
          <a:custGeom>
            <a:avLst/>
            <a:gdLst>
              <a:gd name="connsiteX0" fmla="*/ 56850 w 322504"/>
              <a:gd name="connsiteY0" fmla="*/ 44532 h 989485"/>
              <a:gd name="connsiteX1" fmla="*/ 35079 w 322504"/>
              <a:gd name="connsiteY1" fmla="*/ 331915 h 989485"/>
              <a:gd name="connsiteX2" fmla="*/ 174416 w 322504"/>
              <a:gd name="connsiteY2" fmla="*/ 606235 h 989485"/>
              <a:gd name="connsiteX3" fmla="*/ 152644 w 322504"/>
              <a:gd name="connsiteY3" fmla="*/ 571401 h 989485"/>
              <a:gd name="connsiteX4" fmla="*/ 322462 w 322504"/>
              <a:gd name="connsiteY4" fmla="*/ 989412 h 989485"/>
              <a:gd name="connsiteX5" fmla="*/ 135227 w 322504"/>
              <a:gd name="connsiteY5" fmla="*/ 601881 h 989485"/>
              <a:gd name="connsiteX6" fmla="*/ 117810 w 322504"/>
              <a:gd name="connsiteY6" fmla="*/ 192578 h 989485"/>
              <a:gd name="connsiteX7" fmla="*/ 82976 w 322504"/>
              <a:gd name="connsiteY7" fmla="*/ 405938 h 989485"/>
              <a:gd name="connsiteX8" fmla="*/ 244 w 322504"/>
              <a:gd name="connsiteY8" fmla="*/ 40178 h 989485"/>
              <a:gd name="connsiteX9" fmla="*/ 56850 w 322504"/>
              <a:gd name="connsiteY9" fmla="*/ 44532 h 98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04" h="989485">
                <a:moveTo>
                  <a:pt x="56850" y="44532"/>
                </a:moveTo>
                <a:cubicBezTo>
                  <a:pt x="62656" y="93155"/>
                  <a:pt x="15485" y="238298"/>
                  <a:pt x="35079" y="331915"/>
                </a:cubicBezTo>
                <a:cubicBezTo>
                  <a:pt x="54673" y="425532"/>
                  <a:pt x="154822" y="566321"/>
                  <a:pt x="174416" y="606235"/>
                </a:cubicBezTo>
                <a:cubicBezTo>
                  <a:pt x="194010" y="646149"/>
                  <a:pt x="127970" y="507538"/>
                  <a:pt x="152644" y="571401"/>
                </a:cubicBezTo>
                <a:cubicBezTo>
                  <a:pt x="177318" y="635264"/>
                  <a:pt x="325365" y="984332"/>
                  <a:pt x="322462" y="989412"/>
                </a:cubicBezTo>
                <a:cubicBezTo>
                  <a:pt x="319559" y="994492"/>
                  <a:pt x="169336" y="734687"/>
                  <a:pt x="135227" y="601881"/>
                </a:cubicBezTo>
                <a:cubicBezTo>
                  <a:pt x="101118" y="469075"/>
                  <a:pt x="126518" y="225235"/>
                  <a:pt x="117810" y="192578"/>
                </a:cubicBezTo>
                <a:cubicBezTo>
                  <a:pt x="109102" y="159921"/>
                  <a:pt x="102570" y="431338"/>
                  <a:pt x="82976" y="405938"/>
                </a:cubicBezTo>
                <a:cubicBezTo>
                  <a:pt x="63382" y="380538"/>
                  <a:pt x="4598" y="103315"/>
                  <a:pt x="244" y="40178"/>
                </a:cubicBezTo>
                <a:cubicBezTo>
                  <a:pt x="-4110" y="-22959"/>
                  <a:pt x="51044" y="-4091"/>
                  <a:pt x="56850" y="44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E147EE32-298C-C9D2-2996-6AAEFDEF509C}"/>
              </a:ext>
            </a:extLst>
          </p:cNvPr>
          <p:cNvSpPr/>
          <p:nvPr/>
        </p:nvSpPr>
        <p:spPr>
          <a:xfrm>
            <a:off x="3870919" y="4450030"/>
            <a:ext cx="239919" cy="975463"/>
          </a:xfrm>
          <a:custGeom>
            <a:avLst/>
            <a:gdLst>
              <a:gd name="connsiteX0" fmla="*/ 41 w 239919"/>
              <a:gd name="connsiteY0" fmla="*/ 50 h 975463"/>
              <a:gd name="connsiteX1" fmla="*/ 91481 w 239919"/>
              <a:gd name="connsiteY1" fmla="*/ 313559 h 975463"/>
              <a:gd name="connsiteX2" fmla="*/ 61001 w 239919"/>
              <a:gd name="connsiteY2" fmla="*/ 574816 h 975463"/>
              <a:gd name="connsiteX3" fmla="*/ 239527 w 239919"/>
              <a:gd name="connsiteY3" fmla="*/ 975410 h 975463"/>
              <a:gd name="connsiteX4" fmla="*/ 108898 w 239919"/>
              <a:gd name="connsiteY4" fmla="*/ 600941 h 975463"/>
              <a:gd name="connsiteX5" fmla="*/ 104544 w 239919"/>
              <a:gd name="connsiteY5" fmla="*/ 291787 h 975463"/>
              <a:gd name="connsiteX6" fmla="*/ 41 w 239919"/>
              <a:gd name="connsiteY6" fmla="*/ 50 h 9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919" h="975463">
                <a:moveTo>
                  <a:pt x="41" y="50"/>
                </a:moveTo>
                <a:cubicBezTo>
                  <a:pt x="-2136" y="3679"/>
                  <a:pt x="81321" y="217765"/>
                  <a:pt x="91481" y="313559"/>
                </a:cubicBezTo>
                <a:cubicBezTo>
                  <a:pt x="101641" y="409353"/>
                  <a:pt x="36327" y="464508"/>
                  <a:pt x="61001" y="574816"/>
                </a:cubicBezTo>
                <a:cubicBezTo>
                  <a:pt x="85675" y="685125"/>
                  <a:pt x="231544" y="971056"/>
                  <a:pt x="239527" y="975410"/>
                </a:cubicBezTo>
                <a:cubicBezTo>
                  <a:pt x="247510" y="979764"/>
                  <a:pt x="131395" y="714878"/>
                  <a:pt x="108898" y="600941"/>
                </a:cubicBezTo>
                <a:cubicBezTo>
                  <a:pt x="86401" y="487004"/>
                  <a:pt x="126315" y="393387"/>
                  <a:pt x="104544" y="291787"/>
                </a:cubicBezTo>
                <a:cubicBezTo>
                  <a:pt x="82773" y="190187"/>
                  <a:pt x="2218" y="-3579"/>
                  <a:pt x="4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3F140301-FA81-1745-3532-4DEFB795EB81}"/>
              </a:ext>
            </a:extLst>
          </p:cNvPr>
          <p:cNvSpPr/>
          <p:nvPr/>
        </p:nvSpPr>
        <p:spPr>
          <a:xfrm>
            <a:off x="4493623" y="5542418"/>
            <a:ext cx="1350796" cy="418955"/>
          </a:xfrm>
          <a:custGeom>
            <a:avLst/>
            <a:gdLst>
              <a:gd name="connsiteX0" fmla="*/ 0 w 1350796"/>
              <a:gd name="connsiteY0" fmla="*/ 261845 h 418955"/>
              <a:gd name="connsiteX1" fmla="*/ 383177 w 1350796"/>
              <a:gd name="connsiteY1" fmla="*/ 296679 h 418955"/>
              <a:gd name="connsiteX2" fmla="*/ 701040 w 1350796"/>
              <a:gd name="connsiteY2" fmla="*/ 287971 h 418955"/>
              <a:gd name="connsiteX3" fmla="*/ 792480 w 1350796"/>
              <a:gd name="connsiteY3" fmla="*/ 292325 h 418955"/>
              <a:gd name="connsiteX4" fmla="*/ 766354 w 1350796"/>
              <a:gd name="connsiteY4" fmla="*/ 314096 h 418955"/>
              <a:gd name="connsiteX5" fmla="*/ 1349828 w 1350796"/>
              <a:gd name="connsiteY5" fmla="*/ 588 h 418955"/>
              <a:gd name="connsiteX6" fmla="*/ 896983 w 1350796"/>
              <a:gd name="connsiteY6" fmla="*/ 240073 h 418955"/>
              <a:gd name="connsiteX7" fmla="*/ 609600 w 1350796"/>
              <a:gd name="connsiteY7" fmla="*/ 401182 h 418955"/>
              <a:gd name="connsiteX8" fmla="*/ 949234 w 1350796"/>
              <a:gd name="connsiteY8" fmla="*/ 401182 h 418955"/>
              <a:gd name="connsiteX9" fmla="*/ 544286 w 1350796"/>
              <a:gd name="connsiteY9" fmla="*/ 279262 h 418955"/>
              <a:gd name="connsiteX10" fmla="*/ 0 w 1350796"/>
              <a:gd name="connsiteY10" fmla="*/ 261845 h 41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796" h="418955">
                <a:moveTo>
                  <a:pt x="0" y="261845"/>
                </a:moveTo>
                <a:cubicBezTo>
                  <a:pt x="133168" y="277085"/>
                  <a:pt x="266337" y="292325"/>
                  <a:pt x="383177" y="296679"/>
                </a:cubicBezTo>
                <a:lnTo>
                  <a:pt x="701040" y="287971"/>
                </a:lnTo>
                <a:cubicBezTo>
                  <a:pt x="769257" y="287245"/>
                  <a:pt x="781594" y="287971"/>
                  <a:pt x="792480" y="292325"/>
                </a:cubicBezTo>
                <a:cubicBezTo>
                  <a:pt x="803366" y="296679"/>
                  <a:pt x="673463" y="362719"/>
                  <a:pt x="766354" y="314096"/>
                </a:cubicBezTo>
                <a:cubicBezTo>
                  <a:pt x="859245" y="265473"/>
                  <a:pt x="1328057" y="12925"/>
                  <a:pt x="1349828" y="588"/>
                </a:cubicBezTo>
                <a:cubicBezTo>
                  <a:pt x="1371600" y="-11749"/>
                  <a:pt x="1020354" y="173307"/>
                  <a:pt x="896983" y="240073"/>
                </a:cubicBezTo>
                <a:cubicBezTo>
                  <a:pt x="773612" y="306839"/>
                  <a:pt x="600892" y="374331"/>
                  <a:pt x="609600" y="401182"/>
                </a:cubicBezTo>
                <a:cubicBezTo>
                  <a:pt x="618308" y="428033"/>
                  <a:pt x="960120" y="421502"/>
                  <a:pt x="949234" y="401182"/>
                </a:cubicBezTo>
                <a:cubicBezTo>
                  <a:pt x="938348" y="380862"/>
                  <a:pt x="702492" y="299582"/>
                  <a:pt x="544286" y="279262"/>
                </a:cubicBezTo>
                <a:cubicBezTo>
                  <a:pt x="386080" y="258942"/>
                  <a:pt x="193040" y="269102"/>
                  <a:pt x="0" y="261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A4233D74-FD44-E9E4-314D-A16C3846E8D2}"/>
              </a:ext>
            </a:extLst>
          </p:cNvPr>
          <p:cNvSpPr/>
          <p:nvPr/>
        </p:nvSpPr>
        <p:spPr>
          <a:xfrm>
            <a:off x="6071495" y="4776368"/>
            <a:ext cx="256173" cy="517184"/>
          </a:xfrm>
          <a:custGeom>
            <a:avLst/>
            <a:gdLst>
              <a:gd name="connsiteX0" fmla="*/ 255282 w 256173"/>
              <a:gd name="connsiteY0" fmla="*/ 283 h 517184"/>
              <a:gd name="connsiteX1" fmla="*/ 115945 w 256173"/>
              <a:gd name="connsiteY1" fmla="*/ 352981 h 517184"/>
              <a:gd name="connsiteX2" fmla="*/ 2734 w 256173"/>
              <a:gd name="connsiteY2" fmla="*/ 514089 h 517184"/>
              <a:gd name="connsiteX3" fmla="*/ 233511 w 256173"/>
              <a:gd name="connsiteY3" fmla="*/ 222352 h 517184"/>
              <a:gd name="connsiteX4" fmla="*/ 176905 w 256173"/>
              <a:gd name="connsiteY4" fmla="*/ 292021 h 517184"/>
              <a:gd name="connsiteX5" fmla="*/ 255282 w 256173"/>
              <a:gd name="connsiteY5" fmla="*/ 283 h 51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173" h="517184">
                <a:moveTo>
                  <a:pt x="255282" y="283"/>
                </a:moveTo>
                <a:cubicBezTo>
                  <a:pt x="245122" y="10443"/>
                  <a:pt x="158036" y="267347"/>
                  <a:pt x="115945" y="352981"/>
                </a:cubicBezTo>
                <a:cubicBezTo>
                  <a:pt x="73854" y="438615"/>
                  <a:pt x="-16860" y="535861"/>
                  <a:pt x="2734" y="514089"/>
                </a:cubicBezTo>
                <a:cubicBezTo>
                  <a:pt x="22328" y="492318"/>
                  <a:pt x="204482" y="259363"/>
                  <a:pt x="233511" y="222352"/>
                </a:cubicBezTo>
                <a:cubicBezTo>
                  <a:pt x="262540" y="185341"/>
                  <a:pt x="168196" y="327581"/>
                  <a:pt x="176905" y="292021"/>
                </a:cubicBezTo>
                <a:cubicBezTo>
                  <a:pt x="185614" y="256461"/>
                  <a:pt x="265442" y="-9877"/>
                  <a:pt x="255282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3816FCE8-DEF8-F735-9353-F8E394384AAA}"/>
              </a:ext>
            </a:extLst>
          </p:cNvPr>
          <p:cNvSpPr/>
          <p:nvPr/>
        </p:nvSpPr>
        <p:spPr>
          <a:xfrm>
            <a:off x="5995495" y="4685194"/>
            <a:ext cx="84157" cy="256939"/>
          </a:xfrm>
          <a:custGeom>
            <a:avLst/>
            <a:gdLst>
              <a:gd name="connsiteX0" fmla="*/ 39545 w 84157"/>
              <a:gd name="connsiteY0" fmla="*/ 17 h 256939"/>
              <a:gd name="connsiteX1" fmla="*/ 52608 w 84157"/>
              <a:gd name="connsiteY1" fmla="*/ 135000 h 256939"/>
              <a:gd name="connsiteX2" fmla="*/ 356 w 84157"/>
              <a:gd name="connsiteY2" fmla="*/ 256920 h 256939"/>
              <a:gd name="connsiteX3" fmla="*/ 83088 w 84157"/>
              <a:gd name="connsiteY3" fmla="*/ 126292 h 256939"/>
              <a:gd name="connsiteX4" fmla="*/ 39545 w 84157"/>
              <a:gd name="connsiteY4" fmla="*/ 17 h 25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57" h="256939">
                <a:moveTo>
                  <a:pt x="39545" y="17"/>
                </a:moveTo>
                <a:cubicBezTo>
                  <a:pt x="34465" y="1468"/>
                  <a:pt x="59139" y="92183"/>
                  <a:pt x="52608" y="135000"/>
                </a:cubicBezTo>
                <a:cubicBezTo>
                  <a:pt x="46077" y="177817"/>
                  <a:pt x="-4724" y="258371"/>
                  <a:pt x="356" y="256920"/>
                </a:cubicBezTo>
                <a:cubicBezTo>
                  <a:pt x="5436" y="255469"/>
                  <a:pt x="74379" y="164029"/>
                  <a:pt x="83088" y="126292"/>
                </a:cubicBezTo>
                <a:cubicBezTo>
                  <a:pt x="91797" y="88555"/>
                  <a:pt x="44625" y="-1434"/>
                  <a:pt x="3954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D261FEE1-643C-18FF-0FC8-6D6FE95AC575}"/>
              </a:ext>
            </a:extLst>
          </p:cNvPr>
          <p:cNvSpPr/>
          <p:nvPr/>
        </p:nvSpPr>
        <p:spPr>
          <a:xfrm>
            <a:off x="6154836" y="3844667"/>
            <a:ext cx="137206" cy="292668"/>
          </a:xfrm>
          <a:custGeom>
            <a:avLst/>
            <a:gdLst>
              <a:gd name="connsiteX0" fmla="*/ 137107 w 137206"/>
              <a:gd name="connsiteY0" fmla="*/ 167 h 292668"/>
              <a:gd name="connsiteX1" fmla="*/ 28250 w 137206"/>
              <a:gd name="connsiteY1" fmla="*/ 169984 h 292668"/>
              <a:gd name="connsiteX2" fmla="*/ 45667 w 137206"/>
              <a:gd name="connsiteY2" fmla="*/ 291904 h 292668"/>
              <a:gd name="connsiteX3" fmla="*/ 23895 w 137206"/>
              <a:gd name="connsiteY3" fmla="*/ 217882 h 292668"/>
              <a:gd name="connsiteX4" fmla="*/ 6478 w 137206"/>
              <a:gd name="connsiteY4" fmla="*/ 139504 h 292668"/>
              <a:gd name="connsiteX5" fmla="*/ 137107 w 137206"/>
              <a:gd name="connsiteY5" fmla="*/ 167 h 2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06" h="292668">
                <a:moveTo>
                  <a:pt x="137107" y="167"/>
                </a:moveTo>
                <a:cubicBezTo>
                  <a:pt x="140736" y="5247"/>
                  <a:pt x="43490" y="121361"/>
                  <a:pt x="28250" y="169984"/>
                </a:cubicBezTo>
                <a:cubicBezTo>
                  <a:pt x="13010" y="218607"/>
                  <a:pt x="46393" y="283921"/>
                  <a:pt x="45667" y="291904"/>
                </a:cubicBezTo>
                <a:cubicBezTo>
                  <a:pt x="44941" y="299887"/>
                  <a:pt x="30426" y="243282"/>
                  <a:pt x="23895" y="217882"/>
                </a:cubicBezTo>
                <a:cubicBezTo>
                  <a:pt x="17364" y="192482"/>
                  <a:pt x="-13116" y="172161"/>
                  <a:pt x="6478" y="139504"/>
                </a:cubicBezTo>
                <a:cubicBezTo>
                  <a:pt x="26072" y="106847"/>
                  <a:pt x="133478" y="-4913"/>
                  <a:pt x="13710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613C3AE8-021A-AF41-9AA4-AC170AF0BC2B}"/>
              </a:ext>
            </a:extLst>
          </p:cNvPr>
          <p:cNvSpPr/>
          <p:nvPr/>
        </p:nvSpPr>
        <p:spPr>
          <a:xfrm>
            <a:off x="6435173" y="3431138"/>
            <a:ext cx="96339" cy="331067"/>
          </a:xfrm>
          <a:custGeom>
            <a:avLst/>
            <a:gdLst>
              <a:gd name="connsiteX0" fmla="*/ 96256 w 96339"/>
              <a:gd name="connsiteY0" fmla="*/ 39 h 331067"/>
              <a:gd name="connsiteX1" fmla="*/ 17878 w 96339"/>
              <a:gd name="connsiteY1" fmla="*/ 209045 h 331067"/>
              <a:gd name="connsiteX2" fmla="*/ 48358 w 96339"/>
              <a:gd name="connsiteY2" fmla="*/ 330965 h 331067"/>
              <a:gd name="connsiteX3" fmla="*/ 461 w 96339"/>
              <a:gd name="connsiteY3" fmla="*/ 226462 h 331067"/>
              <a:gd name="connsiteX4" fmla="*/ 96256 w 96339"/>
              <a:gd name="connsiteY4" fmla="*/ 39 h 33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39" h="331067">
                <a:moveTo>
                  <a:pt x="96256" y="39"/>
                </a:moveTo>
                <a:cubicBezTo>
                  <a:pt x="99159" y="-2864"/>
                  <a:pt x="25861" y="153891"/>
                  <a:pt x="17878" y="209045"/>
                </a:cubicBezTo>
                <a:cubicBezTo>
                  <a:pt x="9895" y="264199"/>
                  <a:pt x="51261" y="328062"/>
                  <a:pt x="48358" y="330965"/>
                </a:cubicBezTo>
                <a:cubicBezTo>
                  <a:pt x="45455" y="333868"/>
                  <a:pt x="-5345" y="274359"/>
                  <a:pt x="461" y="226462"/>
                </a:cubicBezTo>
                <a:cubicBezTo>
                  <a:pt x="6267" y="178565"/>
                  <a:pt x="93353" y="2942"/>
                  <a:pt x="9625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6C462BFC-0E8B-C16F-9F35-A06EEE7AB102}"/>
              </a:ext>
            </a:extLst>
          </p:cNvPr>
          <p:cNvSpPr/>
          <p:nvPr/>
        </p:nvSpPr>
        <p:spPr>
          <a:xfrm>
            <a:off x="6548073" y="3638994"/>
            <a:ext cx="123130" cy="329903"/>
          </a:xfrm>
          <a:custGeom>
            <a:avLst/>
            <a:gdLst>
              <a:gd name="connsiteX0" fmla="*/ 66087 w 123130"/>
              <a:gd name="connsiteY0" fmla="*/ 1189 h 329903"/>
              <a:gd name="connsiteX1" fmla="*/ 70441 w 123130"/>
              <a:gd name="connsiteY1" fmla="*/ 231966 h 329903"/>
              <a:gd name="connsiteX2" fmla="*/ 773 w 123130"/>
              <a:gd name="connsiteY2" fmla="*/ 327760 h 329903"/>
              <a:gd name="connsiteX3" fmla="*/ 122693 w 123130"/>
              <a:gd name="connsiteY3" fmla="*/ 149235 h 329903"/>
              <a:gd name="connsiteX4" fmla="*/ 66087 w 123130"/>
              <a:gd name="connsiteY4" fmla="*/ 1189 h 32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30" h="329903">
                <a:moveTo>
                  <a:pt x="66087" y="1189"/>
                </a:moveTo>
                <a:cubicBezTo>
                  <a:pt x="57378" y="14977"/>
                  <a:pt x="81327" y="177538"/>
                  <a:pt x="70441" y="231966"/>
                </a:cubicBezTo>
                <a:cubicBezTo>
                  <a:pt x="59555" y="286394"/>
                  <a:pt x="-7936" y="341548"/>
                  <a:pt x="773" y="327760"/>
                </a:cubicBezTo>
                <a:cubicBezTo>
                  <a:pt x="9482" y="313972"/>
                  <a:pt x="116887" y="201486"/>
                  <a:pt x="122693" y="149235"/>
                </a:cubicBezTo>
                <a:cubicBezTo>
                  <a:pt x="128499" y="96984"/>
                  <a:pt x="74796" y="-12599"/>
                  <a:pt x="66087" y="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8AE02BFD-E383-26EB-F5CB-6F82DE1EE0B2}"/>
              </a:ext>
            </a:extLst>
          </p:cNvPr>
          <p:cNvSpPr/>
          <p:nvPr/>
        </p:nvSpPr>
        <p:spPr>
          <a:xfrm>
            <a:off x="4791176" y="5571774"/>
            <a:ext cx="843916" cy="86673"/>
          </a:xfrm>
          <a:custGeom>
            <a:avLst/>
            <a:gdLst>
              <a:gd name="connsiteX0" fmla="*/ 131 w 843916"/>
              <a:gd name="connsiteY0" fmla="*/ 119 h 86673"/>
              <a:gd name="connsiteX1" fmla="*/ 330951 w 843916"/>
              <a:gd name="connsiteY1" fmla="*/ 81894 h 86673"/>
              <a:gd name="connsiteX2" fmla="*/ 330951 w 843916"/>
              <a:gd name="connsiteY2" fmla="*/ 70743 h 86673"/>
              <a:gd name="connsiteX3" fmla="*/ 490785 w 843916"/>
              <a:gd name="connsiteY3" fmla="*/ 18704 h 86673"/>
              <a:gd name="connsiteX4" fmla="*/ 843907 w 843916"/>
              <a:gd name="connsiteY4" fmla="*/ 3836 h 86673"/>
              <a:gd name="connsiteX5" fmla="*/ 479634 w 843916"/>
              <a:gd name="connsiteY5" fmla="*/ 44724 h 86673"/>
              <a:gd name="connsiteX6" fmla="*/ 293780 w 843916"/>
              <a:gd name="connsiteY6" fmla="*/ 63309 h 86673"/>
              <a:gd name="connsiteX7" fmla="*/ 131 w 843916"/>
              <a:gd name="connsiteY7" fmla="*/ 119 h 8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3916" h="86673">
                <a:moveTo>
                  <a:pt x="131" y="119"/>
                </a:moveTo>
                <a:cubicBezTo>
                  <a:pt x="6326" y="3217"/>
                  <a:pt x="275814" y="70123"/>
                  <a:pt x="330951" y="81894"/>
                </a:cubicBezTo>
                <a:cubicBezTo>
                  <a:pt x="386088" y="93665"/>
                  <a:pt x="304312" y="81275"/>
                  <a:pt x="330951" y="70743"/>
                </a:cubicBezTo>
                <a:cubicBezTo>
                  <a:pt x="357590" y="60211"/>
                  <a:pt x="405292" y="29855"/>
                  <a:pt x="490785" y="18704"/>
                </a:cubicBezTo>
                <a:cubicBezTo>
                  <a:pt x="576278" y="7553"/>
                  <a:pt x="845765" y="-501"/>
                  <a:pt x="843907" y="3836"/>
                </a:cubicBezTo>
                <a:cubicBezTo>
                  <a:pt x="842049" y="8173"/>
                  <a:pt x="479634" y="44724"/>
                  <a:pt x="479634" y="44724"/>
                </a:cubicBezTo>
                <a:cubicBezTo>
                  <a:pt x="387946" y="54636"/>
                  <a:pt x="379273" y="71363"/>
                  <a:pt x="293780" y="63309"/>
                </a:cubicBezTo>
                <a:cubicBezTo>
                  <a:pt x="208287" y="55255"/>
                  <a:pt x="-6064" y="-2979"/>
                  <a:pt x="131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43401E70-8A6C-A752-B8F4-524A119B16A7}"/>
              </a:ext>
            </a:extLst>
          </p:cNvPr>
          <p:cNvSpPr/>
          <p:nvPr/>
        </p:nvSpPr>
        <p:spPr>
          <a:xfrm>
            <a:off x="4544368" y="5538033"/>
            <a:ext cx="109420" cy="223669"/>
          </a:xfrm>
          <a:custGeom>
            <a:avLst/>
            <a:gdLst>
              <a:gd name="connsiteX0" fmla="*/ 109408 w 109420"/>
              <a:gd name="connsiteY0" fmla="*/ 406 h 223669"/>
              <a:gd name="connsiteX1" fmla="*/ 12764 w 109420"/>
              <a:gd name="connsiteY1" fmla="*/ 123069 h 223669"/>
              <a:gd name="connsiteX2" fmla="*/ 53652 w 109420"/>
              <a:gd name="connsiteY2" fmla="*/ 223430 h 223669"/>
              <a:gd name="connsiteX3" fmla="*/ 23915 w 109420"/>
              <a:gd name="connsiteY3" fmla="*/ 149089 h 223669"/>
              <a:gd name="connsiteX4" fmla="*/ 5330 w 109420"/>
              <a:gd name="connsiteY4" fmla="*/ 85899 h 223669"/>
              <a:gd name="connsiteX5" fmla="*/ 109408 w 109420"/>
              <a:gd name="connsiteY5" fmla="*/ 406 h 22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20" h="223669">
                <a:moveTo>
                  <a:pt x="109408" y="406"/>
                </a:moveTo>
                <a:cubicBezTo>
                  <a:pt x="110647" y="6601"/>
                  <a:pt x="22057" y="85898"/>
                  <a:pt x="12764" y="123069"/>
                </a:cubicBezTo>
                <a:cubicBezTo>
                  <a:pt x="3471" y="160240"/>
                  <a:pt x="51794" y="219093"/>
                  <a:pt x="53652" y="223430"/>
                </a:cubicBezTo>
                <a:cubicBezTo>
                  <a:pt x="55510" y="227767"/>
                  <a:pt x="31969" y="172011"/>
                  <a:pt x="23915" y="149089"/>
                </a:cubicBezTo>
                <a:cubicBezTo>
                  <a:pt x="15861" y="126167"/>
                  <a:pt x="-11397" y="111299"/>
                  <a:pt x="5330" y="85899"/>
                </a:cubicBezTo>
                <a:cubicBezTo>
                  <a:pt x="22057" y="60499"/>
                  <a:pt x="108169" y="-5789"/>
                  <a:pt x="109408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1EDEE4F7-8296-3716-ED42-79AFF38C9577}"/>
              </a:ext>
            </a:extLst>
          </p:cNvPr>
          <p:cNvSpPr/>
          <p:nvPr/>
        </p:nvSpPr>
        <p:spPr>
          <a:xfrm>
            <a:off x="6454373" y="2946259"/>
            <a:ext cx="204292" cy="753316"/>
          </a:xfrm>
          <a:custGeom>
            <a:avLst/>
            <a:gdLst>
              <a:gd name="connsiteX0" fmla="*/ 7387 w 204292"/>
              <a:gd name="connsiteY0" fmla="*/ 200801 h 753316"/>
              <a:gd name="connsiteX1" fmla="*/ 30247 w 204292"/>
              <a:gd name="connsiteY1" fmla="*/ 261761 h 753316"/>
              <a:gd name="connsiteX2" fmla="*/ 167407 w 204292"/>
              <a:gd name="connsiteY2" fmla="*/ 566561 h 753316"/>
              <a:gd name="connsiteX3" fmla="*/ 159787 w 204292"/>
              <a:gd name="connsiteY3" fmla="*/ 749441 h 753316"/>
              <a:gd name="connsiteX4" fmla="*/ 167407 w 204292"/>
              <a:gd name="connsiteY4" fmla="*/ 398921 h 753316"/>
              <a:gd name="connsiteX5" fmla="*/ 197887 w 204292"/>
              <a:gd name="connsiteY5" fmla="*/ 94121 h 753316"/>
              <a:gd name="connsiteX6" fmla="*/ 197887 w 204292"/>
              <a:gd name="connsiteY6" fmla="*/ 17921 h 753316"/>
              <a:gd name="connsiteX7" fmla="*/ 129307 w 204292"/>
              <a:gd name="connsiteY7" fmla="*/ 391301 h 753316"/>
              <a:gd name="connsiteX8" fmla="*/ 7387 w 204292"/>
              <a:gd name="connsiteY8" fmla="*/ 200801 h 75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92" h="753316">
                <a:moveTo>
                  <a:pt x="7387" y="200801"/>
                </a:moveTo>
                <a:cubicBezTo>
                  <a:pt x="-9123" y="179211"/>
                  <a:pt x="3577" y="200801"/>
                  <a:pt x="30247" y="261761"/>
                </a:cubicBezTo>
                <a:cubicBezTo>
                  <a:pt x="56917" y="322721"/>
                  <a:pt x="145817" y="485281"/>
                  <a:pt x="167407" y="566561"/>
                </a:cubicBezTo>
                <a:cubicBezTo>
                  <a:pt x="188997" y="647841"/>
                  <a:pt x="159787" y="777381"/>
                  <a:pt x="159787" y="749441"/>
                </a:cubicBezTo>
                <a:cubicBezTo>
                  <a:pt x="159787" y="721501"/>
                  <a:pt x="161057" y="508141"/>
                  <a:pt x="167407" y="398921"/>
                </a:cubicBezTo>
                <a:cubicBezTo>
                  <a:pt x="173757" y="289701"/>
                  <a:pt x="192807" y="157621"/>
                  <a:pt x="197887" y="94121"/>
                </a:cubicBezTo>
                <a:cubicBezTo>
                  <a:pt x="202967" y="30621"/>
                  <a:pt x="209317" y="-31609"/>
                  <a:pt x="197887" y="17921"/>
                </a:cubicBezTo>
                <a:cubicBezTo>
                  <a:pt x="186457" y="67451"/>
                  <a:pt x="161057" y="362091"/>
                  <a:pt x="129307" y="391301"/>
                </a:cubicBezTo>
                <a:cubicBezTo>
                  <a:pt x="97557" y="420511"/>
                  <a:pt x="23897" y="222391"/>
                  <a:pt x="7387" y="20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7FC20153-2198-94BB-A3AF-AA4F210A8513}"/>
              </a:ext>
            </a:extLst>
          </p:cNvPr>
          <p:cNvSpPr/>
          <p:nvPr/>
        </p:nvSpPr>
        <p:spPr>
          <a:xfrm>
            <a:off x="4609991" y="3670258"/>
            <a:ext cx="127686" cy="470069"/>
          </a:xfrm>
          <a:custGeom>
            <a:avLst/>
            <a:gdLst>
              <a:gd name="connsiteX0" fmla="*/ 127109 w 127686"/>
              <a:gd name="connsiteY0" fmla="*/ 42 h 470069"/>
              <a:gd name="connsiteX1" fmla="*/ 66784 w 127686"/>
              <a:gd name="connsiteY1" fmla="*/ 225467 h 470069"/>
              <a:gd name="connsiteX2" fmla="*/ 63609 w 127686"/>
              <a:gd name="connsiteY2" fmla="*/ 311192 h 470069"/>
              <a:gd name="connsiteX3" fmla="*/ 50909 w 127686"/>
              <a:gd name="connsiteY3" fmla="*/ 301667 h 470069"/>
              <a:gd name="connsiteX4" fmla="*/ 109 w 127686"/>
              <a:gd name="connsiteY4" fmla="*/ 469942 h 470069"/>
              <a:gd name="connsiteX5" fmla="*/ 38209 w 127686"/>
              <a:gd name="connsiteY5" fmla="*/ 323892 h 470069"/>
              <a:gd name="connsiteX6" fmla="*/ 66784 w 127686"/>
              <a:gd name="connsiteY6" fmla="*/ 38142 h 470069"/>
              <a:gd name="connsiteX7" fmla="*/ 25509 w 127686"/>
              <a:gd name="connsiteY7" fmla="*/ 244517 h 470069"/>
              <a:gd name="connsiteX8" fmla="*/ 127109 w 127686"/>
              <a:gd name="connsiteY8" fmla="*/ 42 h 47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86" h="470069">
                <a:moveTo>
                  <a:pt x="127109" y="42"/>
                </a:moveTo>
                <a:cubicBezTo>
                  <a:pt x="133988" y="-3133"/>
                  <a:pt x="77367" y="173609"/>
                  <a:pt x="66784" y="225467"/>
                </a:cubicBezTo>
                <a:cubicBezTo>
                  <a:pt x="56201" y="277325"/>
                  <a:pt x="66255" y="298492"/>
                  <a:pt x="63609" y="311192"/>
                </a:cubicBezTo>
                <a:cubicBezTo>
                  <a:pt x="60963" y="323892"/>
                  <a:pt x="61492" y="275209"/>
                  <a:pt x="50909" y="301667"/>
                </a:cubicBezTo>
                <a:cubicBezTo>
                  <a:pt x="40326" y="328125"/>
                  <a:pt x="2226" y="466238"/>
                  <a:pt x="109" y="469942"/>
                </a:cubicBezTo>
                <a:cubicBezTo>
                  <a:pt x="-2008" y="473646"/>
                  <a:pt x="27096" y="395859"/>
                  <a:pt x="38209" y="323892"/>
                </a:cubicBezTo>
                <a:cubicBezTo>
                  <a:pt x="49321" y="251925"/>
                  <a:pt x="68901" y="51371"/>
                  <a:pt x="66784" y="38142"/>
                </a:cubicBezTo>
                <a:cubicBezTo>
                  <a:pt x="64667" y="24913"/>
                  <a:pt x="12809" y="250338"/>
                  <a:pt x="25509" y="244517"/>
                </a:cubicBezTo>
                <a:cubicBezTo>
                  <a:pt x="38209" y="238696"/>
                  <a:pt x="120230" y="3217"/>
                  <a:pt x="12710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33AD8A52-0B2A-6C25-4920-E33CDD358176}"/>
              </a:ext>
            </a:extLst>
          </p:cNvPr>
          <p:cNvSpPr/>
          <p:nvPr/>
        </p:nvSpPr>
        <p:spPr>
          <a:xfrm>
            <a:off x="4476588" y="4022055"/>
            <a:ext cx="114464" cy="352478"/>
          </a:xfrm>
          <a:custGeom>
            <a:avLst/>
            <a:gdLst>
              <a:gd name="connsiteX0" fmla="*/ 114462 w 114464"/>
              <a:gd name="connsiteY0" fmla="*/ 670 h 352478"/>
              <a:gd name="connsiteX1" fmla="*/ 3337 w 114464"/>
              <a:gd name="connsiteY1" fmla="*/ 194345 h 352478"/>
              <a:gd name="connsiteX2" fmla="*/ 28737 w 114464"/>
              <a:gd name="connsiteY2" fmla="*/ 286420 h 352478"/>
              <a:gd name="connsiteX3" fmla="*/ 25562 w 114464"/>
              <a:gd name="connsiteY3" fmla="*/ 292770 h 352478"/>
              <a:gd name="connsiteX4" fmla="*/ 31912 w 114464"/>
              <a:gd name="connsiteY4" fmla="*/ 346745 h 352478"/>
              <a:gd name="connsiteX5" fmla="*/ 6512 w 114464"/>
              <a:gd name="connsiteY5" fmla="*/ 137195 h 352478"/>
              <a:gd name="connsiteX6" fmla="*/ 114462 w 114464"/>
              <a:gd name="connsiteY6" fmla="*/ 670 h 35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64" h="352478">
                <a:moveTo>
                  <a:pt x="114462" y="670"/>
                </a:moveTo>
                <a:cubicBezTo>
                  <a:pt x="113933" y="10195"/>
                  <a:pt x="17624" y="146720"/>
                  <a:pt x="3337" y="194345"/>
                </a:cubicBezTo>
                <a:cubicBezTo>
                  <a:pt x="-10950" y="241970"/>
                  <a:pt x="25033" y="270016"/>
                  <a:pt x="28737" y="286420"/>
                </a:cubicBezTo>
                <a:cubicBezTo>
                  <a:pt x="32441" y="302824"/>
                  <a:pt x="25033" y="282716"/>
                  <a:pt x="25562" y="292770"/>
                </a:cubicBezTo>
                <a:cubicBezTo>
                  <a:pt x="26091" y="302824"/>
                  <a:pt x="35087" y="372674"/>
                  <a:pt x="31912" y="346745"/>
                </a:cubicBezTo>
                <a:cubicBezTo>
                  <a:pt x="28737" y="320816"/>
                  <a:pt x="-4600" y="189053"/>
                  <a:pt x="6512" y="137195"/>
                </a:cubicBezTo>
                <a:cubicBezTo>
                  <a:pt x="17624" y="85337"/>
                  <a:pt x="114991" y="-8855"/>
                  <a:pt x="114462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3D0247C9-AEFC-B654-8734-FA5F05B5AC6D}"/>
              </a:ext>
            </a:extLst>
          </p:cNvPr>
          <p:cNvSpPr/>
          <p:nvPr/>
        </p:nvSpPr>
        <p:spPr>
          <a:xfrm>
            <a:off x="3986297" y="4284273"/>
            <a:ext cx="101599" cy="205311"/>
          </a:xfrm>
          <a:custGeom>
            <a:avLst/>
            <a:gdLst>
              <a:gd name="connsiteX0" fmla="*/ 9 w 101599"/>
              <a:gd name="connsiteY0" fmla="*/ 856 h 205311"/>
              <a:gd name="connsiteX1" fmla="*/ 89656 w 101599"/>
              <a:gd name="connsiteY1" fmla="*/ 138315 h 205311"/>
              <a:gd name="connsiteX2" fmla="*/ 89656 w 101599"/>
              <a:gd name="connsiteY2" fmla="*/ 204056 h 205311"/>
              <a:gd name="connsiteX3" fmla="*/ 95632 w 101599"/>
              <a:gd name="connsiteY3" fmla="*/ 84527 h 205311"/>
              <a:gd name="connsiteX4" fmla="*/ 9 w 101599"/>
              <a:gd name="connsiteY4" fmla="*/ 856 h 20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99" h="205311">
                <a:moveTo>
                  <a:pt x="9" y="856"/>
                </a:moveTo>
                <a:cubicBezTo>
                  <a:pt x="-987" y="9821"/>
                  <a:pt x="74715" y="104448"/>
                  <a:pt x="89656" y="138315"/>
                </a:cubicBezTo>
                <a:cubicBezTo>
                  <a:pt x="104597" y="172182"/>
                  <a:pt x="88660" y="213021"/>
                  <a:pt x="89656" y="204056"/>
                </a:cubicBezTo>
                <a:cubicBezTo>
                  <a:pt x="90652" y="195091"/>
                  <a:pt x="111569" y="113413"/>
                  <a:pt x="95632" y="84527"/>
                </a:cubicBezTo>
                <a:cubicBezTo>
                  <a:pt x="79695" y="55641"/>
                  <a:pt x="1005" y="-8109"/>
                  <a:pt x="9" y="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77FB88E0-C2FD-2E8B-071E-341695BD500D}"/>
              </a:ext>
            </a:extLst>
          </p:cNvPr>
          <p:cNvSpPr/>
          <p:nvPr/>
        </p:nvSpPr>
        <p:spPr>
          <a:xfrm>
            <a:off x="5844322" y="4422467"/>
            <a:ext cx="60501" cy="192364"/>
          </a:xfrm>
          <a:custGeom>
            <a:avLst/>
            <a:gdLst>
              <a:gd name="connsiteX0" fmla="*/ 60431 w 60501"/>
              <a:gd name="connsiteY0" fmla="*/ 121 h 192364"/>
              <a:gd name="connsiteX1" fmla="*/ 12619 w 60501"/>
              <a:gd name="connsiteY1" fmla="*/ 89768 h 192364"/>
              <a:gd name="connsiteX2" fmla="*/ 6643 w 60501"/>
              <a:gd name="connsiteY2" fmla="*/ 191368 h 192364"/>
              <a:gd name="connsiteX3" fmla="*/ 6643 w 60501"/>
              <a:gd name="connsiteY3" fmla="*/ 137580 h 192364"/>
              <a:gd name="connsiteX4" fmla="*/ 666 w 60501"/>
              <a:gd name="connsiteY4" fmla="*/ 71839 h 192364"/>
              <a:gd name="connsiteX5" fmla="*/ 60431 w 60501"/>
              <a:gd name="connsiteY5" fmla="*/ 121 h 19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1" h="192364">
                <a:moveTo>
                  <a:pt x="60431" y="121"/>
                </a:moveTo>
                <a:cubicBezTo>
                  <a:pt x="62423" y="3109"/>
                  <a:pt x="21584" y="57894"/>
                  <a:pt x="12619" y="89768"/>
                </a:cubicBezTo>
                <a:cubicBezTo>
                  <a:pt x="3654" y="121643"/>
                  <a:pt x="7639" y="183399"/>
                  <a:pt x="6643" y="191368"/>
                </a:cubicBezTo>
                <a:cubicBezTo>
                  <a:pt x="5647" y="199337"/>
                  <a:pt x="7639" y="157501"/>
                  <a:pt x="6643" y="137580"/>
                </a:cubicBezTo>
                <a:cubicBezTo>
                  <a:pt x="5647" y="117659"/>
                  <a:pt x="-2322" y="93753"/>
                  <a:pt x="666" y="71839"/>
                </a:cubicBezTo>
                <a:cubicBezTo>
                  <a:pt x="3654" y="49925"/>
                  <a:pt x="58439" y="-2867"/>
                  <a:pt x="60431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14B029FB-0F05-A901-0C80-4A7BB7B1C38F}"/>
              </a:ext>
            </a:extLst>
          </p:cNvPr>
          <p:cNvSpPr/>
          <p:nvPr/>
        </p:nvSpPr>
        <p:spPr>
          <a:xfrm>
            <a:off x="5865486" y="3920450"/>
            <a:ext cx="75265" cy="191452"/>
          </a:xfrm>
          <a:custGeom>
            <a:avLst/>
            <a:gdLst>
              <a:gd name="connsiteX0" fmla="*/ 75126 w 75265"/>
              <a:gd name="connsiteY0" fmla="*/ 115 h 191452"/>
              <a:gd name="connsiteX1" fmla="*/ 21338 w 75265"/>
              <a:gd name="connsiteY1" fmla="*/ 83785 h 191452"/>
              <a:gd name="connsiteX2" fmla="*/ 9385 w 75265"/>
              <a:gd name="connsiteY2" fmla="*/ 191362 h 191452"/>
              <a:gd name="connsiteX3" fmla="*/ 9385 w 75265"/>
              <a:gd name="connsiteY3" fmla="*/ 101715 h 191452"/>
              <a:gd name="connsiteX4" fmla="*/ 3408 w 75265"/>
              <a:gd name="connsiteY4" fmla="*/ 65856 h 191452"/>
              <a:gd name="connsiteX5" fmla="*/ 75126 w 75265"/>
              <a:gd name="connsiteY5" fmla="*/ 115 h 19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65" h="191452">
                <a:moveTo>
                  <a:pt x="75126" y="115"/>
                </a:moveTo>
                <a:cubicBezTo>
                  <a:pt x="78114" y="3103"/>
                  <a:pt x="32295" y="51911"/>
                  <a:pt x="21338" y="83785"/>
                </a:cubicBezTo>
                <a:cubicBezTo>
                  <a:pt x="10381" y="115659"/>
                  <a:pt x="11377" y="188374"/>
                  <a:pt x="9385" y="191362"/>
                </a:cubicBezTo>
                <a:cubicBezTo>
                  <a:pt x="7393" y="194350"/>
                  <a:pt x="10381" y="122633"/>
                  <a:pt x="9385" y="101715"/>
                </a:cubicBezTo>
                <a:cubicBezTo>
                  <a:pt x="8389" y="80797"/>
                  <a:pt x="-6553" y="78805"/>
                  <a:pt x="3408" y="65856"/>
                </a:cubicBezTo>
                <a:cubicBezTo>
                  <a:pt x="13369" y="52907"/>
                  <a:pt x="72138" y="-2873"/>
                  <a:pt x="75126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A31D7421-2AF7-7923-34F8-63C32943EE02}"/>
              </a:ext>
            </a:extLst>
          </p:cNvPr>
          <p:cNvSpPr/>
          <p:nvPr/>
        </p:nvSpPr>
        <p:spPr>
          <a:xfrm>
            <a:off x="3830874" y="3980271"/>
            <a:ext cx="54023" cy="143562"/>
          </a:xfrm>
          <a:custGeom>
            <a:avLst/>
            <a:gdLst>
              <a:gd name="connsiteX0" fmla="*/ 53832 w 54023"/>
              <a:gd name="connsiteY0" fmla="*/ 58 h 143562"/>
              <a:gd name="connsiteX1" fmla="*/ 17973 w 54023"/>
              <a:gd name="connsiteY1" fmla="*/ 71776 h 143562"/>
              <a:gd name="connsiteX2" fmla="*/ 17973 w 54023"/>
              <a:gd name="connsiteY2" fmla="*/ 143494 h 143562"/>
              <a:gd name="connsiteX3" fmla="*/ 44 w 54023"/>
              <a:gd name="connsiteY3" fmla="*/ 83729 h 143562"/>
              <a:gd name="connsiteX4" fmla="*/ 53832 w 54023"/>
              <a:gd name="connsiteY4" fmla="*/ 58 h 14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23" h="143562">
                <a:moveTo>
                  <a:pt x="53832" y="58"/>
                </a:moveTo>
                <a:cubicBezTo>
                  <a:pt x="56820" y="-1934"/>
                  <a:pt x="23949" y="47870"/>
                  <a:pt x="17973" y="71776"/>
                </a:cubicBezTo>
                <a:cubicBezTo>
                  <a:pt x="11996" y="95682"/>
                  <a:pt x="20961" y="141502"/>
                  <a:pt x="17973" y="143494"/>
                </a:cubicBezTo>
                <a:cubicBezTo>
                  <a:pt x="14985" y="145486"/>
                  <a:pt x="-952" y="103651"/>
                  <a:pt x="44" y="83729"/>
                </a:cubicBezTo>
                <a:cubicBezTo>
                  <a:pt x="1040" y="63807"/>
                  <a:pt x="50844" y="2050"/>
                  <a:pt x="53832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8793C809-4238-1181-D487-5EB74F48D699}"/>
              </a:ext>
            </a:extLst>
          </p:cNvPr>
          <p:cNvSpPr/>
          <p:nvPr/>
        </p:nvSpPr>
        <p:spPr>
          <a:xfrm>
            <a:off x="4189493" y="4116585"/>
            <a:ext cx="74310" cy="103272"/>
          </a:xfrm>
          <a:custGeom>
            <a:avLst/>
            <a:gdLst>
              <a:gd name="connsiteX0" fmla="*/ 13 w 74310"/>
              <a:gd name="connsiteY0" fmla="*/ 1203 h 103272"/>
              <a:gd name="connsiteX1" fmla="*/ 65754 w 74310"/>
              <a:gd name="connsiteY1" fmla="*/ 54991 h 103272"/>
              <a:gd name="connsiteX2" fmla="*/ 65754 w 74310"/>
              <a:gd name="connsiteY2" fmla="*/ 102803 h 103272"/>
              <a:gd name="connsiteX3" fmla="*/ 71731 w 74310"/>
              <a:gd name="connsiteY3" fmla="*/ 25109 h 103272"/>
              <a:gd name="connsiteX4" fmla="*/ 13 w 74310"/>
              <a:gd name="connsiteY4" fmla="*/ 1203 h 10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10" h="103272">
                <a:moveTo>
                  <a:pt x="13" y="1203"/>
                </a:moveTo>
                <a:cubicBezTo>
                  <a:pt x="-983" y="6183"/>
                  <a:pt x="54797" y="38058"/>
                  <a:pt x="65754" y="54991"/>
                </a:cubicBezTo>
                <a:cubicBezTo>
                  <a:pt x="76711" y="71924"/>
                  <a:pt x="64758" y="107783"/>
                  <a:pt x="65754" y="102803"/>
                </a:cubicBezTo>
                <a:cubicBezTo>
                  <a:pt x="66750" y="97823"/>
                  <a:pt x="79700" y="43038"/>
                  <a:pt x="71731" y="25109"/>
                </a:cubicBezTo>
                <a:cubicBezTo>
                  <a:pt x="63762" y="7180"/>
                  <a:pt x="1009" y="-3777"/>
                  <a:pt x="13" y="1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1C0BF161-EF33-1F13-3A07-98D17C4B65F3}"/>
              </a:ext>
            </a:extLst>
          </p:cNvPr>
          <p:cNvSpPr/>
          <p:nvPr/>
        </p:nvSpPr>
        <p:spPr>
          <a:xfrm>
            <a:off x="3932378" y="3768018"/>
            <a:ext cx="145422" cy="105096"/>
          </a:xfrm>
          <a:custGeom>
            <a:avLst/>
            <a:gdLst>
              <a:gd name="connsiteX0" fmla="*/ 140 w 145422"/>
              <a:gd name="connsiteY0" fmla="*/ 3135 h 105096"/>
              <a:gd name="connsiteX1" fmla="*/ 101740 w 145422"/>
              <a:gd name="connsiteY1" fmla="*/ 44970 h 105096"/>
              <a:gd name="connsiteX2" fmla="*/ 143575 w 145422"/>
              <a:gd name="connsiteY2" fmla="*/ 104735 h 105096"/>
              <a:gd name="connsiteX3" fmla="*/ 125646 w 145422"/>
              <a:gd name="connsiteY3" fmla="*/ 15088 h 105096"/>
              <a:gd name="connsiteX4" fmla="*/ 140 w 145422"/>
              <a:gd name="connsiteY4" fmla="*/ 3135 h 10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22" h="105096">
                <a:moveTo>
                  <a:pt x="140" y="3135"/>
                </a:moveTo>
                <a:cubicBezTo>
                  <a:pt x="-3844" y="8115"/>
                  <a:pt x="77834" y="28037"/>
                  <a:pt x="101740" y="44970"/>
                </a:cubicBezTo>
                <a:cubicBezTo>
                  <a:pt x="125646" y="61903"/>
                  <a:pt x="139591" y="109715"/>
                  <a:pt x="143575" y="104735"/>
                </a:cubicBezTo>
                <a:cubicBezTo>
                  <a:pt x="147559" y="99755"/>
                  <a:pt x="146564" y="33018"/>
                  <a:pt x="125646" y="15088"/>
                </a:cubicBezTo>
                <a:cubicBezTo>
                  <a:pt x="104728" y="-2842"/>
                  <a:pt x="4124" y="-1845"/>
                  <a:pt x="140" y="3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EB65C6CB-2107-CB08-1B64-225E413EDB13}"/>
              </a:ext>
            </a:extLst>
          </p:cNvPr>
          <p:cNvSpPr/>
          <p:nvPr/>
        </p:nvSpPr>
        <p:spPr>
          <a:xfrm>
            <a:off x="6203417" y="3573829"/>
            <a:ext cx="96127" cy="167597"/>
          </a:xfrm>
          <a:custGeom>
            <a:avLst/>
            <a:gdLst>
              <a:gd name="connsiteX0" fmla="*/ 24065 w 96127"/>
              <a:gd name="connsiteY0" fmla="*/ 100 h 167597"/>
              <a:gd name="connsiteX1" fmla="*/ 71877 w 96127"/>
              <a:gd name="connsiteY1" fmla="*/ 101700 h 167597"/>
              <a:gd name="connsiteX2" fmla="*/ 159 w 96127"/>
              <a:gd name="connsiteY2" fmla="*/ 167442 h 167597"/>
              <a:gd name="connsiteX3" fmla="*/ 95783 w 96127"/>
              <a:gd name="connsiteY3" fmla="*/ 83771 h 167597"/>
              <a:gd name="connsiteX4" fmla="*/ 24065 w 96127"/>
              <a:gd name="connsiteY4" fmla="*/ 100 h 16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27" h="167597">
                <a:moveTo>
                  <a:pt x="24065" y="100"/>
                </a:moveTo>
                <a:cubicBezTo>
                  <a:pt x="20081" y="3088"/>
                  <a:pt x="75861" y="73810"/>
                  <a:pt x="71877" y="101700"/>
                </a:cubicBezTo>
                <a:cubicBezTo>
                  <a:pt x="67893" y="129590"/>
                  <a:pt x="-3825" y="170430"/>
                  <a:pt x="159" y="167442"/>
                </a:cubicBezTo>
                <a:cubicBezTo>
                  <a:pt x="4143" y="164454"/>
                  <a:pt x="89807" y="105685"/>
                  <a:pt x="95783" y="83771"/>
                </a:cubicBezTo>
                <a:cubicBezTo>
                  <a:pt x="101759" y="61857"/>
                  <a:pt x="28049" y="-2888"/>
                  <a:pt x="24065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FD6961B4-0C1F-34BB-B4EF-B68A9EF8DD6F}"/>
              </a:ext>
            </a:extLst>
          </p:cNvPr>
          <p:cNvSpPr/>
          <p:nvPr/>
        </p:nvSpPr>
        <p:spPr>
          <a:xfrm>
            <a:off x="3782166" y="3776810"/>
            <a:ext cx="30822" cy="169026"/>
          </a:xfrm>
          <a:custGeom>
            <a:avLst/>
            <a:gdLst>
              <a:gd name="connsiteX0" fmla="*/ 30822 w 30822"/>
              <a:gd name="connsiteY0" fmla="*/ 319 h 169026"/>
              <a:gd name="connsiteX1" fmla="*/ 940 w 30822"/>
              <a:gd name="connsiteY1" fmla="*/ 131802 h 169026"/>
              <a:gd name="connsiteX2" fmla="*/ 6916 w 30822"/>
              <a:gd name="connsiteY2" fmla="*/ 167661 h 169026"/>
              <a:gd name="connsiteX3" fmla="*/ 940 w 30822"/>
              <a:gd name="connsiteY3" fmla="*/ 95943 h 169026"/>
              <a:gd name="connsiteX4" fmla="*/ 30822 w 30822"/>
              <a:gd name="connsiteY4" fmla="*/ 319 h 16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2" h="169026">
                <a:moveTo>
                  <a:pt x="30822" y="319"/>
                </a:moveTo>
                <a:cubicBezTo>
                  <a:pt x="30822" y="6295"/>
                  <a:pt x="4924" y="103912"/>
                  <a:pt x="940" y="131802"/>
                </a:cubicBezTo>
                <a:cubicBezTo>
                  <a:pt x="-3044" y="159692"/>
                  <a:pt x="6916" y="173637"/>
                  <a:pt x="6916" y="167661"/>
                </a:cubicBezTo>
                <a:cubicBezTo>
                  <a:pt x="6916" y="161685"/>
                  <a:pt x="-1052" y="117857"/>
                  <a:pt x="940" y="95943"/>
                </a:cubicBezTo>
                <a:cubicBezTo>
                  <a:pt x="2932" y="74029"/>
                  <a:pt x="30822" y="-5657"/>
                  <a:pt x="30822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4CE3200A-5808-6CC4-15D8-9147EA537D10}"/>
              </a:ext>
            </a:extLst>
          </p:cNvPr>
          <p:cNvSpPr/>
          <p:nvPr/>
        </p:nvSpPr>
        <p:spPr>
          <a:xfrm>
            <a:off x="5628162" y="3830365"/>
            <a:ext cx="86965" cy="170599"/>
          </a:xfrm>
          <a:custGeom>
            <a:avLst/>
            <a:gdLst>
              <a:gd name="connsiteX0" fmla="*/ 19603 w 86965"/>
              <a:gd name="connsiteY0" fmla="*/ 553 h 170599"/>
              <a:gd name="connsiteX1" fmla="*/ 19603 w 86965"/>
              <a:gd name="connsiteY1" fmla="*/ 66294 h 170599"/>
              <a:gd name="connsiteX2" fmla="*/ 85344 w 86965"/>
              <a:gd name="connsiteY2" fmla="*/ 167894 h 170599"/>
              <a:gd name="connsiteX3" fmla="*/ 61438 w 86965"/>
              <a:gd name="connsiteY3" fmla="*/ 138011 h 170599"/>
              <a:gd name="connsiteX4" fmla="*/ 1673 w 86965"/>
              <a:gd name="connsiteY4" fmla="*/ 102153 h 170599"/>
              <a:gd name="connsiteX5" fmla="*/ 19603 w 86965"/>
              <a:gd name="connsiteY5" fmla="*/ 553 h 17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65" h="170599">
                <a:moveTo>
                  <a:pt x="19603" y="553"/>
                </a:moveTo>
                <a:cubicBezTo>
                  <a:pt x="22591" y="-5424"/>
                  <a:pt x="8646" y="38404"/>
                  <a:pt x="19603" y="66294"/>
                </a:cubicBezTo>
                <a:cubicBezTo>
                  <a:pt x="30560" y="94184"/>
                  <a:pt x="85344" y="167894"/>
                  <a:pt x="85344" y="167894"/>
                </a:cubicBezTo>
                <a:cubicBezTo>
                  <a:pt x="92317" y="179847"/>
                  <a:pt x="75383" y="148968"/>
                  <a:pt x="61438" y="138011"/>
                </a:cubicBezTo>
                <a:cubicBezTo>
                  <a:pt x="47493" y="127054"/>
                  <a:pt x="9642" y="125063"/>
                  <a:pt x="1673" y="102153"/>
                </a:cubicBezTo>
                <a:cubicBezTo>
                  <a:pt x="-6296" y="79243"/>
                  <a:pt x="16615" y="6530"/>
                  <a:pt x="19603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BB2B923E-9604-3BFC-80D0-A8FB44C87AAC}"/>
              </a:ext>
            </a:extLst>
          </p:cNvPr>
          <p:cNvSpPr/>
          <p:nvPr/>
        </p:nvSpPr>
        <p:spPr>
          <a:xfrm>
            <a:off x="4279092" y="3884280"/>
            <a:ext cx="69350" cy="126554"/>
          </a:xfrm>
          <a:custGeom>
            <a:avLst/>
            <a:gdLst>
              <a:gd name="connsiteX0" fmla="*/ 61 w 69350"/>
              <a:gd name="connsiteY0" fmla="*/ 426 h 126554"/>
              <a:gd name="connsiteX1" fmla="*/ 53849 w 69350"/>
              <a:gd name="connsiteY1" fmla="*/ 84096 h 126554"/>
              <a:gd name="connsiteX2" fmla="*/ 53849 w 69350"/>
              <a:gd name="connsiteY2" fmla="*/ 125932 h 126554"/>
              <a:gd name="connsiteX3" fmla="*/ 65802 w 69350"/>
              <a:gd name="connsiteY3" fmla="*/ 54214 h 126554"/>
              <a:gd name="connsiteX4" fmla="*/ 61 w 69350"/>
              <a:gd name="connsiteY4" fmla="*/ 426 h 1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50" h="126554">
                <a:moveTo>
                  <a:pt x="61" y="426"/>
                </a:moveTo>
                <a:cubicBezTo>
                  <a:pt x="-1931" y="5406"/>
                  <a:pt x="44884" y="63178"/>
                  <a:pt x="53849" y="84096"/>
                </a:cubicBezTo>
                <a:cubicBezTo>
                  <a:pt x="62814" y="105014"/>
                  <a:pt x="51857" y="130912"/>
                  <a:pt x="53849" y="125932"/>
                </a:cubicBezTo>
                <a:cubicBezTo>
                  <a:pt x="55841" y="120952"/>
                  <a:pt x="77755" y="73139"/>
                  <a:pt x="65802" y="54214"/>
                </a:cubicBezTo>
                <a:cubicBezTo>
                  <a:pt x="53849" y="35289"/>
                  <a:pt x="2053" y="-4554"/>
                  <a:pt x="61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1C178C58-E70B-AA52-B48D-2EB2CC07707E}"/>
              </a:ext>
            </a:extLst>
          </p:cNvPr>
          <p:cNvSpPr/>
          <p:nvPr/>
        </p:nvSpPr>
        <p:spPr>
          <a:xfrm>
            <a:off x="5699288" y="4171549"/>
            <a:ext cx="103873" cy="215223"/>
          </a:xfrm>
          <a:custGeom>
            <a:avLst/>
            <a:gdLst>
              <a:gd name="connsiteX0" fmla="*/ 103865 w 103873"/>
              <a:gd name="connsiteY0" fmla="*/ 27 h 215223"/>
              <a:gd name="connsiteX1" fmla="*/ 8241 w 103873"/>
              <a:gd name="connsiteY1" fmla="*/ 137486 h 215223"/>
              <a:gd name="connsiteX2" fmla="*/ 56053 w 103873"/>
              <a:gd name="connsiteY2" fmla="*/ 215180 h 215223"/>
              <a:gd name="connsiteX3" fmla="*/ 32147 w 103873"/>
              <a:gd name="connsiteY3" fmla="*/ 149439 h 215223"/>
              <a:gd name="connsiteX4" fmla="*/ 2265 w 103873"/>
              <a:gd name="connsiteY4" fmla="*/ 125533 h 215223"/>
              <a:gd name="connsiteX5" fmla="*/ 103865 w 103873"/>
              <a:gd name="connsiteY5" fmla="*/ 27 h 21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73" h="215223">
                <a:moveTo>
                  <a:pt x="103865" y="27"/>
                </a:moveTo>
                <a:cubicBezTo>
                  <a:pt x="104861" y="2019"/>
                  <a:pt x="16210" y="101627"/>
                  <a:pt x="8241" y="137486"/>
                </a:cubicBezTo>
                <a:cubicBezTo>
                  <a:pt x="272" y="173345"/>
                  <a:pt x="52069" y="213188"/>
                  <a:pt x="56053" y="215180"/>
                </a:cubicBezTo>
                <a:cubicBezTo>
                  <a:pt x="60037" y="217172"/>
                  <a:pt x="32147" y="149439"/>
                  <a:pt x="32147" y="149439"/>
                </a:cubicBezTo>
                <a:cubicBezTo>
                  <a:pt x="23182" y="134498"/>
                  <a:pt x="-8692" y="145454"/>
                  <a:pt x="2265" y="125533"/>
                </a:cubicBezTo>
                <a:cubicBezTo>
                  <a:pt x="13222" y="105612"/>
                  <a:pt x="102869" y="-1965"/>
                  <a:pt x="10386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97FF9E9-EB27-E114-3591-16FC4A17B946}"/>
              </a:ext>
            </a:extLst>
          </p:cNvPr>
          <p:cNvSpPr/>
          <p:nvPr/>
        </p:nvSpPr>
        <p:spPr>
          <a:xfrm>
            <a:off x="4291025" y="3717239"/>
            <a:ext cx="119674" cy="101799"/>
          </a:xfrm>
          <a:custGeom>
            <a:avLst/>
            <a:gdLst>
              <a:gd name="connsiteX0" fmla="*/ 81 w 119674"/>
              <a:gd name="connsiteY0" fmla="*/ 126 h 101799"/>
              <a:gd name="connsiteX1" fmla="*/ 95704 w 119674"/>
              <a:gd name="connsiteY1" fmla="*/ 47937 h 101799"/>
              <a:gd name="connsiteX2" fmla="*/ 113634 w 119674"/>
              <a:gd name="connsiteY2" fmla="*/ 101726 h 101799"/>
              <a:gd name="connsiteX3" fmla="*/ 113634 w 119674"/>
              <a:gd name="connsiteY3" fmla="*/ 35985 h 101799"/>
              <a:gd name="connsiteX4" fmla="*/ 81 w 119674"/>
              <a:gd name="connsiteY4" fmla="*/ 126 h 10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4" h="101799">
                <a:moveTo>
                  <a:pt x="81" y="126"/>
                </a:moveTo>
                <a:cubicBezTo>
                  <a:pt x="-2907" y="2118"/>
                  <a:pt x="76778" y="31004"/>
                  <a:pt x="95704" y="47937"/>
                </a:cubicBezTo>
                <a:cubicBezTo>
                  <a:pt x="114630" y="64870"/>
                  <a:pt x="110646" y="103718"/>
                  <a:pt x="113634" y="101726"/>
                </a:cubicBezTo>
                <a:cubicBezTo>
                  <a:pt x="116622" y="99734"/>
                  <a:pt x="125587" y="51922"/>
                  <a:pt x="113634" y="35985"/>
                </a:cubicBezTo>
                <a:cubicBezTo>
                  <a:pt x="101681" y="20048"/>
                  <a:pt x="3069" y="-1866"/>
                  <a:pt x="81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77B6AD33-86C3-4633-3762-60F6DA3BAA3D}"/>
              </a:ext>
            </a:extLst>
          </p:cNvPr>
          <p:cNvSpPr/>
          <p:nvPr/>
        </p:nvSpPr>
        <p:spPr>
          <a:xfrm>
            <a:off x="5383953" y="3651506"/>
            <a:ext cx="102466" cy="228184"/>
          </a:xfrm>
          <a:custGeom>
            <a:avLst/>
            <a:gdLst>
              <a:gd name="connsiteX0" fmla="*/ 84518 w 102466"/>
              <a:gd name="connsiteY0" fmla="*/ 118 h 228184"/>
              <a:gd name="connsiteX1" fmla="*/ 42682 w 102466"/>
              <a:gd name="connsiteY1" fmla="*/ 131600 h 228184"/>
              <a:gd name="connsiteX2" fmla="*/ 102447 w 102466"/>
              <a:gd name="connsiteY2" fmla="*/ 227223 h 228184"/>
              <a:gd name="connsiteX3" fmla="*/ 48659 w 102466"/>
              <a:gd name="connsiteY3" fmla="*/ 179412 h 228184"/>
              <a:gd name="connsiteX4" fmla="*/ 847 w 102466"/>
              <a:gd name="connsiteY4" fmla="*/ 155506 h 228184"/>
              <a:gd name="connsiteX5" fmla="*/ 84518 w 102466"/>
              <a:gd name="connsiteY5" fmla="*/ 118 h 22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66" h="228184">
                <a:moveTo>
                  <a:pt x="84518" y="118"/>
                </a:moveTo>
                <a:cubicBezTo>
                  <a:pt x="91491" y="-3866"/>
                  <a:pt x="39694" y="93749"/>
                  <a:pt x="42682" y="131600"/>
                </a:cubicBezTo>
                <a:cubicBezTo>
                  <a:pt x="45670" y="169451"/>
                  <a:pt x="101451" y="219254"/>
                  <a:pt x="102447" y="227223"/>
                </a:cubicBezTo>
                <a:cubicBezTo>
                  <a:pt x="103443" y="235192"/>
                  <a:pt x="65592" y="191365"/>
                  <a:pt x="48659" y="179412"/>
                </a:cubicBezTo>
                <a:cubicBezTo>
                  <a:pt x="31726" y="167459"/>
                  <a:pt x="-6126" y="179412"/>
                  <a:pt x="847" y="155506"/>
                </a:cubicBezTo>
                <a:cubicBezTo>
                  <a:pt x="7819" y="131600"/>
                  <a:pt x="77545" y="4102"/>
                  <a:pt x="84518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AD0C672-E48B-C780-6FE6-89E8966634E3}"/>
              </a:ext>
            </a:extLst>
          </p:cNvPr>
          <p:cNvSpPr/>
          <p:nvPr/>
        </p:nvSpPr>
        <p:spPr>
          <a:xfrm>
            <a:off x="4183444" y="4542118"/>
            <a:ext cx="103023" cy="155388"/>
          </a:xfrm>
          <a:custGeom>
            <a:avLst/>
            <a:gdLst>
              <a:gd name="connsiteX0" fmla="*/ 59850 w 103023"/>
              <a:gd name="connsiteY0" fmla="*/ 0 h 155388"/>
              <a:gd name="connsiteX1" fmla="*/ 83756 w 103023"/>
              <a:gd name="connsiteY1" fmla="*/ 107576 h 155388"/>
              <a:gd name="connsiteX2" fmla="*/ 85 w 103023"/>
              <a:gd name="connsiteY2" fmla="*/ 155388 h 155388"/>
              <a:gd name="connsiteX3" fmla="*/ 101685 w 103023"/>
              <a:gd name="connsiteY3" fmla="*/ 107576 h 155388"/>
              <a:gd name="connsiteX4" fmla="*/ 59850 w 103023"/>
              <a:gd name="connsiteY4" fmla="*/ 0 h 15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23" h="155388">
                <a:moveTo>
                  <a:pt x="59850" y="0"/>
                </a:moveTo>
                <a:cubicBezTo>
                  <a:pt x="56862" y="0"/>
                  <a:pt x="93717" y="81678"/>
                  <a:pt x="83756" y="107576"/>
                </a:cubicBezTo>
                <a:cubicBezTo>
                  <a:pt x="73795" y="133474"/>
                  <a:pt x="-2903" y="155388"/>
                  <a:pt x="85" y="155388"/>
                </a:cubicBezTo>
                <a:cubicBezTo>
                  <a:pt x="3073" y="155388"/>
                  <a:pt x="91724" y="127498"/>
                  <a:pt x="101685" y="107576"/>
                </a:cubicBezTo>
                <a:cubicBezTo>
                  <a:pt x="111646" y="87654"/>
                  <a:pt x="62838" y="0"/>
                  <a:pt x="598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74CBB3E4-A9A8-986D-8B01-B4997DA90AC5}"/>
              </a:ext>
            </a:extLst>
          </p:cNvPr>
          <p:cNvSpPr/>
          <p:nvPr/>
        </p:nvSpPr>
        <p:spPr>
          <a:xfrm>
            <a:off x="5808658" y="4679569"/>
            <a:ext cx="60433" cy="251279"/>
          </a:xfrm>
          <a:custGeom>
            <a:avLst/>
            <a:gdLst>
              <a:gd name="connsiteX0" fmla="*/ 471 w 60433"/>
              <a:gd name="connsiteY0" fmla="*/ 7 h 251279"/>
              <a:gd name="connsiteX1" fmla="*/ 12424 w 60433"/>
              <a:gd name="connsiteY1" fmla="*/ 119537 h 251279"/>
              <a:gd name="connsiteX2" fmla="*/ 60236 w 60433"/>
              <a:gd name="connsiteY2" fmla="*/ 137466 h 251279"/>
              <a:gd name="connsiteX3" fmla="*/ 30354 w 60433"/>
              <a:gd name="connsiteY3" fmla="*/ 251019 h 251279"/>
              <a:gd name="connsiteX4" fmla="*/ 54260 w 60433"/>
              <a:gd name="connsiteY4" fmla="*/ 167349 h 251279"/>
              <a:gd name="connsiteX5" fmla="*/ 6448 w 60433"/>
              <a:gd name="connsiteY5" fmla="*/ 125513 h 251279"/>
              <a:gd name="connsiteX6" fmla="*/ 471 w 60433"/>
              <a:gd name="connsiteY6" fmla="*/ 7 h 2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33" h="251279">
                <a:moveTo>
                  <a:pt x="471" y="7"/>
                </a:moveTo>
                <a:cubicBezTo>
                  <a:pt x="1467" y="-989"/>
                  <a:pt x="2463" y="96627"/>
                  <a:pt x="12424" y="119537"/>
                </a:cubicBezTo>
                <a:cubicBezTo>
                  <a:pt x="22385" y="142447"/>
                  <a:pt x="57248" y="115552"/>
                  <a:pt x="60236" y="137466"/>
                </a:cubicBezTo>
                <a:cubicBezTo>
                  <a:pt x="63224" y="159380"/>
                  <a:pt x="31350" y="246039"/>
                  <a:pt x="30354" y="251019"/>
                </a:cubicBezTo>
                <a:cubicBezTo>
                  <a:pt x="29358" y="256000"/>
                  <a:pt x="58244" y="188267"/>
                  <a:pt x="54260" y="167349"/>
                </a:cubicBezTo>
                <a:cubicBezTo>
                  <a:pt x="50276" y="146431"/>
                  <a:pt x="13421" y="153403"/>
                  <a:pt x="6448" y="125513"/>
                </a:cubicBezTo>
                <a:cubicBezTo>
                  <a:pt x="-525" y="97623"/>
                  <a:pt x="-525" y="1003"/>
                  <a:pt x="47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7D487DED-3451-2571-D386-67152D25500C}"/>
              </a:ext>
            </a:extLst>
          </p:cNvPr>
          <p:cNvSpPr/>
          <p:nvPr/>
        </p:nvSpPr>
        <p:spPr>
          <a:xfrm>
            <a:off x="4089291" y="4822981"/>
            <a:ext cx="76694" cy="209207"/>
          </a:xfrm>
          <a:custGeom>
            <a:avLst/>
            <a:gdLst>
              <a:gd name="connsiteX0" fmla="*/ 76309 w 76694"/>
              <a:gd name="connsiteY0" fmla="*/ 31 h 209207"/>
              <a:gd name="connsiteX1" fmla="*/ 34474 w 76694"/>
              <a:gd name="connsiteY1" fmla="*/ 125537 h 209207"/>
              <a:gd name="connsiteX2" fmla="*/ 64356 w 76694"/>
              <a:gd name="connsiteY2" fmla="*/ 209207 h 209207"/>
              <a:gd name="connsiteX3" fmla="*/ 28497 w 76694"/>
              <a:gd name="connsiteY3" fmla="*/ 137490 h 209207"/>
              <a:gd name="connsiteX4" fmla="*/ 4591 w 76694"/>
              <a:gd name="connsiteY4" fmla="*/ 113584 h 209207"/>
              <a:gd name="connsiteX5" fmla="*/ 76309 w 76694"/>
              <a:gd name="connsiteY5" fmla="*/ 31 h 20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94" h="209207">
                <a:moveTo>
                  <a:pt x="76309" y="31"/>
                </a:moveTo>
                <a:cubicBezTo>
                  <a:pt x="81289" y="2023"/>
                  <a:pt x="36466" y="90674"/>
                  <a:pt x="34474" y="125537"/>
                </a:cubicBezTo>
                <a:cubicBezTo>
                  <a:pt x="32482" y="160400"/>
                  <a:pt x="65352" y="207215"/>
                  <a:pt x="64356" y="209207"/>
                </a:cubicBezTo>
                <a:lnTo>
                  <a:pt x="28497" y="137490"/>
                </a:lnTo>
                <a:cubicBezTo>
                  <a:pt x="18536" y="121553"/>
                  <a:pt x="-11346" y="136494"/>
                  <a:pt x="4591" y="113584"/>
                </a:cubicBezTo>
                <a:cubicBezTo>
                  <a:pt x="20528" y="90674"/>
                  <a:pt x="71329" y="-1961"/>
                  <a:pt x="76309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0D99D103-31BF-0F00-F69A-779A7A25A2A1}"/>
              </a:ext>
            </a:extLst>
          </p:cNvPr>
          <p:cNvSpPr/>
          <p:nvPr/>
        </p:nvSpPr>
        <p:spPr>
          <a:xfrm>
            <a:off x="5485255" y="4623019"/>
            <a:ext cx="128133" cy="104641"/>
          </a:xfrm>
          <a:custGeom>
            <a:avLst/>
            <a:gdLst>
              <a:gd name="connsiteX0" fmla="*/ 1145 w 128133"/>
              <a:gd name="connsiteY0" fmla="*/ 2769 h 104641"/>
              <a:gd name="connsiteX1" fmla="*/ 126651 w 128133"/>
              <a:gd name="connsiteY1" fmla="*/ 104369 h 104641"/>
              <a:gd name="connsiteX2" fmla="*/ 66886 w 128133"/>
              <a:gd name="connsiteY2" fmla="*/ 32652 h 104641"/>
              <a:gd name="connsiteX3" fmla="*/ 1145 w 128133"/>
              <a:gd name="connsiteY3" fmla="*/ 2769 h 10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3" h="104641">
                <a:moveTo>
                  <a:pt x="1145" y="2769"/>
                </a:moveTo>
                <a:cubicBezTo>
                  <a:pt x="11106" y="14722"/>
                  <a:pt x="115694" y="99388"/>
                  <a:pt x="126651" y="104369"/>
                </a:cubicBezTo>
                <a:cubicBezTo>
                  <a:pt x="137608" y="109350"/>
                  <a:pt x="84815" y="44605"/>
                  <a:pt x="66886" y="32652"/>
                </a:cubicBezTo>
                <a:cubicBezTo>
                  <a:pt x="48957" y="20699"/>
                  <a:pt x="-8816" y="-9184"/>
                  <a:pt x="1145" y="2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D62E6254-4324-B629-0109-2733679A271C}"/>
              </a:ext>
            </a:extLst>
          </p:cNvPr>
          <p:cNvSpPr/>
          <p:nvPr/>
        </p:nvSpPr>
        <p:spPr>
          <a:xfrm>
            <a:off x="4453785" y="4635006"/>
            <a:ext cx="150364" cy="98539"/>
          </a:xfrm>
          <a:custGeom>
            <a:avLst/>
            <a:gdLst>
              <a:gd name="connsiteX0" fmla="*/ 94309 w 150364"/>
              <a:gd name="connsiteY0" fmla="*/ 2735 h 98539"/>
              <a:gd name="connsiteX1" fmla="*/ 22591 w 150364"/>
              <a:gd name="connsiteY1" fmla="*/ 50547 h 98539"/>
              <a:gd name="connsiteX2" fmla="*/ 10639 w 150364"/>
              <a:gd name="connsiteY2" fmla="*/ 98359 h 98539"/>
              <a:gd name="connsiteX3" fmla="*/ 10639 w 150364"/>
              <a:gd name="connsiteY3" fmla="*/ 32618 h 98539"/>
              <a:gd name="connsiteX4" fmla="*/ 148097 w 150364"/>
              <a:gd name="connsiteY4" fmla="*/ 8712 h 98539"/>
              <a:gd name="connsiteX5" fmla="*/ 94309 w 150364"/>
              <a:gd name="connsiteY5" fmla="*/ 2735 h 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364" h="98539">
                <a:moveTo>
                  <a:pt x="94309" y="2735"/>
                </a:moveTo>
                <a:cubicBezTo>
                  <a:pt x="73391" y="9707"/>
                  <a:pt x="36536" y="34610"/>
                  <a:pt x="22591" y="50547"/>
                </a:cubicBezTo>
                <a:cubicBezTo>
                  <a:pt x="8646" y="66484"/>
                  <a:pt x="12631" y="101347"/>
                  <a:pt x="10639" y="98359"/>
                </a:cubicBezTo>
                <a:cubicBezTo>
                  <a:pt x="8647" y="95371"/>
                  <a:pt x="-12271" y="47559"/>
                  <a:pt x="10639" y="32618"/>
                </a:cubicBezTo>
                <a:cubicBezTo>
                  <a:pt x="33549" y="17677"/>
                  <a:pt x="135148" y="13692"/>
                  <a:pt x="148097" y="8712"/>
                </a:cubicBezTo>
                <a:cubicBezTo>
                  <a:pt x="161046" y="3732"/>
                  <a:pt x="115227" y="-4237"/>
                  <a:pt x="94309" y="2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5F694B57-8196-7781-69BF-5081D9891973}"/>
              </a:ext>
            </a:extLst>
          </p:cNvPr>
          <p:cNvSpPr/>
          <p:nvPr/>
        </p:nvSpPr>
        <p:spPr>
          <a:xfrm>
            <a:off x="4416563" y="4794071"/>
            <a:ext cx="532940" cy="100845"/>
          </a:xfrm>
          <a:custGeom>
            <a:avLst/>
            <a:gdLst>
              <a:gd name="connsiteX0" fmla="*/ 531955 w 532940"/>
              <a:gd name="connsiteY0" fmla="*/ 16988 h 100845"/>
              <a:gd name="connsiteX1" fmla="*/ 203249 w 532940"/>
              <a:gd name="connsiteY1" fmla="*/ 11011 h 100845"/>
              <a:gd name="connsiteX2" fmla="*/ 268990 w 532940"/>
              <a:gd name="connsiteY2" fmla="*/ 28941 h 100845"/>
              <a:gd name="connsiteX3" fmla="*/ 49 w 532940"/>
              <a:gd name="connsiteY3" fmla="*/ 100658 h 100845"/>
              <a:gd name="connsiteX4" fmla="*/ 292896 w 532940"/>
              <a:gd name="connsiteY4" fmla="*/ 5035 h 100845"/>
              <a:gd name="connsiteX5" fmla="*/ 531955 w 532940"/>
              <a:gd name="connsiteY5" fmla="*/ 16988 h 10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940" h="100845">
                <a:moveTo>
                  <a:pt x="531955" y="16988"/>
                </a:moveTo>
                <a:cubicBezTo>
                  <a:pt x="517014" y="17984"/>
                  <a:pt x="247076" y="9019"/>
                  <a:pt x="203249" y="11011"/>
                </a:cubicBezTo>
                <a:cubicBezTo>
                  <a:pt x="159422" y="13003"/>
                  <a:pt x="302857" y="14000"/>
                  <a:pt x="268990" y="28941"/>
                </a:cubicBezTo>
                <a:cubicBezTo>
                  <a:pt x="235123" y="43882"/>
                  <a:pt x="-3935" y="104642"/>
                  <a:pt x="49" y="100658"/>
                </a:cubicBezTo>
                <a:cubicBezTo>
                  <a:pt x="4033" y="96674"/>
                  <a:pt x="197273" y="20972"/>
                  <a:pt x="292896" y="5035"/>
                </a:cubicBezTo>
                <a:cubicBezTo>
                  <a:pt x="388519" y="-10902"/>
                  <a:pt x="546896" y="15992"/>
                  <a:pt x="531955" y="16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685F6A07-0F08-1DFD-718B-8095BA13B691}"/>
              </a:ext>
            </a:extLst>
          </p:cNvPr>
          <p:cNvSpPr/>
          <p:nvPr/>
        </p:nvSpPr>
        <p:spPr>
          <a:xfrm>
            <a:off x="4481852" y="5431808"/>
            <a:ext cx="341847" cy="90491"/>
          </a:xfrm>
          <a:custGeom>
            <a:avLst/>
            <a:gdLst>
              <a:gd name="connsiteX0" fmla="*/ 501 w 341847"/>
              <a:gd name="connsiteY0" fmla="*/ 90451 h 90491"/>
              <a:gd name="connsiteX1" fmla="*/ 161866 w 341847"/>
              <a:gd name="connsiteY1" fmla="*/ 12757 h 90491"/>
              <a:gd name="connsiteX2" fmla="*/ 341160 w 341847"/>
              <a:gd name="connsiteY2" fmla="*/ 48616 h 90491"/>
              <a:gd name="connsiteX3" fmla="*/ 215654 w 341847"/>
              <a:gd name="connsiteY3" fmla="*/ 804 h 90491"/>
              <a:gd name="connsiteX4" fmla="*/ 501 w 341847"/>
              <a:gd name="connsiteY4" fmla="*/ 90451 h 9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847" h="90491">
                <a:moveTo>
                  <a:pt x="501" y="90451"/>
                </a:moveTo>
                <a:cubicBezTo>
                  <a:pt x="-8464" y="92443"/>
                  <a:pt x="105090" y="19729"/>
                  <a:pt x="161866" y="12757"/>
                </a:cubicBezTo>
                <a:cubicBezTo>
                  <a:pt x="218642" y="5785"/>
                  <a:pt x="332195" y="50608"/>
                  <a:pt x="341160" y="48616"/>
                </a:cubicBezTo>
                <a:cubicBezTo>
                  <a:pt x="350125" y="46624"/>
                  <a:pt x="269442" y="-7164"/>
                  <a:pt x="215654" y="804"/>
                </a:cubicBezTo>
                <a:cubicBezTo>
                  <a:pt x="161866" y="8772"/>
                  <a:pt x="9466" y="88459"/>
                  <a:pt x="501" y="90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1D6B89D4-B4B1-2C16-18D4-DCB7E6630474}"/>
              </a:ext>
            </a:extLst>
          </p:cNvPr>
          <p:cNvSpPr/>
          <p:nvPr/>
        </p:nvSpPr>
        <p:spPr>
          <a:xfrm>
            <a:off x="6036028" y="4324088"/>
            <a:ext cx="77912" cy="265996"/>
          </a:xfrm>
          <a:custGeom>
            <a:avLst/>
            <a:gdLst>
              <a:gd name="connsiteX0" fmla="*/ 6184 w 77912"/>
              <a:gd name="connsiteY0" fmla="*/ 2877 h 265996"/>
              <a:gd name="connsiteX1" fmla="*/ 77901 w 77912"/>
              <a:gd name="connsiteY1" fmla="*/ 152288 h 265996"/>
              <a:gd name="connsiteX2" fmla="*/ 207 w 77912"/>
              <a:gd name="connsiteY2" fmla="*/ 265841 h 265996"/>
              <a:gd name="connsiteX3" fmla="*/ 53996 w 77912"/>
              <a:gd name="connsiteY3" fmla="*/ 128383 h 265996"/>
              <a:gd name="connsiteX4" fmla="*/ 18137 w 77912"/>
              <a:gd name="connsiteY4" fmla="*/ 56665 h 265996"/>
              <a:gd name="connsiteX5" fmla="*/ 6184 w 77912"/>
              <a:gd name="connsiteY5" fmla="*/ 2877 h 26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12" h="265996">
                <a:moveTo>
                  <a:pt x="6184" y="2877"/>
                </a:moveTo>
                <a:cubicBezTo>
                  <a:pt x="16145" y="18814"/>
                  <a:pt x="78897" y="108461"/>
                  <a:pt x="77901" y="152288"/>
                </a:cubicBezTo>
                <a:cubicBezTo>
                  <a:pt x="76905" y="196115"/>
                  <a:pt x="4191" y="269825"/>
                  <a:pt x="207" y="265841"/>
                </a:cubicBezTo>
                <a:cubicBezTo>
                  <a:pt x="-3777" y="261857"/>
                  <a:pt x="51008" y="163246"/>
                  <a:pt x="53996" y="128383"/>
                </a:cubicBezTo>
                <a:cubicBezTo>
                  <a:pt x="56984" y="93520"/>
                  <a:pt x="18137" y="56665"/>
                  <a:pt x="18137" y="56665"/>
                </a:cubicBezTo>
                <a:cubicBezTo>
                  <a:pt x="10168" y="41724"/>
                  <a:pt x="-3777" y="-13060"/>
                  <a:pt x="6184" y="2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65547DC2-7F88-3D58-CD4A-110D3CA52131}"/>
              </a:ext>
            </a:extLst>
          </p:cNvPr>
          <p:cNvSpPr/>
          <p:nvPr/>
        </p:nvSpPr>
        <p:spPr>
          <a:xfrm>
            <a:off x="3661930" y="3765176"/>
            <a:ext cx="55769" cy="252586"/>
          </a:xfrm>
          <a:custGeom>
            <a:avLst/>
            <a:gdLst>
              <a:gd name="connsiteX0" fmla="*/ 55435 w 55769"/>
              <a:gd name="connsiteY0" fmla="*/ 0 h 252586"/>
              <a:gd name="connsiteX1" fmla="*/ 25552 w 55769"/>
              <a:gd name="connsiteY1" fmla="*/ 143436 h 252586"/>
              <a:gd name="connsiteX2" fmla="*/ 49458 w 55769"/>
              <a:gd name="connsiteY2" fmla="*/ 251012 h 252586"/>
              <a:gd name="connsiteX3" fmla="*/ 19576 w 55769"/>
              <a:gd name="connsiteY3" fmla="*/ 203200 h 252586"/>
              <a:gd name="connsiteX4" fmla="*/ 1646 w 55769"/>
              <a:gd name="connsiteY4" fmla="*/ 143436 h 252586"/>
              <a:gd name="connsiteX5" fmla="*/ 55435 w 55769"/>
              <a:gd name="connsiteY5" fmla="*/ 0 h 25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69" h="252586">
                <a:moveTo>
                  <a:pt x="55435" y="0"/>
                </a:moveTo>
                <a:cubicBezTo>
                  <a:pt x="59419" y="0"/>
                  <a:pt x="26548" y="101601"/>
                  <a:pt x="25552" y="143436"/>
                </a:cubicBezTo>
                <a:cubicBezTo>
                  <a:pt x="24556" y="185271"/>
                  <a:pt x="50454" y="241051"/>
                  <a:pt x="49458" y="251012"/>
                </a:cubicBezTo>
                <a:cubicBezTo>
                  <a:pt x="48462" y="260973"/>
                  <a:pt x="27545" y="221129"/>
                  <a:pt x="19576" y="203200"/>
                </a:cubicBezTo>
                <a:cubicBezTo>
                  <a:pt x="11607" y="185271"/>
                  <a:pt x="-5326" y="170330"/>
                  <a:pt x="1646" y="143436"/>
                </a:cubicBezTo>
                <a:cubicBezTo>
                  <a:pt x="8618" y="116542"/>
                  <a:pt x="51451" y="0"/>
                  <a:pt x="554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D5D5D00B-2B73-FF50-FEDB-917EBE04ED7E}"/>
              </a:ext>
            </a:extLst>
          </p:cNvPr>
          <p:cNvSpPr/>
          <p:nvPr/>
        </p:nvSpPr>
        <p:spPr>
          <a:xfrm>
            <a:off x="5586385" y="5187567"/>
            <a:ext cx="268883" cy="172289"/>
          </a:xfrm>
          <a:custGeom>
            <a:avLst/>
            <a:gdLst>
              <a:gd name="connsiteX0" fmla="*/ 168956 w 268883"/>
              <a:gd name="connsiteY0" fmla="*/ 9 h 172289"/>
              <a:gd name="connsiteX1" fmla="*/ 222744 w 268883"/>
              <a:gd name="connsiteY1" fmla="*/ 101609 h 172289"/>
              <a:gd name="connsiteX2" fmla="*/ 157003 w 268883"/>
              <a:gd name="connsiteY2" fmla="*/ 161374 h 172289"/>
              <a:gd name="connsiteX3" fmla="*/ 1615 w 268883"/>
              <a:gd name="connsiteY3" fmla="*/ 167351 h 172289"/>
              <a:gd name="connsiteX4" fmla="*/ 264580 w 268883"/>
              <a:gd name="connsiteY4" fmla="*/ 107586 h 172289"/>
              <a:gd name="connsiteX5" fmla="*/ 168956 w 268883"/>
              <a:gd name="connsiteY5" fmla="*/ 9 h 17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883" h="172289">
                <a:moveTo>
                  <a:pt x="168956" y="9"/>
                </a:moveTo>
                <a:cubicBezTo>
                  <a:pt x="161984" y="-987"/>
                  <a:pt x="224736" y="74715"/>
                  <a:pt x="222744" y="101609"/>
                </a:cubicBezTo>
                <a:cubicBezTo>
                  <a:pt x="220752" y="128503"/>
                  <a:pt x="193858" y="150417"/>
                  <a:pt x="157003" y="161374"/>
                </a:cubicBezTo>
                <a:cubicBezTo>
                  <a:pt x="120148" y="172331"/>
                  <a:pt x="-16314" y="176316"/>
                  <a:pt x="1615" y="167351"/>
                </a:cubicBezTo>
                <a:cubicBezTo>
                  <a:pt x="19544" y="158386"/>
                  <a:pt x="236690" y="130496"/>
                  <a:pt x="264580" y="107586"/>
                </a:cubicBezTo>
                <a:cubicBezTo>
                  <a:pt x="292470" y="84676"/>
                  <a:pt x="175928" y="1005"/>
                  <a:pt x="16895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54E005CD-3F20-D1DF-637F-A84C3671C120}"/>
              </a:ext>
            </a:extLst>
          </p:cNvPr>
          <p:cNvSpPr/>
          <p:nvPr/>
        </p:nvSpPr>
        <p:spPr>
          <a:xfrm>
            <a:off x="4428526" y="5407946"/>
            <a:ext cx="65793" cy="182637"/>
          </a:xfrm>
          <a:custGeom>
            <a:avLst/>
            <a:gdLst>
              <a:gd name="connsiteX0" fmla="*/ 65780 w 65793"/>
              <a:gd name="connsiteY0" fmla="*/ 760 h 182637"/>
              <a:gd name="connsiteX1" fmla="*/ 6015 w 65793"/>
              <a:gd name="connsiteY1" fmla="*/ 144195 h 182637"/>
              <a:gd name="connsiteX2" fmla="*/ 17968 w 65793"/>
              <a:gd name="connsiteY2" fmla="*/ 180054 h 182637"/>
              <a:gd name="connsiteX3" fmla="*/ 39 w 65793"/>
              <a:gd name="connsiteY3" fmla="*/ 90407 h 182637"/>
              <a:gd name="connsiteX4" fmla="*/ 65780 w 65793"/>
              <a:gd name="connsiteY4" fmla="*/ 760 h 18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3" h="182637">
                <a:moveTo>
                  <a:pt x="65780" y="760"/>
                </a:moveTo>
                <a:cubicBezTo>
                  <a:pt x="66776" y="9725"/>
                  <a:pt x="13984" y="114313"/>
                  <a:pt x="6015" y="144195"/>
                </a:cubicBezTo>
                <a:cubicBezTo>
                  <a:pt x="-1954" y="174077"/>
                  <a:pt x="18964" y="189019"/>
                  <a:pt x="17968" y="180054"/>
                </a:cubicBezTo>
                <a:cubicBezTo>
                  <a:pt x="16972" y="171089"/>
                  <a:pt x="-957" y="116305"/>
                  <a:pt x="39" y="90407"/>
                </a:cubicBezTo>
                <a:cubicBezTo>
                  <a:pt x="1035" y="64509"/>
                  <a:pt x="64784" y="-8205"/>
                  <a:pt x="65780" y="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D5FABDC8-F66A-F745-BA0B-4D4F048D1F64}"/>
              </a:ext>
            </a:extLst>
          </p:cNvPr>
          <p:cNvSpPr/>
          <p:nvPr/>
        </p:nvSpPr>
        <p:spPr>
          <a:xfrm>
            <a:off x="4729950" y="5617872"/>
            <a:ext cx="270224" cy="114417"/>
          </a:xfrm>
          <a:custGeom>
            <a:avLst/>
            <a:gdLst>
              <a:gd name="connsiteX0" fmla="*/ 75132 w 270224"/>
              <a:gd name="connsiteY0" fmla="*/ 10 h 114417"/>
              <a:gd name="connsiteX1" fmla="*/ 39274 w 270224"/>
              <a:gd name="connsiteY1" fmla="*/ 83681 h 114417"/>
              <a:gd name="connsiteX2" fmla="*/ 152826 w 270224"/>
              <a:gd name="connsiteY2" fmla="*/ 101610 h 114417"/>
              <a:gd name="connsiteX3" fmla="*/ 176732 w 270224"/>
              <a:gd name="connsiteY3" fmla="*/ 113563 h 114417"/>
              <a:gd name="connsiteX4" fmla="*/ 266379 w 270224"/>
              <a:gd name="connsiteY4" fmla="*/ 77704 h 114417"/>
              <a:gd name="connsiteX5" fmla="*/ 33297 w 270224"/>
              <a:gd name="connsiteY5" fmla="*/ 65752 h 114417"/>
              <a:gd name="connsiteX6" fmla="*/ 3415 w 270224"/>
              <a:gd name="connsiteY6" fmla="*/ 89657 h 114417"/>
              <a:gd name="connsiteX7" fmla="*/ 75132 w 270224"/>
              <a:gd name="connsiteY7" fmla="*/ 10 h 11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224" h="114417">
                <a:moveTo>
                  <a:pt x="75132" y="10"/>
                </a:moveTo>
                <a:cubicBezTo>
                  <a:pt x="81108" y="-986"/>
                  <a:pt x="26325" y="66748"/>
                  <a:pt x="39274" y="83681"/>
                </a:cubicBezTo>
                <a:cubicBezTo>
                  <a:pt x="52223" y="100614"/>
                  <a:pt x="129916" y="96630"/>
                  <a:pt x="152826" y="101610"/>
                </a:cubicBezTo>
                <a:cubicBezTo>
                  <a:pt x="175736" y="106590"/>
                  <a:pt x="157806" y="117547"/>
                  <a:pt x="176732" y="113563"/>
                </a:cubicBezTo>
                <a:cubicBezTo>
                  <a:pt x="195658" y="109579"/>
                  <a:pt x="290285" y="85672"/>
                  <a:pt x="266379" y="77704"/>
                </a:cubicBezTo>
                <a:cubicBezTo>
                  <a:pt x="242473" y="69736"/>
                  <a:pt x="33297" y="65752"/>
                  <a:pt x="33297" y="65752"/>
                </a:cubicBezTo>
                <a:cubicBezTo>
                  <a:pt x="-10530" y="67744"/>
                  <a:pt x="427" y="97626"/>
                  <a:pt x="3415" y="89657"/>
                </a:cubicBezTo>
                <a:cubicBezTo>
                  <a:pt x="6403" y="81688"/>
                  <a:pt x="69156" y="1006"/>
                  <a:pt x="7513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A2A893A7-843D-16C8-8181-4D98EBE24F2E}"/>
              </a:ext>
            </a:extLst>
          </p:cNvPr>
          <p:cNvSpPr/>
          <p:nvPr/>
        </p:nvSpPr>
        <p:spPr>
          <a:xfrm>
            <a:off x="5938214" y="3672909"/>
            <a:ext cx="235740" cy="80315"/>
          </a:xfrm>
          <a:custGeom>
            <a:avLst/>
            <a:gdLst>
              <a:gd name="connsiteX0" fmla="*/ 2398 w 235740"/>
              <a:gd name="connsiteY0" fmla="*/ 20550 h 80315"/>
              <a:gd name="connsiteX1" fmla="*/ 80092 w 235740"/>
              <a:gd name="connsiteY1" fmla="*/ 2620 h 80315"/>
              <a:gd name="connsiteX2" fmla="*/ 157786 w 235740"/>
              <a:gd name="connsiteY2" fmla="*/ 8597 h 80315"/>
              <a:gd name="connsiteX3" fmla="*/ 235480 w 235740"/>
              <a:gd name="connsiteY3" fmla="*/ 80315 h 80315"/>
              <a:gd name="connsiteX4" fmla="*/ 175715 w 235740"/>
              <a:gd name="connsiteY4" fmla="*/ 8597 h 80315"/>
              <a:gd name="connsiteX5" fmla="*/ 2398 w 235740"/>
              <a:gd name="connsiteY5" fmla="*/ 20550 h 8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740" h="80315">
                <a:moveTo>
                  <a:pt x="2398" y="20550"/>
                </a:moveTo>
                <a:cubicBezTo>
                  <a:pt x="-13539" y="19554"/>
                  <a:pt x="54194" y="4612"/>
                  <a:pt x="80092" y="2620"/>
                </a:cubicBezTo>
                <a:cubicBezTo>
                  <a:pt x="105990" y="628"/>
                  <a:pt x="131888" y="-4352"/>
                  <a:pt x="157786" y="8597"/>
                </a:cubicBezTo>
                <a:cubicBezTo>
                  <a:pt x="183684" y="21546"/>
                  <a:pt x="232492" y="80315"/>
                  <a:pt x="235480" y="80315"/>
                </a:cubicBezTo>
                <a:cubicBezTo>
                  <a:pt x="238468" y="80315"/>
                  <a:pt x="215558" y="15570"/>
                  <a:pt x="175715" y="8597"/>
                </a:cubicBezTo>
                <a:cubicBezTo>
                  <a:pt x="135872" y="1624"/>
                  <a:pt x="18335" y="21546"/>
                  <a:pt x="2398" y="20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5830794E-86F2-7597-1B35-5E3357140667}"/>
              </a:ext>
            </a:extLst>
          </p:cNvPr>
          <p:cNvSpPr/>
          <p:nvPr/>
        </p:nvSpPr>
        <p:spPr>
          <a:xfrm>
            <a:off x="4302201" y="5418175"/>
            <a:ext cx="269820" cy="516479"/>
          </a:xfrm>
          <a:custGeom>
            <a:avLst/>
            <a:gdLst>
              <a:gd name="connsiteX0" fmla="*/ 102458 w 269820"/>
              <a:gd name="connsiteY0" fmla="*/ 14437 h 516479"/>
              <a:gd name="connsiteX1" fmla="*/ 102458 w 269820"/>
              <a:gd name="connsiteY1" fmla="*/ 86154 h 516479"/>
              <a:gd name="connsiteX2" fmla="*/ 186128 w 269820"/>
              <a:gd name="connsiteY2" fmla="*/ 408884 h 516479"/>
              <a:gd name="connsiteX3" fmla="*/ 269799 w 269820"/>
              <a:gd name="connsiteY3" fmla="*/ 516460 h 516479"/>
              <a:gd name="connsiteX4" fmla="*/ 192105 w 269820"/>
              <a:gd name="connsiteY4" fmla="*/ 402907 h 516479"/>
              <a:gd name="connsiteX5" fmla="*/ 858 w 269820"/>
              <a:gd name="connsiteY5" fmla="*/ 193731 h 516479"/>
              <a:gd name="connsiteX6" fmla="*/ 120387 w 269820"/>
              <a:gd name="connsiteY6" fmla="*/ 319237 h 516479"/>
              <a:gd name="connsiteX7" fmla="*/ 102458 w 269820"/>
              <a:gd name="connsiteY7" fmla="*/ 14437 h 51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20" h="516479">
                <a:moveTo>
                  <a:pt x="102458" y="14437"/>
                </a:moveTo>
                <a:cubicBezTo>
                  <a:pt x="99470" y="-24410"/>
                  <a:pt x="88513" y="20413"/>
                  <a:pt x="102458" y="86154"/>
                </a:cubicBezTo>
                <a:cubicBezTo>
                  <a:pt x="116403" y="151895"/>
                  <a:pt x="158238" y="337166"/>
                  <a:pt x="186128" y="408884"/>
                </a:cubicBezTo>
                <a:cubicBezTo>
                  <a:pt x="214018" y="480602"/>
                  <a:pt x="268803" y="517456"/>
                  <a:pt x="269799" y="516460"/>
                </a:cubicBezTo>
                <a:cubicBezTo>
                  <a:pt x="270795" y="515464"/>
                  <a:pt x="236929" y="456695"/>
                  <a:pt x="192105" y="402907"/>
                </a:cubicBezTo>
                <a:cubicBezTo>
                  <a:pt x="147281" y="349119"/>
                  <a:pt x="12811" y="207676"/>
                  <a:pt x="858" y="193731"/>
                </a:cubicBezTo>
                <a:cubicBezTo>
                  <a:pt x="-11095" y="179786"/>
                  <a:pt x="105446" y="341151"/>
                  <a:pt x="120387" y="319237"/>
                </a:cubicBezTo>
                <a:cubicBezTo>
                  <a:pt x="135328" y="297323"/>
                  <a:pt x="105446" y="53284"/>
                  <a:pt x="102458" y="14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5303DE56-3AE1-B4C6-9E20-6F7F36C110A4}"/>
              </a:ext>
            </a:extLst>
          </p:cNvPr>
          <p:cNvSpPr/>
          <p:nvPr/>
        </p:nvSpPr>
        <p:spPr>
          <a:xfrm>
            <a:off x="2831715" y="3111167"/>
            <a:ext cx="249090" cy="152783"/>
          </a:xfrm>
          <a:custGeom>
            <a:avLst/>
            <a:gdLst>
              <a:gd name="connsiteX0" fmla="*/ 248035 w 249090"/>
              <a:gd name="connsiteY0" fmla="*/ 92408 h 152783"/>
              <a:gd name="connsiteX1" fmla="*/ 143260 w 249090"/>
              <a:gd name="connsiteY1" fmla="*/ 333 h 152783"/>
              <a:gd name="connsiteX2" fmla="*/ 32135 w 249090"/>
              <a:gd name="connsiteY2" fmla="*/ 60658 h 152783"/>
              <a:gd name="connsiteX3" fmla="*/ 51185 w 249090"/>
              <a:gd name="connsiteY3" fmla="*/ 38433 h 152783"/>
              <a:gd name="connsiteX4" fmla="*/ 385 w 249090"/>
              <a:gd name="connsiteY4" fmla="*/ 152733 h 152783"/>
              <a:gd name="connsiteX5" fmla="*/ 82935 w 249090"/>
              <a:gd name="connsiteY5" fmla="*/ 22558 h 152783"/>
              <a:gd name="connsiteX6" fmla="*/ 187710 w 249090"/>
              <a:gd name="connsiteY6" fmla="*/ 54308 h 152783"/>
              <a:gd name="connsiteX7" fmla="*/ 248035 w 249090"/>
              <a:gd name="connsiteY7" fmla="*/ 92408 h 15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090" h="152783">
                <a:moveTo>
                  <a:pt x="248035" y="92408"/>
                </a:moveTo>
                <a:cubicBezTo>
                  <a:pt x="240627" y="83412"/>
                  <a:pt x="179243" y="5625"/>
                  <a:pt x="143260" y="333"/>
                </a:cubicBezTo>
                <a:cubicBezTo>
                  <a:pt x="107277" y="-4959"/>
                  <a:pt x="47481" y="54308"/>
                  <a:pt x="32135" y="60658"/>
                </a:cubicBezTo>
                <a:cubicBezTo>
                  <a:pt x="16789" y="67008"/>
                  <a:pt x="56477" y="23087"/>
                  <a:pt x="51185" y="38433"/>
                </a:cubicBezTo>
                <a:cubicBezTo>
                  <a:pt x="45893" y="53779"/>
                  <a:pt x="-4907" y="155379"/>
                  <a:pt x="385" y="152733"/>
                </a:cubicBezTo>
                <a:cubicBezTo>
                  <a:pt x="5677" y="150087"/>
                  <a:pt x="51714" y="38962"/>
                  <a:pt x="82935" y="22558"/>
                </a:cubicBezTo>
                <a:cubicBezTo>
                  <a:pt x="114156" y="6154"/>
                  <a:pt x="152785" y="42137"/>
                  <a:pt x="187710" y="54308"/>
                </a:cubicBezTo>
                <a:cubicBezTo>
                  <a:pt x="222635" y="66479"/>
                  <a:pt x="255443" y="101404"/>
                  <a:pt x="248035" y="9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BB700EF3-CCA5-F8AA-4962-F026DA42CA56}"/>
              </a:ext>
            </a:extLst>
          </p:cNvPr>
          <p:cNvSpPr/>
          <p:nvPr/>
        </p:nvSpPr>
        <p:spPr>
          <a:xfrm>
            <a:off x="2816074" y="3057466"/>
            <a:ext cx="368721" cy="219520"/>
          </a:xfrm>
          <a:custGeom>
            <a:avLst/>
            <a:gdLst>
              <a:gd name="connsiteX0" fmla="*/ 368451 w 368721"/>
              <a:gd name="connsiteY0" fmla="*/ 114359 h 219520"/>
              <a:gd name="connsiteX1" fmla="*/ 158901 w 368721"/>
              <a:gd name="connsiteY1" fmla="*/ 59 h 219520"/>
              <a:gd name="connsiteX2" fmla="*/ 6501 w 368721"/>
              <a:gd name="connsiteY2" fmla="*/ 98484 h 219520"/>
              <a:gd name="connsiteX3" fmla="*/ 28726 w 368721"/>
              <a:gd name="connsiteY3" fmla="*/ 85784 h 219520"/>
              <a:gd name="connsiteX4" fmla="*/ 35076 w 368721"/>
              <a:gd name="connsiteY4" fmla="*/ 219134 h 219520"/>
              <a:gd name="connsiteX5" fmla="*/ 16026 w 368721"/>
              <a:gd name="connsiteY5" fmla="*/ 123884 h 219520"/>
              <a:gd name="connsiteX6" fmla="*/ 108101 w 368721"/>
              <a:gd name="connsiteY6" fmla="*/ 50859 h 219520"/>
              <a:gd name="connsiteX7" fmla="*/ 152551 w 368721"/>
              <a:gd name="connsiteY7" fmla="*/ 34984 h 219520"/>
              <a:gd name="connsiteX8" fmla="*/ 203351 w 368721"/>
              <a:gd name="connsiteY8" fmla="*/ 88959 h 219520"/>
              <a:gd name="connsiteX9" fmla="*/ 203351 w 368721"/>
              <a:gd name="connsiteY9" fmla="*/ 34984 h 219520"/>
              <a:gd name="connsiteX10" fmla="*/ 368451 w 368721"/>
              <a:gd name="connsiteY10" fmla="*/ 114359 h 21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721" h="219520">
                <a:moveTo>
                  <a:pt x="368451" y="114359"/>
                </a:moveTo>
                <a:cubicBezTo>
                  <a:pt x="361043" y="108538"/>
                  <a:pt x="219226" y="2705"/>
                  <a:pt x="158901" y="59"/>
                </a:cubicBezTo>
                <a:cubicBezTo>
                  <a:pt x="98576" y="-2587"/>
                  <a:pt x="28197" y="84196"/>
                  <a:pt x="6501" y="98484"/>
                </a:cubicBezTo>
                <a:cubicBezTo>
                  <a:pt x="-15195" y="112771"/>
                  <a:pt x="23964" y="65676"/>
                  <a:pt x="28726" y="85784"/>
                </a:cubicBezTo>
                <a:cubicBezTo>
                  <a:pt x="33488" y="105892"/>
                  <a:pt x="37193" y="212784"/>
                  <a:pt x="35076" y="219134"/>
                </a:cubicBezTo>
                <a:cubicBezTo>
                  <a:pt x="32959" y="225484"/>
                  <a:pt x="3855" y="151930"/>
                  <a:pt x="16026" y="123884"/>
                </a:cubicBezTo>
                <a:cubicBezTo>
                  <a:pt x="28197" y="95838"/>
                  <a:pt x="85347" y="65676"/>
                  <a:pt x="108101" y="50859"/>
                </a:cubicBezTo>
                <a:cubicBezTo>
                  <a:pt x="130855" y="36042"/>
                  <a:pt x="136676" y="28634"/>
                  <a:pt x="152551" y="34984"/>
                </a:cubicBezTo>
                <a:cubicBezTo>
                  <a:pt x="168426" y="41334"/>
                  <a:pt x="194884" y="88959"/>
                  <a:pt x="203351" y="88959"/>
                </a:cubicBezTo>
                <a:cubicBezTo>
                  <a:pt x="211818" y="88959"/>
                  <a:pt x="177951" y="31809"/>
                  <a:pt x="203351" y="34984"/>
                </a:cubicBezTo>
                <a:cubicBezTo>
                  <a:pt x="228751" y="38159"/>
                  <a:pt x="375859" y="120180"/>
                  <a:pt x="368451" y="114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0F04ECA-3164-EC56-3A88-6A68A7BACEF0}"/>
              </a:ext>
            </a:extLst>
          </p:cNvPr>
          <p:cNvSpPr/>
          <p:nvPr/>
        </p:nvSpPr>
        <p:spPr>
          <a:xfrm>
            <a:off x="2862631" y="3154961"/>
            <a:ext cx="209007" cy="163086"/>
          </a:xfrm>
          <a:custGeom>
            <a:avLst/>
            <a:gdLst>
              <a:gd name="connsiteX0" fmla="*/ 207594 w 209007"/>
              <a:gd name="connsiteY0" fmla="*/ 134339 h 163086"/>
              <a:gd name="connsiteX1" fmla="*/ 39319 w 209007"/>
              <a:gd name="connsiteY1" fmla="*/ 67664 h 163086"/>
              <a:gd name="connsiteX2" fmla="*/ 1219 w 209007"/>
              <a:gd name="connsiteY2" fmla="*/ 162914 h 163086"/>
              <a:gd name="connsiteX3" fmla="*/ 67894 w 209007"/>
              <a:gd name="connsiteY3" fmla="*/ 39089 h 163086"/>
              <a:gd name="connsiteX4" fmla="*/ 83769 w 209007"/>
              <a:gd name="connsiteY4" fmla="*/ 989 h 163086"/>
              <a:gd name="connsiteX5" fmla="*/ 115519 w 209007"/>
              <a:gd name="connsiteY5" fmla="*/ 70839 h 163086"/>
              <a:gd name="connsiteX6" fmla="*/ 121869 w 209007"/>
              <a:gd name="connsiteY6" fmla="*/ 35914 h 163086"/>
              <a:gd name="connsiteX7" fmla="*/ 207594 w 209007"/>
              <a:gd name="connsiteY7" fmla="*/ 134339 h 16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007" h="163086">
                <a:moveTo>
                  <a:pt x="207594" y="134339"/>
                </a:moveTo>
                <a:cubicBezTo>
                  <a:pt x="193836" y="139631"/>
                  <a:pt x="73715" y="62902"/>
                  <a:pt x="39319" y="67664"/>
                </a:cubicBezTo>
                <a:cubicBezTo>
                  <a:pt x="4923" y="72426"/>
                  <a:pt x="-3543" y="167676"/>
                  <a:pt x="1219" y="162914"/>
                </a:cubicBezTo>
                <a:cubicBezTo>
                  <a:pt x="5981" y="158152"/>
                  <a:pt x="54136" y="66076"/>
                  <a:pt x="67894" y="39089"/>
                </a:cubicBezTo>
                <a:cubicBezTo>
                  <a:pt x="81652" y="12101"/>
                  <a:pt x="75832" y="-4303"/>
                  <a:pt x="83769" y="989"/>
                </a:cubicBezTo>
                <a:cubicBezTo>
                  <a:pt x="91706" y="6281"/>
                  <a:pt x="109169" y="65018"/>
                  <a:pt x="115519" y="70839"/>
                </a:cubicBezTo>
                <a:cubicBezTo>
                  <a:pt x="121869" y="76660"/>
                  <a:pt x="113402" y="22156"/>
                  <a:pt x="121869" y="35914"/>
                </a:cubicBezTo>
                <a:cubicBezTo>
                  <a:pt x="130336" y="49672"/>
                  <a:pt x="221352" y="129047"/>
                  <a:pt x="207594" y="13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94B4D42C-8320-7727-5205-0EB2AD80D9B1}"/>
              </a:ext>
            </a:extLst>
          </p:cNvPr>
          <p:cNvSpPr/>
          <p:nvPr/>
        </p:nvSpPr>
        <p:spPr>
          <a:xfrm>
            <a:off x="2850752" y="3339831"/>
            <a:ext cx="156847" cy="761031"/>
          </a:xfrm>
          <a:custGeom>
            <a:avLst/>
            <a:gdLst>
              <a:gd name="connsiteX0" fmla="*/ 16273 w 156847"/>
              <a:gd name="connsiteY0" fmla="*/ 269 h 761031"/>
              <a:gd name="connsiteX1" fmla="*/ 44848 w 156847"/>
              <a:gd name="connsiteY1" fmla="*/ 159019 h 761031"/>
              <a:gd name="connsiteX2" fmla="*/ 146448 w 156847"/>
              <a:gd name="connsiteY2" fmla="*/ 403494 h 761031"/>
              <a:gd name="connsiteX3" fmla="*/ 130573 w 156847"/>
              <a:gd name="connsiteY3" fmla="*/ 397144 h 761031"/>
              <a:gd name="connsiteX4" fmla="*/ 146448 w 156847"/>
              <a:gd name="connsiteY4" fmla="*/ 584469 h 761031"/>
              <a:gd name="connsiteX5" fmla="*/ 155973 w 156847"/>
              <a:gd name="connsiteY5" fmla="*/ 759094 h 761031"/>
              <a:gd name="connsiteX6" fmla="*/ 124223 w 156847"/>
              <a:gd name="connsiteY6" fmla="*/ 466994 h 761031"/>
              <a:gd name="connsiteX7" fmla="*/ 57548 w 156847"/>
              <a:gd name="connsiteY7" fmla="*/ 235219 h 761031"/>
              <a:gd name="connsiteX8" fmla="*/ 398 w 156847"/>
              <a:gd name="connsiteY8" fmla="*/ 124094 h 761031"/>
              <a:gd name="connsiteX9" fmla="*/ 16273 w 156847"/>
              <a:gd name="connsiteY9" fmla="*/ 269 h 76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847" h="761031">
                <a:moveTo>
                  <a:pt x="16273" y="269"/>
                </a:moveTo>
                <a:cubicBezTo>
                  <a:pt x="23681" y="6090"/>
                  <a:pt x="23152" y="91815"/>
                  <a:pt x="44848" y="159019"/>
                </a:cubicBezTo>
                <a:cubicBezTo>
                  <a:pt x="66544" y="226223"/>
                  <a:pt x="132161" y="363807"/>
                  <a:pt x="146448" y="403494"/>
                </a:cubicBezTo>
                <a:cubicBezTo>
                  <a:pt x="160735" y="443181"/>
                  <a:pt x="130573" y="366982"/>
                  <a:pt x="130573" y="397144"/>
                </a:cubicBezTo>
                <a:cubicBezTo>
                  <a:pt x="130573" y="427306"/>
                  <a:pt x="142215" y="524144"/>
                  <a:pt x="146448" y="584469"/>
                </a:cubicBezTo>
                <a:cubicBezTo>
                  <a:pt x="150681" y="644794"/>
                  <a:pt x="159677" y="778673"/>
                  <a:pt x="155973" y="759094"/>
                </a:cubicBezTo>
                <a:cubicBezTo>
                  <a:pt x="152269" y="739515"/>
                  <a:pt x="140627" y="554306"/>
                  <a:pt x="124223" y="466994"/>
                </a:cubicBezTo>
                <a:cubicBezTo>
                  <a:pt x="107819" y="379682"/>
                  <a:pt x="78185" y="292369"/>
                  <a:pt x="57548" y="235219"/>
                </a:cubicBezTo>
                <a:cubicBezTo>
                  <a:pt x="36911" y="178069"/>
                  <a:pt x="3044" y="163781"/>
                  <a:pt x="398" y="124094"/>
                </a:cubicBezTo>
                <a:cubicBezTo>
                  <a:pt x="-2248" y="84407"/>
                  <a:pt x="8865" y="-5552"/>
                  <a:pt x="16273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2C759849-98FA-113F-750D-80A59FB7061B}"/>
              </a:ext>
            </a:extLst>
          </p:cNvPr>
          <p:cNvSpPr/>
          <p:nvPr/>
        </p:nvSpPr>
        <p:spPr>
          <a:xfrm>
            <a:off x="2993173" y="4055090"/>
            <a:ext cx="328556" cy="322497"/>
          </a:xfrm>
          <a:custGeom>
            <a:avLst/>
            <a:gdLst>
              <a:gd name="connsiteX0" fmla="*/ 852 w 328556"/>
              <a:gd name="connsiteY0" fmla="*/ 2560 h 322497"/>
              <a:gd name="connsiteX1" fmla="*/ 89752 w 328556"/>
              <a:gd name="connsiteY1" fmla="*/ 78760 h 322497"/>
              <a:gd name="connsiteX2" fmla="*/ 327877 w 328556"/>
              <a:gd name="connsiteY2" fmla="*/ 320060 h 322497"/>
              <a:gd name="connsiteX3" fmla="*/ 162777 w 328556"/>
              <a:gd name="connsiteY3" fmla="*/ 205760 h 322497"/>
              <a:gd name="connsiteX4" fmla="*/ 194527 w 328556"/>
              <a:gd name="connsiteY4" fmla="*/ 247035 h 322497"/>
              <a:gd name="connsiteX5" fmla="*/ 80227 w 328556"/>
              <a:gd name="connsiteY5" fmla="*/ 126385 h 322497"/>
              <a:gd name="connsiteX6" fmla="*/ 134202 w 328556"/>
              <a:gd name="connsiteY6" fmla="*/ 154960 h 322497"/>
              <a:gd name="connsiteX7" fmla="*/ 852 w 328556"/>
              <a:gd name="connsiteY7" fmla="*/ 2560 h 32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556" h="322497">
                <a:moveTo>
                  <a:pt x="852" y="2560"/>
                </a:moveTo>
                <a:cubicBezTo>
                  <a:pt x="-6556" y="-10140"/>
                  <a:pt x="35248" y="25843"/>
                  <a:pt x="89752" y="78760"/>
                </a:cubicBezTo>
                <a:cubicBezTo>
                  <a:pt x="144256" y="131677"/>
                  <a:pt x="315706" y="298893"/>
                  <a:pt x="327877" y="320060"/>
                </a:cubicBezTo>
                <a:cubicBezTo>
                  <a:pt x="340048" y="341227"/>
                  <a:pt x="185002" y="217931"/>
                  <a:pt x="162777" y="205760"/>
                </a:cubicBezTo>
                <a:cubicBezTo>
                  <a:pt x="140552" y="193589"/>
                  <a:pt x="208285" y="260264"/>
                  <a:pt x="194527" y="247035"/>
                </a:cubicBezTo>
                <a:cubicBezTo>
                  <a:pt x="180769" y="233806"/>
                  <a:pt x="90281" y="141731"/>
                  <a:pt x="80227" y="126385"/>
                </a:cubicBezTo>
                <a:cubicBezTo>
                  <a:pt x="70173" y="111039"/>
                  <a:pt x="150606" y="172952"/>
                  <a:pt x="134202" y="154960"/>
                </a:cubicBezTo>
                <a:cubicBezTo>
                  <a:pt x="117798" y="136968"/>
                  <a:pt x="8260" y="15260"/>
                  <a:pt x="852" y="2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4C91432-5E89-B892-25F6-4F379401C822}"/>
              </a:ext>
            </a:extLst>
          </p:cNvPr>
          <p:cNvSpPr/>
          <p:nvPr/>
        </p:nvSpPr>
        <p:spPr>
          <a:xfrm>
            <a:off x="3255194" y="4270305"/>
            <a:ext cx="311769" cy="187536"/>
          </a:xfrm>
          <a:custGeom>
            <a:avLst/>
            <a:gdLst>
              <a:gd name="connsiteX0" fmla="*/ 135706 w 311769"/>
              <a:gd name="connsiteY0" fmla="*/ 70 h 187536"/>
              <a:gd name="connsiteX1" fmla="*/ 69031 w 311769"/>
              <a:gd name="connsiteY1" fmla="*/ 130245 h 187536"/>
              <a:gd name="connsiteX2" fmla="*/ 161106 w 311769"/>
              <a:gd name="connsiteY2" fmla="*/ 177870 h 187536"/>
              <a:gd name="connsiteX3" fmla="*/ 2356 w 311769"/>
              <a:gd name="connsiteY3" fmla="*/ 146120 h 187536"/>
              <a:gd name="connsiteX4" fmla="*/ 307156 w 311769"/>
              <a:gd name="connsiteY4" fmla="*/ 187395 h 187536"/>
              <a:gd name="connsiteX5" fmla="*/ 186506 w 311769"/>
              <a:gd name="connsiteY5" fmla="*/ 158820 h 187536"/>
              <a:gd name="connsiteX6" fmla="*/ 189681 w 311769"/>
              <a:gd name="connsiteY6" fmla="*/ 136595 h 187536"/>
              <a:gd name="connsiteX7" fmla="*/ 37281 w 311769"/>
              <a:gd name="connsiteY7" fmla="*/ 149295 h 187536"/>
              <a:gd name="connsiteX8" fmla="*/ 56331 w 311769"/>
              <a:gd name="connsiteY8" fmla="*/ 85795 h 187536"/>
              <a:gd name="connsiteX9" fmla="*/ 18231 w 311769"/>
              <a:gd name="connsiteY9" fmla="*/ 111195 h 187536"/>
              <a:gd name="connsiteX10" fmla="*/ 135706 w 311769"/>
              <a:gd name="connsiteY10" fmla="*/ 70 h 1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769" h="187536">
                <a:moveTo>
                  <a:pt x="135706" y="70"/>
                </a:moveTo>
                <a:cubicBezTo>
                  <a:pt x="144173" y="3245"/>
                  <a:pt x="64798" y="100612"/>
                  <a:pt x="69031" y="130245"/>
                </a:cubicBezTo>
                <a:cubicBezTo>
                  <a:pt x="73264" y="159878"/>
                  <a:pt x="172219" y="175224"/>
                  <a:pt x="161106" y="177870"/>
                </a:cubicBezTo>
                <a:cubicBezTo>
                  <a:pt x="149993" y="180516"/>
                  <a:pt x="-21986" y="144533"/>
                  <a:pt x="2356" y="146120"/>
                </a:cubicBezTo>
                <a:cubicBezTo>
                  <a:pt x="26698" y="147708"/>
                  <a:pt x="276464" y="185278"/>
                  <a:pt x="307156" y="187395"/>
                </a:cubicBezTo>
                <a:cubicBezTo>
                  <a:pt x="337848" y="189512"/>
                  <a:pt x="206085" y="167287"/>
                  <a:pt x="186506" y="158820"/>
                </a:cubicBezTo>
                <a:cubicBezTo>
                  <a:pt x="166927" y="150353"/>
                  <a:pt x="214552" y="138183"/>
                  <a:pt x="189681" y="136595"/>
                </a:cubicBezTo>
                <a:cubicBezTo>
                  <a:pt x="164810" y="135008"/>
                  <a:pt x="59506" y="157762"/>
                  <a:pt x="37281" y="149295"/>
                </a:cubicBezTo>
                <a:cubicBezTo>
                  <a:pt x="15056" y="140828"/>
                  <a:pt x="59506" y="92145"/>
                  <a:pt x="56331" y="85795"/>
                </a:cubicBezTo>
                <a:cubicBezTo>
                  <a:pt x="53156" y="79445"/>
                  <a:pt x="2885" y="120720"/>
                  <a:pt x="18231" y="111195"/>
                </a:cubicBezTo>
                <a:cubicBezTo>
                  <a:pt x="33577" y="101670"/>
                  <a:pt x="127239" y="-3105"/>
                  <a:pt x="13570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E5707A4-9C33-5A6C-6A50-CC750BC0BBE6}"/>
              </a:ext>
            </a:extLst>
          </p:cNvPr>
          <p:cNvSpPr/>
          <p:nvPr/>
        </p:nvSpPr>
        <p:spPr>
          <a:xfrm>
            <a:off x="2918359" y="3226657"/>
            <a:ext cx="374849" cy="910662"/>
          </a:xfrm>
          <a:custGeom>
            <a:avLst/>
            <a:gdLst>
              <a:gd name="connsiteX0" fmla="*/ 21691 w 374849"/>
              <a:gd name="connsiteY0" fmla="*/ 2318 h 910662"/>
              <a:gd name="connsiteX1" fmla="*/ 62966 w 374849"/>
              <a:gd name="connsiteY1" fmla="*/ 380143 h 910662"/>
              <a:gd name="connsiteX2" fmla="*/ 75666 w 374849"/>
              <a:gd name="connsiteY2" fmla="*/ 329343 h 910662"/>
              <a:gd name="connsiteX3" fmla="*/ 142341 w 374849"/>
              <a:gd name="connsiteY3" fmla="*/ 640493 h 910662"/>
              <a:gd name="connsiteX4" fmla="*/ 177266 w 374849"/>
              <a:gd name="connsiteY4" fmla="*/ 672243 h 910662"/>
              <a:gd name="connsiteX5" fmla="*/ 374116 w 374849"/>
              <a:gd name="connsiteY5" fmla="*/ 910368 h 910662"/>
              <a:gd name="connsiteX6" fmla="*/ 240766 w 374849"/>
              <a:gd name="connsiteY6" fmla="*/ 716693 h 910662"/>
              <a:gd name="connsiteX7" fmla="*/ 151866 w 374849"/>
              <a:gd name="connsiteY7" fmla="*/ 510318 h 910662"/>
              <a:gd name="connsiteX8" fmla="*/ 5816 w 374849"/>
              <a:gd name="connsiteY8" fmla="*/ 180118 h 910662"/>
              <a:gd name="connsiteX9" fmla="*/ 28041 w 374849"/>
              <a:gd name="connsiteY9" fmla="*/ 218218 h 910662"/>
              <a:gd name="connsiteX10" fmla="*/ 21691 w 374849"/>
              <a:gd name="connsiteY10" fmla="*/ 2318 h 91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849" h="910662">
                <a:moveTo>
                  <a:pt x="21691" y="2318"/>
                </a:moveTo>
                <a:cubicBezTo>
                  <a:pt x="27512" y="29306"/>
                  <a:pt x="53970" y="325639"/>
                  <a:pt x="62966" y="380143"/>
                </a:cubicBezTo>
                <a:cubicBezTo>
                  <a:pt x="71962" y="434647"/>
                  <a:pt x="62437" y="285951"/>
                  <a:pt x="75666" y="329343"/>
                </a:cubicBezTo>
                <a:cubicBezTo>
                  <a:pt x="88895" y="372735"/>
                  <a:pt x="125408" y="583343"/>
                  <a:pt x="142341" y="640493"/>
                </a:cubicBezTo>
                <a:cubicBezTo>
                  <a:pt x="159274" y="697643"/>
                  <a:pt x="138637" y="627264"/>
                  <a:pt x="177266" y="672243"/>
                </a:cubicBezTo>
                <a:cubicBezTo>
                  <a:pt x="215895" y="717222"/>
                  <a:pt x="363533" y="902960"/>
                  <a:pt x="374116" y="910368"/>
                </a:cubicBezTo>
                <a:cubicBezTo>
                  <a:pt x="384699" y="917776"/>
                  <a:pt x="277808" y="783368"/>
                  <a:pt x="240766" y="716693"/>
                </a:cubicBezTo>
                <a:cubicBezTo>
                  <a:pt x="203724" y="650018"/>
                  <a:pt x="191024" y="599747"/>
                  <a:pt x="151866" y="510318"/>
                </a:cubicBezTo>
                <a:cubicBezTo>
                  <a:pt x="112708" y="420889"/>
                  <a:pt x="26454" y="228801"/>
                  <a:pt x="5816" y="180118"/>
                </a:cubicBezTo>
                <a:cubicBezTo>
                  <a:pt x="-14822" y="131435"/>
                  <a:pt x="25924" y="244147"/>
                  <a:pt x="28041" y="218218"/>
                </a:cubicBezTo>
                <a:cubicBezTo>
                  <a:pt x="30158" y="192289"/>
                  <a:pt x="15870" y="-24670"/>
                  <a:pt x="21691" y="2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5CF54931-E673-A9C0-B80A-D4195257D6FC}"/>
              </a:ext>
            </a:extLst>
          </p:cNvPr>
          <p:cNvSpPr/>
          <p:nvPr/>
        </p:nvSpPr>
        <p:spPr>
          <a:xfrm>
            <a:off x="2993656" y="3852660"/>
            <a:ext cx="392198" cy="592731"/>
          </a:xfrm>
          <a:custGeom>
            <a:avLst/>
            <a:gdLst>
              <a:gd name="connsiteX0" fmla="*/ 54344 w 392198"/>
              <a:gd name="connsiteY0" fmla="*/ 11315 h 592731"/>
              <a:gd name="connsiteX1" fmla="*/ 73394 w 392198"/>
              <a:gd name="connsiteY1" fmla="*/ 84340 h 592731"/>
              <a:gd name="connsiteX2" fmla="*/ 168644 w 392198"/>
              <a:gd name="connsiteY2" fmla="*/ 389140 h 592731"/>
              <a:gd name="connsiteX3" fmla="*/ 244844 w 392198"/>
              <a:gd name="connsiteY3" fmla="*/ 354215 h 592731"/>
              <a:gd name="connsiteX4" fmla="*/ 390894 w 392198"/>
              <a:gd name="connsiteY4" fmla="*/ 592340 h 592731"/>
              <a:gd name="connsiteX5" fmla="*/ 152769 w 392198"/>
              <a:gd name="connsiteY5" fmla="*/ 401840 h 592731"/>
              <a:gd name="connsiteX6" fmla="*/ 369 w 392198"/>
              <a:gd name="connsiteY6" fmla="*/ 87515 h 592731"/>
              <a:gd name="connsiteX7" fmla="*/ 108319 w 392198"/>
              <a:gd name="connsiteY7" fmla="*/ 281190 h 592731"/>
              <a:gd name="connsiteX8" fmla="*/ 54344 w 392198"/>
              <a:gd name="connsiteY8" fmla="*/ 11315 h 59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198" h="592731">
                <a:moveTo>
                  <a:pt x="54344" y="11315"/>
                </a:moveTo>
                <a:cubicBezTo>
                  <a:pt x="48523" y="-21493"/>
                  <a:pt x="54344" y="21369"/>
                  <a:pt x="73394" y="84340"/>
                </a:cubicBezTo>
                <a:cubicBezTo>
                  <a:pt x="92444" y="147311"/>
                  <a:pt x="140069" y="344161"/>
                  <a:pt x="168644" y="389140"/>
                </a:cubicBezTo>
                <a:cubicBezTo>
                  <a:pt x="197219" y="434119"/>
                  <a:pt x="207802" y="320348"/>
                  <a:pt x="244844" y="354215"/>
                </a:cubicBezTo>
                <a:cubicBezTo>
                  <a:pt x="281886" y="388082"/>
                  <a:pt x="406240" y="584403"/>
                  <a:pt x="390894" y="592340"/>
                </a:cubicBezTo>
                <a:cubicBezTo>
                  <a:pt x="375548" y="600277"/>
                  <a:pt x="217857" y="485978"/>
                  <a:pt x="152769" y="401840"/>
                </a:cubicBezTo>
                <a:cubicBezTo>
                  <a:pt x="87682" y="317703"/>
                  <a:pt x="7777" y="107623"/>
                  <a:pt x="369" y="87515"/>
                </a:cubicBezTo>
                <a:cubicBezTo>
                  <a:pt x="-7039" y="67407"/>
                  <a:pt x="99323" y="291244"/>
                  <a:pt x="108319" y="281190"/>
                </a:cubicBezTo>
                <a:cubicBezTo>
                  <a:pt x="117315" y="271136"/>
                  <a:pt x="60165" y="44123"/>
                  <a:pt x="54344" y="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887626DE-04AD-BA5F-7A50-37A8289B936D}"/>
              </a:ext>
            </a:extLst>
          </p:cNvPr>
          <p:cNvSpPr/>
          <p:nvPr/>
        </p:nvSpPr>
        <p:spPr>
          <a:xfrm>
            <a:off x="3066782" y="3377746"/>
            <a:ext cx="340189" cy="988966"/>
          </a:xfrm>
          <a:custGeom>
            <a:avLst/>
            <a:gdLst>
              <a:gd name="connsiteX0" fmla="*/ 79643 w 340189"/>
              <a:gd name="connsiteY0" fmla="*/ 454 h 988966"/>
              <a:gd name="connsiteX1" fmla="*/ 268 w 340189"/>
              <a:gd name="connsiteY1" fmla="*/ 365579 h 988966"/>
              <a:gd name="connsiteX2" fmla="*/ 57418 w 340189"/>
              <a:gd name="connsiteY2" fmla="*/ 314779 h 988966"/>
              <a:gd name="connsiteX3" fmla="*/ 152668 w 340189"/>
              <a:gd name="connsiteY3" fmla="*/ 613229 h 988966"/>
              <a:gd name="connsiteX4" fmla="*/ 165368 w 340189"/>
              <a:gd name="connsiteY4" fmla="*/ 591004 h 988966"/>
              <a:gd name="connsiteX5" fmla="*/ 339993 w 340189"/>
              <a:gd name="connsiteY5" fmla="*/ 987879 h 988966"/>
              <a:gd name="connsiteX6" fmla="*/ 127268 w 340189"/>
              <a:gd name="connsiteY6" fmla="*/ 451304 h 988966"/>
              <a:gd name="connsiteX7" fmla="*/ 79643 w 340189"/>
              <a:gd name="connsiteY7" fmla="*/ 454 h 98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189" h="988966">
                <a:moveTo>
                  <a:pt x="79643" y="454"/>
                </a:moveTo>
                <a:cubicBezTo>
                  <a:pt x="58476" y="-13834"/>
                  <a:pt x="3972" y="313192"/>
                  <a:pt x="268" y="365579"/>
                </a:cubicBezTo>
                <a:cubicBezTo>
                  <a:pt x="-3436" y="417967"/>
                  <a:pt x="32018" y="273504"/>
                  <a:pt x="57418" y="314779"/>
                </a:cubicBezTo>
                <a:cubicBezTo>
                  <a:pt x="82818" y="356054"/>
                  <a:pt x="134676" y="567192"/>
                  <a:pt x="152668" y="613229"/>
                </a:cubicBezTo>
                <a:cubicBezTo>
                  <a:pt x="170660" y="659266"/>
                  <a:pt x="134147" y="528562"/>
                  <a:pt x="165368" y="591004"/>
                </a:cubicBezTo>
                <a:cubicBezTo>
                  <a:pt x="196589" y="653446"/>
                  <a:pt x="346343" y="1011162"/>
                  <a:pt x="339993" y="987879"/>
                </a:cubicBezTo>
                <a:cubicBezTo>
                  <a:pt x="333643" y="964596"/>
                  <a:pt x="171718" y="615346"/>
                  <a:pt x="127268" y="451304"/>
                </a:cubicBezTo>
                <a:cubicBezTo>
                  <a:pt x="82818" y="287262"/>
                  <a:pt x="100810" y="14742"/>
                  <a:pt x="79643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92ED299-95FE-ABAF-835F-075512CAC51A}"/>
              </a:ext>
            </a:extLst>
          </p:cNvPr>
          <p:cNvSpPr/>
          <p:nvPr/>
        </p:nvSpPr>
        <p:spPr>
          <a:xfrm>
            <a:off x="6927713" y="2889902"/>
            <a:ext cx="351621" cy="295122"/>
          </a:xfrm>
          <a:custGeom>
            <a:avLst/>
            <a:gdLst>
              <a:gd name="connsiteX0" fmla="*/ 137 w 351621"/>
              <a:gd name="connsiteY0" fmla="*/ 294623 h 295122"/>
              <a:gd name="connsiteX1" fmla="*/ 149362 w 351621"/>
              <a:gd name="connsiteY1" fmla="*/ 5698 h 295122"/>
              <a:gd name="connsiteX2" fmla="*/ 304937 w 351621"/>
              <a:gd name="connsiteY2" fmla="*/ 100948 h 295122"/>
              <a:gd name="connsiteX3" fmla="*/ 301762 w 351621"/>
              <a:gd name="connsiteY3" fmla="*/ 81898 h 295122"/>
              <a:gd name="connsiteX4" fmla="*/ 349387 w 351621"/>
              <a:gd name="connsiteY4" fmla="*/ 161273 h 295122"/>
              <a:gd name="connsiteX5" fmla="*/ 219212 w 351621"/>
              <a:gd name="connsiteY5" fmla="*/ 15223 h 295122"/>
              <a:gd name="connsiteX6" fmla="*/ 165237 w 351621"/>
              <a:gd name="connsiteY6" fmla="*/ 50148 h 295122"/>
              <a:gd name="connsiteX7" fmla="*/ 123962 w 351621"/>
              <a:gd name="connsiteY7" fmla="*/ 75548 h 295122"/>
              <a:gd name="connsiteX8" fmla="*/ 137 w 351621"/>
              <a:gd name="connsiteY8" fmla="*/ 294623 h 2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621" h="295122">
                <a:moveTo>
                  <a:pt x="137" y="294623"/>
                </a:moveTo>
                <a:cubicBezTo>
                  <a:pt x="4370" y="282981"/>
                  <a:pt x="98562" y="37977"/>
                  <a:pt x="149362" y="5698"/>
                </a:cubicBezTo>
                <a:cubicBezTo>
                  <a:pt x="200162" y="-26581"/>
                  <a:pt x="279537" y="88248"/>
                  <a:pt x="304937" y="100948"/>
                </a:cubicBezTo>
                <a:cubicBezTo>
                  <a:pt x="330337" y="113648"/>
                  <a:pt x="294354" y="71844"/>
                  <a:pt x="301762" y="81898"/>
                </a:cubicBezTo>
                <a:cubicBezTo>
                  <a:pt x="309170" y="91952"/>
                  <a:pt x="363145" y="172386"/>
                  <a:pt x="349387" y="161273"/>
                </a:cubicBezTo>
                <a:cubicBezTo>
                  <a:pt x="335629" y="150160"/>
                  <a:pt x="249903" y="33744"/>
                  <a:pt x="219212" y="15223"/>
                </a:cubicBezTo>
                <a:cubicBezTo>
                  <a:pt x="188521" y="-3298"/>
                  <a:pt x="181112" y="40094"/>
                  <a:pt x="165237" y="50148"/>
                </a:cubicBezTo>
                <a:cubicBezTo>
                  <a:pt x="149362" y="60202"/>
                  <a:pt x="157299" y="40094"/>
                  <a:pt x="123962" y="75548"/>
                </a:cubicBezTo>
                <a:cubicBezTo>
                  <a:pt x="90625" y="111002"/>
                  <a:pt x="-4096" y="306265"/>
                  <a:pt x="137" y="294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051277C0-4C07-1D3B-7B55-BAFE87E8176E}"/>
              </a:ext>
            </a:extLst>
          </p:cNvPr>
          <p:cNvSpPr/>
          <p:nvPr/>
        </p:nvSpPr>
        <p:spPr>
          <a:xfrm>
            <a:off x="6916294" y="2939641"/>
            <a:ext cx="329066" cy="216715"/>
          </a:xfrm>
          <a:custGeom>
            <a:avLst/>
            <a:gdLst>
              <a:gd name="connsiteX0" fmla="*/ 2031 w 329066"/>
              <a:gd name="connsiteY0" fmla="*/ 216309 h 216715"/>
              <a:gd name="connsiteX1" fmla="*/ 205231 w 329066"/>
              <a:gd name="connsiteY1" fmla="*/ 25809 h 216715"/>
              <a:gd name="connsiteX2" fmla="*/ 329056 w 329066"/>
              <a:gd name="connsiteY2" fmla="*/ 102009 h 216715"/>
              <a:gd name="connsiteX3" fmla="*/ 211581 w 329066"/>
              <a:gd name="connsiteY3" fmla="*/ 409 h 216715"/>
              <a:gd name="connsiteX4" fmla="*/ 106806 w 329066"/>
              <a:gd name="connsiteY4" fmla="*/ 73434 h 216715"/>
              <a:gd name="connsiteX5" fmla="*/ 2031 w 329066"/>
              <a:gd name="connsiteY5" fmla="*/ 216309 h 2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66" h="216715">
                <a:moveTo>
                  <a:pt x="2031" y="216309"/>
                </a:moveTo>
                <a:cubicBezTo>
                  <a:pt x="18435" y="208371"/>
                  <a:pt x="150727" y="44859"/>
                  <a:pt x="205231" y="25809"/>
                </a:cubicBezTo>
                <a:cubicBezTo>
                  <a:pt x="259735" y="6759"/>
                  <a:pt x="327998" y="106242"/>
                  <a:pt x="329056" y="102009"/>
                </a:cubicBezTo>
                <a:cubicBezTo>
                  <a:pt x="330114" y="97776"/>
                  <a:pt x="248623" y="5171"/>
                  <a:pt x="211581" y="409"/>
                </a:cubicBezTo>
                <a:cubicBezTo>
                  <a:pt x="174539" y="-4353"/>
                  <a:pt x="140673" y="33217"/>
                  <a:pt x="106806" y="73434"/>
                </a:cubicBezTo>
                <a:cubicBezTo>
                  <a:pt x="72939" y="113651"/>
                  <a:pt x="-14373" y="224247"/>
                  <a:pt x="2031" y="216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F2252882-9EFD-F7DC-0FCD-B02E53E3F1FD}"/>
              </a:ext>
            </a:extLst>
          </p:cNvPr>
          <p:cNvSpPr/>
          <p:nvPr/>
        </p:nvSpPr>
        <p:spPr>
          <a:xfrm>
            <a:off x="6984806" y="2937735"/>
            <a:ext cx="232243" cy="559946"/>
          </a:xfrm>
          <a:custGeom>
            <a:avLst/>
            <a:gdLst>
              <a:gd name="connsiteX0" fmla="*/ 194 w 232243"/>
              <a:gd name="connsiteY0" fmla="*/ 291240 h 559946"/>
              <a:gd name="connsiteX1" fmla="*/ 98619 w 232243"/>
              <a:gd name="connsiteY1" fmla="*/ 94390 h 559946"/>
              <a:gd name="connsiteX2" fmla="*/ 165294 w 232243"/>
              <a:gd name="connsiteY2" fmla="*/ 132490 h 559946"/>
              <a:gd name="connsiteX3" fmla="*/ 216094 w 232243"/>
              <a:gd name="connsiteY3" fmla="*/ 43590 h 559946"/>
              <a:gd name="connsiteX4" fmla="*/ 212919 w 232243"/>
              <a:gd name="connsiteY4" fmla="*/ 205515 h 559946"/>
              <a:gd name="connsiteX5" fmla="*/ 174819 w 232243"/>
              <a:gd name="connsiteY5" fmla="*/ 557940 h 559946"/>
              <a:gd name="connsiteX6" fmla="*/ 231969 w 232243"/>
              <a:gd name="connsiteY6" fmla="*/ 30890 h 559946"/>
              <a:gd name="connsiteX7" fmla="*/ 146244 w 232243"/>
              <a:gd name="connsiteY7" fmla="*/ 68990 h 559946"/>
              <a:gd name="connsiteX8" fmla="*/ 76394 w 232243"/>
              <a:gd name="connsiteY8" fmla="*/ 126140 h 559946"/>
              <a:gd name="connsiteX9" fmla="*/ 73219 w 232243"/>
              <a:gd name="connsiteY9" fmla="*/ 94390 h 559946"/>
              <a:gd name="connsiteX10" fmla="*/ 194 w 232243"/>
              <a:gd name="connsiteY10" fmla="*/ 291240 h 55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243" h="559946">
                <a:moveTo>
                  <a:pt x="194" y="291240"/>
                </a:moveTo>
                <a:cubicBezTo>
                  <a:pt x="4427" y="291240"/>
                  <a:pt x="71102" y="120848"/>
                  <a:pt x="98619" y="94390"/>
                </a:cubicBezTo>
                <a:cubicBezTo>
                  <a:pt x="126136" y="67932"/>
                  <a:pt x="145715" y="140957"/>
                  <a:pt x="165294" y="132490"/>
                </a:cubicBezTo>
                <a:cubicBezTo>
                  <a:pt x="184873" y="124023"/>
                  <a:pt x="208157" y="31419"/>
                  <a:pt x="216094" y="43590"/>
                </a:cubicBezTo>
                <a:cubicBezTo>
                  <a:pt x="224031" y="55761"/>
                  <a:pt x="219798" y="119790"/>
                  <a:pt x="212919" y="205515"/>
                </a:cubicBezTo>
                <a:cubicBezTo>
                  <a:pt x="206040" y="291240"/>
                  <a:pt x="171644" y="587044"/>
                  <a:pt x="174819" y="557940"/>
                </a:cubicBezTo>
                <a:cubicBezTo>
                  <a:pt x="177994" y="528836"/>
                  <a:pt x="236731" y="112382"/>
                  <a:pt x="231969" y="30890"/>
                </a:cubicBezTo>
                <a:cubicBezTo>
                  <a:pt x="227207" y="-50602"/>
                  <a:pt x="172173" y="53115"/>
                  <a:pt x="146244" y="68990"/>
                </a:cubicBezTo>
                <a:cubicBezTo>
                  <a:pt x="120315" y="84865"/>
                  <a:pt x="88565" y="121907"/>
                  <a:pt x="76394" y="126140"/>
                </a:cubicBezTo>
                <a:cubicBezTo>
                  <a:pt x="64223" y="130373"/>
                  <a:pt x="84331" y="70048"/>
                  <a:pt x="73219" y="94390"/>
                </a:cubicBezTo>
                <a:cubicBezTo>
                  <a:pt x="62107" y="118732"/>
                  <a:pt x="-4039" y="291240"/>
                  <a:pt x="194" y="29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626A367F-67C1-0DF4-7303-709DFDDB2826}"/>
              </a:ext>
            </a:extLst>
          </p:cNvPr>
          <p:cNvSpPr/>
          <p:nvPr/>
        </p:nvSpPr>
        <p:spPr>
          <a:xfrm>
            <a:off x="7124695" y="2919078"/>
            <a:ext cx="134125" cy="843553"/>
          </a:xfrm>
          <a:custGeom>
            <a:avLst/>
            <a:gdLst>
              <a:gd name="connsiteX0" fmla="*/ 82555 w 134125"/>
              <a:gd name="connsiteY0" fmla="*/ 5097 h 843553"/>
              <a:gd name="connsiteX1" fmla="*/ 130180 w 134125"/>
              <a:gd name="connsiteY1" fmla="*/ 347997 h 843553"/>
              <a:gd name="connsiteX2" fmla="*/ 88905 w 134125"/>
              <a:gd name="connsiteY2" fmla="*/ 328947 h 843553"/>
              <a:gd name="connsiteX3" fmla="*/ 50805 w 134125"/>
              <a:gd name="connsiteY3" fmla="*/ 709947 h 843553"/>
              <a:gd name="connsiteX4" fmla="*/ 5 w 134125"/>
              <a:gd name="connsiteY4" fmla="*/ 830597 h 843553"/>
              <a:gd name="connsiteX5" fmla="*/ 53980 w 134125"/>
              <a:gd name="connsiteY5" fmla="*/ 436897 h 843553"/>
              <a:gd name="connsiteX6" fmla="*/ 130180 w 134125"/>
              <a:gd name="connsiteY6" fmla="*/ 252747 h 843553"/>
              <a:gd name="connsiteX7" fmla="*/ 120655 w 134125"/>
              <a:gd name="connsiteY7" fmla="*/ 147972 h 843553"/>
              <a:gd name="connsiteX8" fmla="*/ 82555 w 134125"/>
              <a:gd name="connsiteY8" fmla="*/ 5097 h 84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25" h="843553">
                <a:moveTo>
                  <a:pt x="82555" y="5097"/>
                </a:moveTo>
                <a:cubicBezTo>
                  <a:pt x="84142" y="38434"/>
                  <a:pt x="129122" y="294022"/>
                  <a:pt x="130180" y="347997"/>
                </a:cubicBezTo>
                <a:cubicBezTo>
                  <a:pt x="131238" y="401972"/>
                  <a:pt x="102134" y="268622"/>
                  <a:pt x="88905" y="328947"/>
                </a:cubicBezTo>
                <a:cubicBezTo>
                  <a:pt x="75676" y="389272"/>
                  <a:pt x="65622" y="626339"/>
                  <a:pt x="50805" y="709947"/>
                </a:cubicBezTo>
                <a:cubicBezTo>
                  <a:pt x="35988" y="793555"/>
                  <a:pt x="-524" y="876105"/>
                  <a:pt x="5" y="830597"/>
                </a:cubicBezTo>
                <a:cubicBezTo>
                  <a:pt x="534" y="785089"/>
                  <a:pt x="32284" y="533205"/>
                  <a:pt x="53980" y="436897"/>
                </a:cubicBezTo>
                <a:cubicBezTo>
                  <a:pt x="75676" y="340589"/>
                  <a:pt x="119068" y="300901"/>
                  <a:pt x="130180" y="252747"/>
                </a:cubicBezTo>
                <a:cubicBezTo>
                  <a:pt x="141293" y="204593"/>
                  <a:pt x="125947" y="184485"/>
                  <a:pt x="120655" y="147972"/>
                </a:cubicBezTo>
                <a:cubicBezTo>
                  <a:pt x="115363" y="111459"/>
                  <a:pt x="80968" y="-28240"/>
                  <a:pt x="82555" y="5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F202FBED-BC6D-E46C-DF4E-01B3509FD59B}"/>
              </a:ext>
            </a:extLst>
          </p:cNvPr>
          <p:cNvSpPr/>
          <p:nvPr/>
        </p:nvSpPr>
        <p:spPr>
          <a:xfrm>
            <a:off x="6867296" y="3190104"/>
            <a:ext cx="244710" cy="812954"/>
          </a:xfrm>
          <a:custGeom>
            <a:avLst/>
            <a:gdLst>
              <a:gd name="connsiteX0" fmla="*/ 162154 w 244710"/>
              <a:gd name="connsiteY0" fmla="*/ 13471 h 812954"/>
              <a:gd name="connsiteX1" fmla="*/ 168504 w 244710"/>
              <a:gd name="connsiteY1" fmla="*/ 537346 h 812954"/>
              <a:gd name="connsiteX2" fmla="*/ 229 w 244710"/>
              <a:gd name="connsiteY2" fmla="*/ 810396 h 812954"/>
              <a:gd name="connsiteX3" fmla="*/ 133579 w 244710"/>
              <a:gd name="connsiteY3" fmla="*/ 667521 h 812954"/>
              <a:gd name="connsiteX4" fmla="*/ 197079 w 244710"/>
              <a:gd name="connsiteY4" fmla="*/ 556396 h 812954"/>
              <a:gd name="connsiteX5" fmla="*/ 244704 w 244710"/>
              <a:gd name="connsiteY5" fmla="*/ 273821 h 812954"/>
              <a:gd name="connsiteX6" fmla="*/ 193904 w 244710"/>
              <a:gd name="connsiteY6" fmla="*/ 461146 h 812954"/>
              <a:gd name="connsiteX7" fmla="*/ 165329 w 244710"/>
              <a:gd name="connsiteY7" fmla="*/ 178571 h 812954"/>
              <a:gd name="connsiteX8" fmla="*/ 162154 w 244710"/>
              <a:gd name="connsiteY8" fmla="*/ 13471 h 8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10" h="812954">
                <a:moveTo>
                  <a:pt x="162154" y="13471"/>
                </a:moveTo>
                <a:cubicBezTo>
                  <a:pt x="162683" y="73267"/>
                  <a:pt x="195492" y="404525"/>
                  <a:pt x="168504" y="537346"/>
                </a:cubicBezTo>
                <a:cubicBezTo>
                  <a:pt x="141516" y="670167"/>
                  <a:pt x="6050" y="788700"/>
                  <a:pt x="229" y="810396"/>
                </a:cubicBezTo>
                <a:cubicBezTo>
                  <a:pt x="-5592" y="832092"/>
                  <a:pt x="100771" y="709854"/>
                  <a:pt x="133579" y="667521"/>
                </a:cubicBezTo>
                <a:cubicBezTo>
                  <a:pt x="166387" y="625188"/>
                  <a:pt x="178558" y="622013"/>
                  <a:pt x="197079" y="556396"/>
                </a:cubicBezTo>
                <a:cubicBezTo>
                  <a:pt x="215600" y="490779"/>
                  <a:pt x="245233" y="289696"/>
                  <a:pt x="244704" y="273821"/>
                </a:cubicBezTo>
                <a:cubicBezTo>
                  <a:pt x="244175" y="257946"/>
                  <a:pt x="207133" y="477021"/>
                  <a:pt x="193904" y="461146"/>
                </a:cubicBezTo>
                <a:cubicBezTo>
                  <a:pt x="180675" y="445271"/>
                  <a:pt x="169562" y="248950"/>
                  <a:pt x="165329" y="178571"/>
                </a:cubicBezTo>
                <a:cubicBezTo>
                  <a:pt x="161096" y="108192"/>
                  <a:pt x="161625" y="-46325"/>
                  <a:pt x="162154" y="13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43119C8A-F57B-5B01-D656-963902001A37}"/>
              </a:ext>
            </a:extLst>
          </p:cNvPr>
          <p:cNvSpPr/>
          <p:nvPr/>
        </p:nvSpPr>
        <p:spPr>
          <a:xfrm>
            <a:off x="6659101" y="3708024"/>
            <a:ext cx="462479" cy="637760"/>
          </a:xfrm>
          <a:custGeom>
            <a:avLst/>
            <a:gdLst>
              <a:gd name="connsiteX0" fmla="*/ 21099 w 462479"/>
              <a:gd name="connsiteY0" fmla="*/ 419476 h 637760"/>
              <a:gd name="connsiteX1" fmla="*/ 36974 w 462479"/>
              <a:gd name="connsiteY1" fmla="*/ 467101 h 637760"/>
              <a:gd name="connsiteX2" fmla="*/ 24274 w 462479"/>
              <a:gd name="connsiteY2" fmla="*/ 616326 h 637760"/>
              <a:gd name="connsiteX3" fmla="*/ 97299 w 462479"/>
              <a:gd name="connsiteY3" fmla="*/ 613151 h 637760"/>
              <a:gd name="connsiteX4" fmla="*/ 97299 w 462479"/>
              <a:gd name="connsiteY4" fmla="*/ 625851 h 637760"/>
              <a:gd name="connsiteX5" fmla="*/ 243349 w 462479"/>
              <a:gd name="connsiteY5" fmla="*/ 419476 h 637760"/>
              <a:gd name="connsiteX6" fmla="*/ 316374 w 462479"/>
              <a:gd name="connsiteY6" fmla="*/ 327401 h 637760"/>
              <a:gd name="connsiteX7" fmla="*/ 335424 w 462479"/>
              <a:gd name="connsiteY7" fmla="*/ 228976 h 637760"/>
              <a:gd name="connsiteX8" fmla="*/ 344949 w 462479"/>
              <a:gd name="connsiteY8" fmla="*/ 302001 h 637760"/>
              <a:gd name="connsiteX9" fmla="*/ 411624 w 462479"/>
              <a:gd name="connsiteY9" fmla="*/ 228976 h 637760"/>
              <a:gd name="connsiteX10" fmla="*/ 462424 w 462479"/>
              <a:gd name="connsiteY10" fmla="*/ 95626 h 637760"/>
              <a:gd name="connsiteX11" fmla="*/ 402099 w 462479"/>
              <a:gd name="connsiteY11" fmla="*/ 376 h 637760"/>
              <a:gd name="connsiteX12" fmla="*/ 440199 w 462479"/>
              <a:gd name="connsiteY12" fmla="*/ 130551 h 637760"/>
              <a:gd name="connsiteX13" fmla="*/ 256049 w 462479"/>
              <a:gd name="connsiteY13" fmla="*/ 371851 h 637760"/>
              <a:gd name="connsiteX14" fmla="*/ 14749 w 462479"/>
              <a:gd name="connsiteY14" fmla="*/ 629026 h 637760"/>
              <a:gd name="connsiteX15" fmla="*/ 21099 w 462479"/>
              <a:gd name="connsiteY15" fmla="*/ 419476 h 6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2479" h="637760">
                <a:moveTo>
                  <a:pt x="21099" y="419476"/>
                </a:moveTo>
                <a:cubicBezTo>
                  <a:pt x="24803" y="392489"/>
                  <a:pt x="36445" y="434293"/>
                  <a:pt x="36974" y="467101"/>
                </a:cubicBezTo>
                <a:cubicBezTo>
                  <a:pt x="37503" y="499909"/>
                  <a:pt x="14220" y="591984"/>
                  <a:pt x="24274" y="616326"/>
                </a:cubicBezTo>
                <a:cubicBezTo>
                  <a:pt x="34328" y="640668"/>
                  <a:pt x="85128" y="611564"/>
                  <a:pt x="97299" y="613151"/>
                </a:cubicBezTo>
                <a:cubicBezTo>
                  <a:pt x="109470" y="614738"/>
                  <a:pt x="72957" y="658130"/>
                  <a:pt x="97299" y="625851"/>
                </a:cubicBezTo>
                <a:cubicBezTo>
                  <a:pt x="121641" y="593572"/>
                  <a:pt x="206837" y="469217"/>
                  <a:pt x="243349" y="419476"/>
                </a:cubicBezTo>
                <a:cubicBezTo>
                  <a:pt x="279861" y="369735"/>
                  <a:pt x="301028" y="359151"/>
                  <a:pt x="316374" y="327401"/>
                </a:cubicBezTo>
                <a:cubicBezTo>
                  <a:pt x="331720" y="295651"/>
                  <a:pt x="330662" y="233209"/>
                  <a:pt x="335424" y="228976"/>
                </a:cubicBezTo>
                <a:cubicBezTo>
                  <a:pt x="340186" y="224743"/>
                  <a:pt x="332249" y="302001"/>
                  <a:pt x="344949" y="302001"/>
                </a:cubicBezTo>
                <a:cubicBezTo>
                  <a:pt x="357649" y="302001"/>
                  <a:pt x="392045" y="263372"/>
                  <a:pt x="411624" y="228976"/>
                </a:cubicBezTo>
                <a:cubicBezTo>
                  <a:pt x="431203" y="194580"/>
                  <a:pt x="464012" y="133726"/>
                  <a:pt x="462424" y="95626"/>
                </a:cubicBezTo>
                <a:cubicBezTo>
                  <a:pt x="460836" y="57526"/>
                  <a:pt x="405803" y="-5445"/>
                  <a:pt x="402099" y="376"/>
                </a:cubicBezTo>
                <a:cubicBezTo>
                  <a:pt x="398395" y="6197"/>
                  <a:pt x="464541" y="68638"/>
                  <a:pt x="440199" y="130551"/>
                </a:cubicBezTo>
                <a:cubicBezTo>
                  <a:pt x="415857" y="192464"/>
                  <a:pt x="326957" y="288772"/>
                  <a:pt x="256049" y="371851"/>
                </a:cubicBezTo>
                <a:cubicBezTo>
                  <a:pt x="185141" y="454930"/>
                  <a:pt x="49674" y="615797"/>
                  <a:pt x="14749" y="629026"/>
                </a:cubicBezTo>
                <a:cubicBezTo>
                  <a:pt x="-20176" y="642255"/>
                  <a:pt x="17395" y="446463"/>
                  <a:pt x="21099" y="419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7EEC8BBE-0942-DFEF-82A1-D170A3F917B3}"/>
              </a:ext>
            </a:extLst>
          </p:cNvPr>
          <p:cNvSpPr/>
          <p:nvPr/>
        </p:nvSpPr>
        <p:spPr>
          <a:xfrm>
            <a:off x="6610350" y="3796544"/>
            <a:ext cx="527927" cy="554597"/>
          </a:xfrm>
          <a:custGeom>
            <a:avLst/>
            <a:gdLst>
              <a:gd name="connsiteX0" fmla="*/ 130175 w 527927"/>
              <a:gd name="connsiteY0" fmla="*/ 61081 h 554597"/>
              <a:gd name="connsiteX1" fmla="*/ 22225 w 527927"/>
              <a:gd name="connsiteY1" fmla="*/ 337306 h 554597"/>
              <a:gd name="connsiteX2" fmla="*/ 0 w 527927"/>
              <a:gd name="connsiteY2" fmla="*/ 403981 h 554597"/>
              <a:gd name="connsiteX3" fmla="*/ 22225 w 527927"/>
              <a:gd name="connsiteY3" fmla="*/ 489706 h 554597"/>
              <a:gd name="connsiteX4" fmla="*/ 15875 w 527927"/>
              <a:gd name="connsiteY4" fmla="*/ 553206 h 554597"/>
              <a:gd name="connsiteX5" fmla="*/ 247650 w 527927"/>
              <a:gd name="connsiteY5" fmla="*/ 470656 h 554597"/>
              <a:gd name="connsiteX6" fmla="*/ 231775 w 527927"/>
              <a:gd name="connsiteY6" fmla="*/ 470656 h 554597"/>
              <a:gd name="connsiteX7" fmla="*/ 374650 w 527927"/>
              <a:gd name="connsiteY7" fmla="*/ 248406 h 554597"/>
              <a:gd name="connsiteX8" fmla="*/ 403225 w 527927"/>
              <a:gd name="connsiteY8" fmla="*/ 286506 h 554597"/>
              <a:gd name="connsiteX9" fmla="*/ 495300 w 527927"/>
              <a:gd name="connsiteY9" fmla="*/ 162681 h 554597"/>
              <a:gd name="connsiteX10" fmla="*/ 523875 w 527927"/>
              <a:gd name="connsiteY10" fmla="*/ 756 h 554597"/>
              <a:gd name="connsiteX11" fmla="*/ 415925 w 527927"/>
              <a:gd name="connsiteY11" fmla="*/ 232531 h 554597"/>
              <a:gd name="connsiteX12" fmla="*/ 114300 w 527927"/>
              <a:gd name="connsiteY12" fmla="*/ 518281 h 554597"/>
              <a:gd name="connsiteX13" fmla="*/ 50800 w 527927"/>
              <a:gd name="connsiteY13" fmla="*/ 518281 h 554597"/>
              <a:gd name="connsiteX14" fmla="*/ 79375 w 527927"/>
              <a:gd name="connsiteY14" fmla="*/ 223006 h 554597"/>
              <a:gd name="connsiteX15" fmla="*/ 31750 w 527927"/>
              <a:gd name="connsiteY15" fmla="*/ 356356 h 554597"/>
              <a:gd name="connsiteX16" fmla="*/ 130175 w 527927"/>
              <a:gd name="connsiteY16" fmla="*/ 61081 h 55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7927" h="554597">
                <a:moveTo>
                  <a:pt x="130175" y="61081"/>
                </a:moveTo>
                <a:cubicBezTo>
                  <a:pt x="128588" y="57906"/>
                  <a:pt x="43921" y="280156"/>
                  <a:pt x="22225" y="337306"/>
                </a:cubicBezTo>
                <a:cubicBezTo>
                  <a:pt x="529" y="394456"/>
                  <a:pt x="0" y="378581"/>
                  <a:pt x="0" y="403981"/>
                </a:cubicBezTo>
                <a:cubicBezTo>
                  <a:pt x="0" y="429381"/>
                  <a:pt x="19579" y="464835"/>
                  <a:pt x="22225" y="489706"/>
                </a:cubicBezTo>
                <a:cubicBezTo>
                  <a:pt x="24871" y="514577"/>
                  <a:pt x="-21696" y="556381"/>
                  <a:pt x="15875" y="553206"/>
                </a:cubicBezTo>
                <a:cubicBezTo>
                  <a:pt x="53446" y="550031"/>
                  <a:pt x="211667" y="484414"/>
                  <a:pt x="247650" y="470656"/>
                </a:cubicBezTo>
                <a:cubicBezTo>
                  <a:pt x="283633" y="456898"/>
                  <a:pt x="210608" y="507698"/>
                  <a:pt x="231775" y="470656"/>
                </a:cubicBezTo>
                <a:cubicBezTo>
                  <a:pt x="252942" y="433614"/>
                  <a:pt x="346075" y="279098"/>
                  <a:pt x="374650" y="248406"/>
                </a:cubicBezTo>
                <a:cubicBezTo>
                  <a:pt x="403225" y="217714"/>
                  <a:pt x="383117" y="300793"/>
                  <a:pt x="403225" y="286506"/>
                </a:cubicBezTo>
                <a:cubicBezTo>
                  <a:pt x="423333" y="272219"/>
                  <a:pt x="475192" y="210306"/>
                  <a:pt x="495300" y="162681"/>
                </a:cubicBezTo>
                <a:cubicBezTo>
                  <a:pt x="515408" y="115056"/>
                  <a:pt x="537104" y="-10886"/>
                  <a:pt x="523875" y="756"/>
                </a:cubicBezTo>
                <a:cubicBezTo>
                  <a:pt x="510646" y="12398"/>
                  <a:pt x="484187" y="146277"/>
                  <a:pt x="415925" y="232531"/>
                </a:cubicBezTo>
                <a:cubicBezTo>
                  <a:pt x="347663" y="318785"/>
                  <a:pt x="175154" y="470656"/>
                  <a:pt x="114300" y="518281"/>
                </a:cubicBezTo>
                <a:cubicBezTo>
                  <a:pt x="53446" y="565906"/>
                  <a:pt x="56621" y="567493"/>
                  <a:pt x="50800" y="518281"/>
                </a:cubicBezTo>
                <a:cubicBezTo>
                  <a:pt x="44979" y="469069"/>
                  <a:pt x="82550" y="249994"/>
                  <a:pt x="79375" y="223006"/>
                </a:cubicBezTo>
                <a:cubicBezTo>
                  <a:pt x="76200" y="196018"/>
                  <a:pt x="19050" y="388635"/>
                  <a:pt x="31750" y="356356"/>
                </a:cubicBezTo>
                <a:cubicBezTo>
                  <a:pt x="44450" y="324077"/>
                  <a:pt x="131762" y="64256"/>
                  <a:pt x="130175" y="6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EB6EED4F-D595-F6F7-21B1-A7EC0056A1ED}"/>
              </a:ext>
            </a:extLst>
          </p:cNvPr>
          <p:cNvSpPr/>
          <p:nvPr/>
        </p:nvSpPr>
        <p:spPr>
          <a:xfrm>
            <a:off x="7032173" y="3089197"/>
            <a:ext cx="159460" cy="519507"/>
          </a:xfrm>
          <a:custGeom>
            <a:avLst/>
            <a:gdLst>
              <a:gd name="connsiteX0" fmla="*/ 452 w 159460"/>
              <a:gd name="connsiteY0" fmla="*/ 76278 h 519507"/>
              <a:gd name="connsiteX1" fmla="*/ 156027 w 159460"/>
              <a:gd name="connsiteY1" fmla="*/ 78 h 519507"/>
              <a:gd name="connsiteX2" fmla="*/ 108402 w 159460"/>
              <a:gd name="connsiteY2" fmla="*/ 63578 h 519507"/>
              <a:gd name="connsiteX3" fmla="*/ 111577 w 159460"/>
              <a:gd name="connsiteY3" fmla="*/ 146128 h 519507"/>
              <a:gd name="connsiteX4" fmla="*/ 79827 w 159460"/>
              <a:gd name="connsiteY4" fmla="*/ 492203 h 519507"/>
              <a:gd name="connsiteX5" fmla="*/ 79827 w 159460"/>
              <a:gd name="connsiteY5" fmla="*/ 473153 h 519507"/>
              <a:gd name="connsiteX6" fmla="*/ 70302 w 159460"/>
              <a:gd name="connsiteY6" fmla="*/ 279478 h 519507"/>
              <a:gd name="connsiteX7" fmla="*/ 57602 w 159460"/>
              <a:gd name="connsiteY7" fmla="*/ 142953 h 519507"/>
              <a:gd name="connsiteX8" fmla="*/ 76652 w 159460"/>
              <a:gd name="connsiteY8" fmla="*/ 215978 h 519507"/>
              <a:gd name="connsiteX9" fmla="*/ 108402 w 159460"/>
              <a:gd name="connsiteY9" fmla="*/ 31828 h 519507"/>
              <a:gd name="connsiteX10" fmla="*/ 452 w 159460"/>
              <a:gd name="connsiteY10" fmla="*/ 76278 h 51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460" h="519507">
                <a:moveTo>
                  <a:pt x="452" y="76278"/>
                </a:moveTo>
                <a:cubicBezTo>
                  <a:pt x="8389" y="70986"/>
                  <a:pt x="138035" y="2195"/>
                  <a:pt x="156027" y="78"/>
                </a:cubicBezTo>
                <a:cubicBezTo>
                  <a:pt x="174019" y="-2039"/>
                  <a:pt x="115810" y="39236"/>
                  <a:pt x="108402" y="63578"/>
                </a:cubicBezTo>
                <a:cubicBezTo>
                  <a:pt x="100994" y="87920"/>
                  <a:pt x="116340" y="74690"/>
                  <a:pt x="111577" y="146128"/>
                </a:cubicBezTo>
                <a:cubicBezTo>
                  <a:pt x="106815" y="217566"/>
                  <a:pt x="85119" y="437699"/>
                  <a:pt x="79827" y="492203"/>
                </a:cubicBezTo>
                <a:cubicBezTo>
                  <a:pt x="74535" y="546707"/>
                  <a:pt x="81414" y="508607"/>
                  <a:pt x="79827" y="473153"/>
                </a:cubicBezTo>
                <a:cubicBezTo>
                  <a:pt x="78240" y="437699"/>
                  <a:pt x="74006" y="334511"/>
                  <a:pt x="70302" y="279478"/>
                </a:cubicBezTo>
                <a:cubicBezTo>
                  <a:pt x="66598" y="224445"/>
                  <a:pt x="56544" y="153536"/>
                  <a:pt x="57602" y="142953"/>
                </a:cubicBezTo>
                <a:cubicBezTo>
                  <a:pt x="58660" y="132370"/>
                  <a:pt x="68185" y="234499"/>
                  <a:pt x="76652" y="215978"/>
                </a:cubicBezTo>
                <a:cubicBezTo>
                  <a:pt x="85119" y="197457"/>
                  <a:pt x="125335" y="55640"/>
                  <a:pt x="108402" y="31828"/>
                </a:cubicBezTo>
                <a:cubicBezTo>
                  <a:pt x="91469" y="8015"/>
                  <a:pt x="-7485" y="81570"/>
                  <a:pt x="452" y="7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DB4C9BCA-CB14-03A3-05F1-27C8A0C1105D}"/>
              </a:ext>
            </a:extLst>
          </p:cNvPr>
          <p:cNvSpPr/>
          <p:nvPr/>
        </p:nvSpPr>
        <p:spPr>
          <a:xfrm>
            <a:off x="6723594" y="3336081"/>
            <a:ext cx="210612" cy="948049"/>
          </a:xfrm>
          <a:custGeom>
            <a:avLst/>
            <a:gdLst>
              <a:gd name="connsiteX0" fmla="*/ 210606 w 210612"/>
              <a:gd name="connsiteY0" fmla="*/ 844 h 948049"/>
              <a:gd name="connsiteX1" fmla="*/ 162981 w 210612"/>
              <a:gd name="connsiteY1" fmla="*/ 305644 h 948049"/>
              <a:gd name="connsiteX2" fmla="*/ 162981 w 210612"/>
              <a:gd name="connsiteY2" fmla="*/ 559644 h 948049"/>
              <a:gd name="connsiteX3" fmla="*/ 7406 w 210612"/>
              <a:gd name="connsiteY3" fmla="*/ 629494 h 948049"/>
              <a:gd name="connsiteX4" fmla="*/ 29631 w 210612"/>
              <a:gd name="connsiteY4" fmla="*/ 940644 h 948049"/>
              <a:gd name="connsiteX5" fmla="*/ 70906 w 210612"/>
              <a:gd name="connsiteY5" fmla="*/ 826344 h 948049"/>
              <a:gd name="connsiteX6" fmla="*/ 207431 w 210612"/>
              <a:gd name="connsiteY6" fmla="*/ 556469 h 948049"/>
              <a:gd name="connsiteX7" fmla="*/ 124881 w 210612"/>
              <a:gd name="connsiteY7" fmla="*/ 645369 h 948049"/>
              <a:gd name="connsiteX8" fmla="*/ 115356 w 210612"/>
              <a:gd name="connsiteY8" fmla="*/ 378669 h 948049"/>
              <a:gd name="connsiteX9" fmla="*/ 143931 w 210612"/>
              <a:gd name="connsiteY9" fmla="*/ 578694 h 948049"/>
              <a:gd name="connsiteX10" fmla="*/ 128056 w 210612"/>
              <a:gd name="connsiteY10" fmla="*/ 159594 h 948049"/>
              <a:gd name="connsiteX11" fmla="*/ 166156 w 210612"/>
              <a:gd name="connsiteY11" fmla="*/ 213569 h 948049"/>
              <a:gd name="connsiteX12" fmla="*/ 210606 w 210612"/>
              <a:gd name="connsiteY12" fmla="*/ 844 h 9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12" h="948049">
                <a:moveTo>
                  <a:pt x="210606" y="844"/>
                </a:moveTo>
                <a:cubicBezTo>
                  <a:pt x="210077" y="16190"/>
                  <a:pt x="170918" y="212511"/>
                  <a:pt x="162981" y="305644"/>
                </a:cubicBezTo>
                <a:cubicBezTo>
                  <a:pt x="155044" y="398777"/>
                  <a:pt x="188910" y="505669"/>
                  <a:pt x="162981" y="559644"/>
                </a:cubicBezTo>
                <a:cubicBezTo>
                  <a:pt x="137052" y="613619"/>
                  <a:pt x="29631" y="565994"/>
                  <a:pt x="7406" y="629494"/>
                </a:cubicBezTo>
                <a:cubicBezTo>
                  <a:pt x="-14819" y="692994"/>
                  <a:pt x="19048" y="907836"/>
                  <a:pt x="29631" y="940644"/>
                </a:cubicBezTo>
                <a:cubicBezTo>
                  <a:pt x="40214" y="973452"/>
                  <a:pt x="41273" y="890373"/>
                  <a:pt x="70906" y="826344"/>
                </a:cubicBezTo>
                <a:cubicBezTo>
                  <a:pt x="100539" y="762315"/>
                  <a:pt x="198435" y="586632"/>
                  <a:pt x="207431" y="556469"/>
                </a:cubicBezTo>
                <a:cubicBezTo>
                  <a:pt x="216427" y="526307"/>
                  <a:pt x="140227" y="675002"/>
                  <a:pt x="124881" y="645369"/>
                </a:cubicBezTo>
                <a:cubicBezTo>
                  <a:pt x="109535" y="615736"/>
                  <a:pt x="112181" y="389782"/>
                  <a:pt x="115356" y="378669"/>
                </a:cubicBezTo>
                <a:cubicBezTo>
                  <a:pt x="118531" y="367556"/>
                  <a:pt x="141814" y="615206"/>
                  <a:pt x="143931" y="578694"/>
                </a:cubicBezTo>
                <a:cubicBezTo>
                  <a:pt x="146048" y="542182"/>
                  <a:pt x="124352" y="220448"/>
                  <a:pt x="128056" y="159594"/>
                </a:cubicBezTo>
                <a:cubicBezTo>
                  <a:pt x="131760" y="98740"/>
                  <a:pt x="152927" y="243202"/>
                  <a:pt x="166156" y="213569"/>
                </a:cubicBezTo>
                <a:cubicBezTo>
                  <a:pt x="179385" y="183936"/>
                  <a:pt x="211135" y="-14502"/>
                  <a:pt x="210606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A9F30AE3-9FCD-9EB2-84BE-7CFD61F65A78}"/>
              </a:ext>
            </a:extLst>
          </p:cNvPr>
          <p:cNvSpPr/>
          <p:nvPr/>
        </p:nvSpPr>
        <p:spPr>
          <a:xfrm>
            <a:off x="3552302" y="4529515"/>
            <a:ext cx="400591" cy="871180"/>
          </a:xfrm>
          <a:custGeom>
            <a:avLst/>
            <a:gdLst>
              <a:gd name="connsiteX0" fmla="*/ 130698 w 400591"/>
              <a:gd name="connsiteY0" fmla="*/ 1210 h 871180"/>
              <a:gd name="connsiteX1" fmla="*/ 137048 w 400591"/>
              <a:gd name="connsiteY1" fmla="*/ 252035 h 871180"/>
              <a:gd name="connsiteX2" fmla="*/ 197373 w 400591"/>
              <a:gd name="connsiteY2" fmla="*/ 448885 h 871180"/>
              <a:gd name="connsiteX3" fmla="*/ 229123 w 400591"/>
              <a:gd name="connsiteY3" fmla="*/ 474285 h 871180"/>
              <a:gd name="connsiteX4" fmla="*/ 311673 w 400591"/>
              <a:gd name="connsiteY4" fmla="*/ 623510 h 871180"/>
              <a:gd name="connsiteX5" fmla="*/ 400573 w 400591"/>
              <a:gd name="connsiteY5" fmla="*/ 871160 h 871180"/>
              <a:gd name="connsiteX6" fmla="*/ 318023 w 400591"/>
              <a:gd name="connsiteY6" fmla="*/ 636210 h 871180"/>
              <a:gd name="connsiteX7" fmla="*/ 159273 w 400591"/>
              <a:gd name="connsiteY7" fmla="*/ 404435 h 871180"/>
              <a:gd name="connsiteX8" fmla="*/ 523 w 400591"/>
              <a:gd name="connsiteY8" fmla="*/ 96460 h 871180"/>
              <a:gd name="connsiteX9" fmla="*/ 108473 w 400591"/>
              <a:gd name="connsiteY9" fmla="*/ 252035 h 871180"/>
              <a:gd name="connsiteX10" fmla="*/ 117998 w 400591"/>
              <a:gd name="connsiteY10" fmla="*/ 159960 h 871180"/>
              <a:gd name="connsiteX11" fmla="*/ 130698 w 400591"/>
              <a:gd name="connsiteY11" fmla="*/ 1210 h 87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591" h="871180">
                <a:moveTo>
                  <a:pt x="130698" y="1210"/>
                </a:moveTo>
                <a:cubicBezTo>
                  <a:pt x="133873" y="16556"/>
                  <a:pt x="125936" y="177423"/>
                  <a:pt x="137048" y="252035"/>
                </a:cubicBezTo>
                <a:cubicBezTo>
                  <a:pt x="148160" y="326647"/>
                  <a:pt x="182027" y="411843"/>
                  <a:pt x="197373" y="448885"/>
                </a:cubicBezTo>
                <a:cubicBezTo>
                  <a:pt x="212719" y="485927"/>
                  <a:pt x="210073" y="445181"/>
                  <a:pt x="229123" y="474285"/>
                </a:cubicBezTo>
                <a:cubicBezTo>
                  <a:pt x="248173" y="503389"/>
                  <a:pt x="283098" y="557364"/>
                  <a:pt x="311673" y="623510"/>
                </a:cubicBezTo>
                <a:cubicBezTo>
                  <a:pt x="340248" y="689656"/>
                  <a:pt x="399515" y="869043"/>
                  <a:pt x="400573" y="871160"/>
                </a:cubicBezTo>
                <a:cubicBezTo>
                  <a:pt x="401631" y="873277"/>
                  <a:pt x="358240" y="713997"/>
                  <a:pt x="318023" y="636210"/>
                </a:cubicBezTo>
                <a:cubicBezTo>
                  <a:pt x="277806" y="558423"/>
                  <a:pt x="212190" y="494393"/>
                  <a:pt x="159273" y="404435"/>
                </a:cubicBezTo>
                <a:cubicBezTo>
                  <a:pt x="106356" y="314477"/>
                  <a:pt x="8990" y="121860"/>
                  <a:pt x="523" y="96460"/>
                </a:cubicBezTo>
                <a:cubicBezTo>
                  <a:pt x="-7944" y="71060"/>
                  <a:pt x="88894" y="241452"/>
                  <a:pt x="108473" y="252035"/>
                </a:cubicBezTo>
                <a:cubicBezTo>
                  <a:pt x="128052" y="262618"/>
                  <a:pt x="115881" y="199118"/>
                  <a:pt x="117998" y="159960"/>
                </a:cubicBezTo>
                <a:cubicBezTo>
                  <a:pt x="120115" y="120802"/>
                  <a:pt x="127523" y="-14136"/>
                  <a:pt x="130698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CE3A2066-8F90-79E2-3CD1-CE6A8E2C5B17}"/>
              </a:ext>
            </a:extLst>
          </p:cNvPr>
          <p:cNvSpPr/>
          <p:nvPr/>
        </p:nvSpPr>
        <p:spPr>
          <a:xfrm>
            <a:off x="6216643" y="4556946"/>
            <a:ext cx="31763" cy="232212"/>
          </a:xfrm>
          <a:custGeom>
            <a:avLst/>
            <a:gdLst>
              <a:gd name="connsiteX0" fmla="*/ 3182 w 31763"/>
              <a:gd name="connsiteY0" fmla="*/ 2354 h 232212"/>
              <a:gd name="connsiteX1" fmla="*/ 28582 w 31763"/>
              <a:gd name="connsiteY1" fmla="*/ 132529 h 232212"/>
              <a:gd name="connsiteX2" fmla="*/ 7 w 31763"/>
              <a:gd name="connsiteY2" fmla="*/ 230954 h 232212"/>
              <a:gd name="connsiteX3" fmla="*/ 31757 w 31763"/>
              <a:gd name="connsiteY3" fmla="*/ 62679 h 232212"/>
              <a:gd name="connsiteX4" fmla="*/ 3182 w 31763"/>
              <a:gd name="connsiteY4" fmla="*/ 2354 h 23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63" h="232212">
                <a:moveTo>
                  <a:pt x="3182" y="2354"/>
                </a:moveTo>
                <a:cubicBezTo>
                  <a:pt x="2653" y="13996"/>
                  <a:pt x="29111" y="94429"/>
                  <a:pt x="28582" y="132529"/>
                </a:cubicBezTo>
                <a:cubicBezTo>
                  <a:pt x="28053" y="170629"/>
                  <a:pt x="-522" y="242596"/>
                  <a:pt x="7" y="230954"/>
                </a:cubicBezTo>
                <a:cubicBezTo>
                  <a:pt x="536" y="219312"/>
                  <a:pt x="32286" y="101308"/>
                  <a:pt x="31757" y="62679"/>
                </a:cubicBezTo>
                <a:cubicBezTo>
                  <a:pt x="31228" y="24050"/>
                  <a:pt x="3711" y="-9288"/>
                  <a:pt x="3182" y="2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B9574F56-E11A-22F9-7A19-0D22A7C79E4F}"/>
              </a:ext>
            </a:extLst>
          </p:cNvPr>
          <p:cNvSpPr/>
          <p:nvPr/>
        </p:nvSpPr>
        <p:spPr>
          <a:xfrm>
            <a:off x="6356120" y="4413186"/>
            <a:ext cx="22566" cy="115695"/>
          </a:xfrm>
          <a:custGeom>
            <a:avLst/>
            <a:gdLst>
              <a:gd name="connsiteX0" fmla="*/ 230 w 22566"/>
              <a:gd name="connsiteY0" fmla="*/ 64 h 115695"/>
              <a:gd name="connsiteX1" fmla="*/ 22455 w 22566"/>
              <a:gd name="connsiteY1" fmla="*/ 95314 h 115695"/>
              <a:gd name="connsiteX2" fmla="*/ 9755 w 22566"/>
              <a:gd name="connsiteY2" fmla="*/ 111189 h 115695"/>
              <a:gd name="connsiteX3" fmla="*/ 230 w 22566"/>
              <a:gd name="connsiteY3" fmla="*/ 64 h 11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66" h="115695">
                <a:moveTo>
                  <a:pt x="230" y="64"/>
                </a:moveTo>
                <a:cubicBezTo>
                  <a:pt x="2347" y="-2582"/>
                  <a:pt x="20868" y="76793"/>
                  <a:pt x="22455" y="95314"/>
                </a:cubicBezTo>
                <a:cubicBezTo>
                  <a:pt x="24042" y="113835"/>
                  <a:pt x="8168" y="121243"/>
                  <a:pt x="9755" y="111189"/>
                </a:cubicBezTo>
                <a:cubicBezTo>
                  <a:pt x="11342" y="101135"/>
                  <a:pt x="-1887" y="2710"/>
                  <a:pt x="23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448B4FB6-EF10-4E04-049C-9E77A0FA8273}"/>
              </a:ext>
            </a:extLst>
          </p:cNvPr>
          <p:cNvSpPr/>
          <p:nvPr/>
        </p:nvSpPr>
        <p:spPr>
          <a:xfrm>
            <a:off x="6235575" y="4351108"/>
            <a:ext cx="340525" cy="824262"/>
          </a:xfrm>
          <a:custGeom>
            <a:avLst/>
            <a:gdLst>
              <a:gd name="connsiteX0" fmla="*/ 339850 w 340525"/>
              <a:gd name="connsiteY0" fmla="*/ 1817 h 824262"/>
              <a:gd name="connsiteX1" fmla="*/ 257300 w 340525"/>
              <a:gd name="connsiteY1" fmla="*/ 227242 h 824262"/>
              <a:gd name="connsiteX2" fmla="*/ 235075 w 340525"/>
              <a:gd name="connsiteY2" fmla="*/ 414567 h 824262"/>
              <a:gd name="connsiteX3" fmla="*/ 196975 w 340525"/>
              <a:gd name="connsiteY3" fmla="*/ 427267 h 824262"/>
              <a:gd name="connsiteX4" fmla="*/ 125 w 340525"/>
              <a:gd name="connsiteY4" fmla="*/ 824142 h 824262"/>
              <a:gd name="connsiteX5" fmla="*/ 228725 w 340525"/>
              <a:gd name="connsiteY5" fmla="*/ 382817 h 824262"/>
              <a:gd name="connsiteX6" fmla="*/ 209675 w 340525"/>
              <a:gd name="connsiteY6" fmla="*/ 258992 h 824262"/>
              <a:gd name="connsiteX7" fmla="*/ 206500 w 340525"/>
              <a:gd name="connsiteY7" fmla="*/ 357417 h 824262"/>
              <a:gd name="connsiteX8" fmla="*/ 339850 w 340525"/>
              <a:gd name="connsiteY8" fmla="*/ 1817 h 8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525" h="824262">
                <a:moveTo>
                  <a:pt x="339850" y="1817"/>
                </a:moveTo>
                <a:cubicBezTo>
                  <a:pt x="348317" y="-19879"/>
                  <a:pt x="274762" y="158450"/>
                  <a:pt x="257300" y="227242"/>
                </a:cubicBezTo>
                <a:cubicBezTo>
                  <a:pt x="239838" y="296034"/>
                  <a:pt x="245129" y="381229"/>
                  <a:pt x="235075" y="414567"/>
                </a:cubicBezTo>
                <a:cubicBezTo>
                  <a:pt x="225021" y="447905"/>
                  <a:pt x="236133" y="359005"/>
                  <a:pt x="196975" y="427267"/>
                </a:cubicBezTo>
                <a:cubicBezTo>
                  <a:pt x="157817" y="495529"/>
                  <a:pt x="-5167" y="831550"/>
                  <a:pt x="125" y="824142"/>
                </a:cubicBezTo>
                <a:cubicBezTo>
                  <a:pt x="5417" y="816734"/>
                  <a:pt x="193800" y="477009"/>
                  <a:pt x="228725" y="382817"/>
                </a:cubicBezTo>
                <a:cubicBezTo>
                  <a:pt x="263650" y="288625"/>
                  <a:pt x="213379" y="263225"/>
                  <a:pt x="209675" y="258992"/>
                </a:cubicBezTo>
                <a:cubicBezTo>
                  <a:pt x="205971" y="254759"/>
                  <a:pt x="179512" y="401338"/>
                  <a:pt x="206500" y="357417"/>
                </a:cubicBezTo>
                <a:cubicBezTo>
                  <a:pt x="233487" y="313496"/>
                  <a:pt x="331383" y="23513"/>
                  <a:pt x="339850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F00A9B22-3846-95CE-E371-637F21592F92}"/>
              </a:ext>
            </a:extLst>
          </p:cNvPr>
          <p:cNvSpPr/>
          <p:nvPr/>
        </p:nvSpPr>
        <p:spPr>
          <a:xfrm>
            <a:off x="3192178" y="3016417"/>
            <a:ext cx="161278" cy="964855"/>
          </a:xfrm>
          <a:custGeom>
            <a:avLst/>
            <a:gdLst>
              <a:gd name="connsiteX0" fmla="*/ 158797 w 161278"/>
              <a:gd name="connsiteY0" fmla="*/ 555 h 964855"/>
              <a:gd name="connsiteX1" fmla="*/ 153321 w 161278"/>
              <a:gd name="connsiteY1" fmla="*/ 526199 h 964855"/>
              <a:gd name="connsiteX2" fmla="*/ 147846 w 161278"/>
              <a:gd name="connsiteY2" fmla="*/ 931382 h 964855"/>
              <a:gd name="connsiteX3" fmla="*/ 109518 w 161278"/>
              <a:gd name="connsiteY3" fmla="*/ 860201 h 964855"/>
              <a:gd name="connsiteX4" fmla="*/ 82141 w 161278"/>
              <a:gd name="connsiteY4" fmla="*/ 882103 h 964855"/>
              <a:gd name="connsiteX5" fmla="*/ 9 w 161278"/>
              <a:gd name="connsiteY5" fmla="*/ 416690 h 964855"/>
              <a:gd name="connsiteX6" fmla="*/ 87616 w 161278"/>
              <a:gd name="connsiteY6" fmla="*/ 964234 h 964855"/>
              <a:gd name="connsiteX7" fmla="*/ 114993 w 161278"/>
              <a:gd name="connsiteY7" fmla="*/ 520723 h 964855"/>
              <a:gd name="connsiteX8" fmla="*/ 60239 w 161278"/>
              <a:gd name="connsiteY8" fmla="*/ 301705 h 964855"/>
              <a:gd name="connsiteX9" fmla="*/ 109518 w 161278"/>
              <a:gd name="connsiteY9" fmla="*/ 422165 h 964855"/>
              <a:gd name="connsiteX10" fmla="*/ 158797 w 161278"/>
              <a:gd name="connsiteY10" fmla="*/ 555 h 96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278" h="964855">
                <a:moveTo>
                  <a:pt x="158797" y="555"/>
                </a:moveTo>
                <a:cubicBezTo>
                  <a:pt x="166097" y="17894"/>
                  <a:pt x="155146" y="371061"/>
                  <a:pt x="153321" y="526199"/>
                </a:cubicBezTo>
                <a:cubicBezTo>
                  <a:pt x="151496" y="681337"/>
                  <a:pt x="155147" y="875715"/>
                  <a:pt x="147846" y="931382"/>
                </a:cubicBezTo>
                <a:cubicBezTo>
                  <a:pt x="140545" y="987049"/>
                  <a:pt x="120469" y="868414"/>
                  <a:pt x="109518" y="860201"/>
                </a:cubicBezTo>
                <a:cubicBezTo>
                  <a:pt x="98567" y="851988"/>
                  <a:pt x="100392" y="956022"/>
                  <a:pt x="82141" y="882103"/>
                </a:cubicBezTo>
                <a:cubicBezTo>
                  <a:pt x="63889" y="808185"/>
                  <a:pt x="-903" y="403002"/>
                  <a:pt x="9" y="416690"/>
                </a:cubicBezTo>
                <a:cubicBezTo>
                  <a:pt x="921" y="430378"/>
                  <a:pt x="68452" y="946895"/>
                  <a:pt x="87616" y="964234"/>
                </a:cubicBezTo>
                <a:cubicBezTo>
                  <a:pt x="106780" y="981573"/>
                  <a:pt x="119556" y="631144"/>
                  <a:pt x="114993" y="520723"/>
                </a:cubicBezTo>
                <a:cubicBezTo>
                  <a:pt x="110430" y="410302"/>
                  <a:pt x="61152" y="318131"/>
                  <a:pt x="60239" y="301705"/>
                </a:cubicBezTo>
                <a:cubicBezTo>
                  <a:pt x="59326" y="285279"/>
                  <a:pt x="93092" y="466881"/>
                  <a:pt x="109518" y="422165"/>
                </a:cubicBezTo>
                <a:cubicBezTo>
                  <a:pt x="125944" y="377449"/>
                  <a:pt x="151497" y="-16784"/>
                  <a:pt x="158797" y="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35661DA8-4EA7-22B2-6535-A474883C4DD8}"/>
              </a:ext>
            </a:extLst>
          </p:cNvPr>
          <p:cNvSpPr/>
          <p:nvPr/>
        </p:nvSpPr>
        <p:spPr>
          <a:xfrm>
            <a:off x="6591881" y="2716762"/>
            <a:ext cx="178845" cy="897034"/>
          </a:xfrm>
          <a:custGeom>
            <a:avLst/>
            <a:gdLst>
              <a:gd name="connsiteX0" fmla="*/ 560 w 178845"/>
              <a:gd name="connsiteY0" fmla="*/ 4536 h 897034"/>
              <a:gd name="connsiteX1" fmla="*/ 175774 w 178845"/>
              <a:gd name="connsiteY1" fmla="*/ 645164 h 897034"/>
              <a:gd name="connsiteX2" fmla="*/ 115544 w 178845"/>
              <a:gd name="connsiteY2" fmla="*/ 897034 h 897034"/>
              <a:gd name="connsiteX3" fmla="*/ 159348 w 178845"/>
              <a:gd name="connsiteY3" fmla="*/ 645164 h 897034"/>
              <a:gd name="connsiteX4" fmla="*/ 121020 w 178845"/>
              <a:gd name="connsiteY4" fmla="*/ 371391 h 897034"/>
              <a:gd name="connsiteX5" fmla="*/ 560 w 178845"/>
              <a:gd name="connsiteY5" fmla="*/ 4536 h 89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45" h="897034">
                <a:moveTo>
                  <a:pt x="560" y="4536"/>
                </a:moveTo>
                <a:cubicBezTo>
                  <a:pt x="9686" y="50165"/>
                  <a:pt x="156610" y="496414"/>
                  <a:pt x="175774" y="645164"/>
                </a:cubicBezTo>
                <a:cubicBezTo>
                  <a:pt x="194938" y="793914"/>
                  <a:pt x="118282" y="897034"/>
                  <a:pt x="115544" y="897034"/>
                </a:cubicBezTo>
                <a:cubicBezTo>
                  <a:pt x="112806" y="897034"/>
                  <a:pt x="158435" y="732771"/>
                  <a:pt x="159348" y="645164"/>
                </a:cubicBezTo>
                <a:cubicBezTo>
                  <a:pt x="160261" y="557557"/>
                  <a:pt x="145659" y="472687"/>
                  <a:pt x="121020" y="371391"/>
                </a:cubicBezTo>
                <a:cubicBezTo>
                  <a:pt x="96381" y="270095"/>
                  <a:pt x="-8566" y="-41093"/>
                  <a:pt x="560" y="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26E78882-2200-35A1-1D2D-2F70DAF57355}"/>
              </a:ext>
            </a:extLst>
          </p:cNvPr>
          <p:cNvSpPr/>
          <p:nvPr/>
        </p:nvSpPr>
        <p:spPr>
          <a:xfrm>
            <a:off x="4413229" y="4495407"/>
            <a:ext cx="52705" cy="92861"/>
          </a:xfrm>
          <a:custGeom>
            <a:avLst/>
            <a:gdLst>
              <a:gd name="connsiteX0" fmla="*/ 21 w 52705"/>
              <a:gd name="connsiteY0" fmla="*/ 393 h 92861"/>
              <a:gd name="connsiteX1" fmla="*/ 44471 w 52705"/>
              <a:gd name="connsiteY1" fmla="*/ 57543 h 92861"/>
              <a:gd name="connsiteX2" fmla="*/ 44471 w 52705"/>
              <a:gd name="connsiteY2" fmla="*/ 92468 h 92861"/>
              <a:gd name="connsiteX3" fmla="*/ 50821 w 52705"/>
              <a:gd name="connsiteY3" fmla="*/ 35318 h 92861"/>
              <a:gd name="connsiteX4" fmla="*/ 21 w 52705"/>
              <a:gd name="connsiteY4" fmla="*/ 393 h 9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05" h="92861">
                <a:moveTo>
                  <a:pt x="21" y="393"/>
                </a:moveTo>
                <a:cubicBezTo>
                  <a:pt x="-1037" y="4097"/>
                  <a:pt x="37063" y="42197"/>
                  <a:pt x="44471" y="57543"/>
                </a:cubicBezTo>
                <a:cubicBezTo>
                  <a:pt x="51879" y="72889"/>
                  <a:pt x="43413" y="96172"/>
                  <a:pt x="44471" y="92468"/>
                </a:cubicBezTo>
                <a:cubicBezTo>
                  <a:pt x="45529" y="88764"/>
                  <a:pt x="57171" y="50664"/>
                  <a:pt x="50821" y="35318"/>
                </a:cubicBezTo>
                <a:cubicBezTo>
                  <a:pt x="44471" y="19972"/>
                  <a:pt x="1079" y="-3311"/>
                  <a:pt x="21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F4949BE9-8418-18EE-C475-F1EFD7FE2D3E}"/>
              </a:ext>
            </a:extLst>
          </p:cNvPr>
          <p:cNvSpPr/>
          <p:nvPr/>
        </p:nvSpPr>
        <p:spPr>
          <a:xfrm>
            <a:off x="4594224" y="4489249"/>
            <a:ext cx="182127" cy="185702"/>
          </a:xfrm>
          <a:custGeom>
            <a:avLst/>
            <a:gdLst>
              <a:gd name="connsiteX0" fmla="*/ 1 w 182127"/>
              <a:gd name="connsiteY0" fmla="*/ 201 h 185702"/>
              <a:gd name="connsiteX1" fmla="*/ 174626 w 182127"/>
              <a:gd name="connsiteY1" fmla="*/ 19251 h 185702"/>
              <a:gd name="connsiteX2" fmla="*/ 149226 w 182127"/>
              <a:gd name="connsiteY2" fmla="*/ 76401 h 185702"/>
              <a:gd name="connsiteX3" fmla="*/ 139701 w 182127"/>
              <a:gd name="connsiteY3" fmla="*/ 162126 h 185702"/>
              <a:gd name="connsiteX4" fmla="*/ 104776 w 182127"/>
              <a:gd name="connsiteY4" fmla="*/ 178001 h 185702"/>
              <a:gd name="connsiteX5" fmla="*/ 130176 w 182127"/>
              <a:gd name="connsiteY5" fmla="*/ 174826 h 185702"/>
              <a:gd name="connsiteX6" fmla="*/ 149226 w 182127"/>
              <a:gd name="connsiteY6" fmla="*/ 51001 h 185702"/>
              <a:gd name="connsiteX7" fmla="*/ 104776 w 182127"/>
              <a:gd name="connsiteY7" fmla="*/ 28776 h 185702"/>
              <a:gd name="connsiteX8" fmla="*/ 171451 w 182127"/>
              <a:gd name="connsiteY8" fmla="*/ 28776 h 185702"/>
              <a:gd name="connsiteX9" fmla="*/ 1 w 182127"/>
              <a:gd name="connsiteY9" fmla="*/ 201 h 18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127" h="185702">
                <a:moveTo>
                  <a:pt x="1" y="201"/>
                </a:moveTo>
                <a:cubicBezTo>
                  <a:pt x="530" y="-1386"/>
                  <a:pt x="149755" y="6551"/>
                  <a:pt x="174626" y="19251"/>
                </a:cubicBezTo>
                <a:cubicBezTo>
                  <a:pt x="199497" y="31951"/>
                  <a:pt x="155047" y="52588"/>
                  <a:pt x="149226" y="76401"/>
                </a:cubicBezTo>
                <a:cubicBezTo>
                  <a:pt x="143405" y="100214"/>
                  <a:pt x="147109" y="145193"/>
                  <a:pt x="139701" y="162126"/>
                </a:cubicBezTo>
                <a:cubicBezTo>
                  <a:pt x="132293" y="179059"/>
                  <a:pt x="106364" y="175884"/>
                  <a:pt x="104776" y="178001"/>
                </a:cubicBezTo>
                <a:cubicBezTo>
                  <a:pt x="103188" y="180118"/>
                  <a:pt x="122768" y="195993"/>
                  <a:pt x="130176" y="174826"/>
                </a:cubicBezTo>
                <a:cubicBezTo>
                  <a:pt x="137584" y="153659"/>
                  <a:pt x="153459" y="75343"/>
                  <a:pt x="149226" y="51001"/>
                </a:cubicBezTo>
                <a:cubicBezTo>
                  <a:pt x="144993" y="26659"/>
                  <a:pt x="101072" y="32480"/>
                  <a:pt x="104776" y="28776"/>
                </a:cubicBezTo>
                <a:cubicBezTo>
                  <a:pt x="108480" y="25072"/>
                  <a:pt x="186268" y="35126"/>
                  <a:pt x="171451" y="28776"/>
                </a:cubicBezTo>
                <a:cubicBezTo>
                  <a:pt x="156634" y="22426"/>
                  <a:pt x="-528" y="1788"/>
                  <a:pt x="1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861034B5-3F3D-70E1-B9DC-6708FCF91844}"/>
              </a:ext>
            </a:extLst>
          </p:cNvPr>
          <p:cNvSpPr/>
          <p:nvPr/>
        </p:nvSpPr>
        <p:spPr>
          <a:xfrm>
            <a:off x="5003800" y="4551666"/>
            <a:ext cx="13445" cy="193394"/>
          </a:xfrm>
          <a:custGeom>
            <a:avLst/>
            <a:gdLst>
              <a:gd name="connsiteX0" fmla="*/ 0 w 13445"/>
              <a:gd name="connsiteY0" fmla="*/ 1284 h 193394"/>
              <a:gd name="connsiteX1" fmla="*/ 12700 w 13445"/>
              <a:gd name="connsiteY1" fmla="*/ 112409 h 193394"/>
              <a:gd name="connsiteX2" fmla="*/ 12700 w 13445"/>
              <a:gd name="connsiteY2" fmla="*/ 191784 h 193394"/>
              <a:gd name="connsiteX3" fmla="*/ 0 w 13445"/>
              <a:gd name="connsiteY3" fmla="*/ 1284 h 19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45" h="193394">
                <a:moveTo>
                  <a:pt x="0" y="1284"/>
                </a:moveTo>
                <a:cubicBezTo>
                  <a:pt x="0" y="-11945"/>
                  <a:pt x="10583" y="80659"/>
                  <a:pt x="12700" y="112409"/>
                </a:cubicBezTo>
                <a:cubicBezTo>
                  <a:pt x="14817" y="144159"/>
                  <a:pt x="11642" y="203955"/>
                  <a:pt x="12700" y="191784"/>
                </a:cubicBezTo>
                <a:cubicBezTo>
                  <a:pt x="13758" y="179613"/>
                  <a:pt x="0" y="14513"/>
                  <a:pt x="0" y="1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B7B8FF04-D5D9-B435-46B6-8FE33B2F1EC3}"/>
              </a:ext>
            </a:extLst>
          </p:cNvPr>
          <p:cNvSpPr/>
          <p:nvPr/>
        </p:nvSpPr>
        <p:spPr>
          <a:xfrm>
            <a:off x="4866360" y="4552820"/>
            <a:ext cx="134759" cy="263671"/>
          </a:xfrm>
          <a:custGeom>
            <a:avLst/>
            <a:gdLst>
              <a:gd name="connsiteX0" fmla="*/ 77115 w 134759"/>
              <a:gd name="connsiteY0" fmla="*/ 130 h 263671"/>
              <a:gd name="connsiteX1" fmla="*/ 61240 w 134759"/>
              <a:gd name="connsiteY1" fmla="*/ 181105 h 263671"/>
              <a:gd name="connsiteX2" fmla="*/ 915 w 134759"/>
              <a:gd name="connsiteY2" fmla="*/ 241430 h 263671"/>
              <a:gd name="connsiteX3" fmla="*/ 32665 w 134759"/>
              <a:gd name="connsiteY3" fmla="*/ 209680 h 263671"/>
              <a:gd name="connsiteX4" fmla="*/ 134265 w 134759"/>
              <a:gd name="connsiteY4" fmla="*/ 263655 h 263671"/>
              <a:gd name="connsiteX5" fmla="*/ 70765 w 134759"/>
              <a:gd name="connsiteY5" fmla="*/ 203330 h 263671"/>
              <a:gd name="connsiteX6" fmla="*/ 54890 w 134759"/>
              <a:gd name="connsiteY6" fmla="*/ 152530 h 263671"/>
              <a:gd name="connsiteX7" fmla="*/ 77115 w 134759"/>
              <a:gd name="connsiteY7" fmla="*/ 130 h 2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759" h="263671">
                <a:moveTo>
                  <a:pt x="77115" y="130"/>
                </a:moveTo>
                <a:cubicBezTo>
                  <a:pt x="78173" y="4892"/>
                  <a:pt x="73940" y="140888"/>
                  <a:pt x="61240" y="181105"/>
                </a:cubicBezTo>
                <a:cubicBezTo>
                  <a:pt x="48540" y="221322"/>
                  <a:pt x="915" y="241430"/>
                  <a:pt x="915" y="241430"/>
                </a:cubicBezTo>
                <a:cubicBezTo>
                  <a:pt x="-3847" y="246192"/>
                  <a:pt x="10440" y="205976"/>
                  <a:pt x="32665" y="209680"/>
                </a:cubicBezTo>
                <a:cubicBezTo>
                  <a:pt x="54890" y="213384"/>
                  <a:pt x="127915" y="264713"/>
                  <a:pt x="134265" y="263655"/>
                </a:cubicBezTo>
                <a:cubicBezTo>
                  <a:pt x="140615" y="262597"/>
                  <a:pt x="83994" y="221851"/>
                  <a:pt x="70765" y="203330"/>
                </a:cubicBezTo>
                <a:cubicBezTo>
                  <a:pt x="57536" y="184809"/>
                  <a:pt x="52244" y="183222"/>
                  <a:pt x="54890" y="152530"/>
                </a:cubicBezTo>
                <a:cubicBezTo>
                  <a:pt x="57536" y="121838"/>
                  <a:pt x="76057" y="-4632"/>
                  <a:pt x="77115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3EACA11B-5E21-7FE8-5437-48DD1DDF978E}"/>
              </a:ext>
            </a:extLst>
          </p:cNvPr>
          <p:cNvSpPr/>
          <p:nvPr/>
        </p:nvSpPr>
        <p:spPr>
          <a:xfrm>
            <a:off x="5235193" y="4568350"/>
            <a:ext cx="146520" cy="194152"/>
          </a:xfrm>
          <a:custGeom>
            <a:avLst/>
            <a:gdLst>
              <a:gd name="connsiteX0" fmla="*/ 9907 w 146520"/>
              <a:gd name="connsiteY0" fmla="*/ 475 h 194152"/>
              <a:gd name="connsiteX1" fmla="*/ 38482 w 146520"/>
              <a:gd name="connsiteY1" fmla="*/ 63975 h 194152"/>
              <a:gd name="connsiteX2" fmla="*/ 382 w 146520"/>
              <a:gd name="connsiteY2" fmla="*/ 121125 h 194152"/>
              <a:gd name="connsiteX3" fmla="*/ 67057 w 146520"/>
              <a:gd name="connsiteY3" fmla="*/ 102075 h 194152"/>
              <a:gd name="connsiteX4" fmla="*/ 146432 w 146520"/>
              <a:gd name="connsiteY4" fmla="*/ 194150 h 194152"/>
              <a:gd name="connsiteX5" fmla="*/ 51182 w 146520"/>
              <a:gd name="connsiteY5" fmla="*/ 98900 h 194152"/>
              <a:gd name="connsiteX6" fmla="*/ 9907 w 146520"/>
              <a:gd name="connsiteY6" fmla="*/ 475 h 19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520" h="194152">
                <a:moveTo>
                  <a:pt x="9907" y="475"/>
                </a:moveTo>
                <a:cubicBezTo>
                  <a:pt x="7790" y="-5346"/>
                  <a:pt x="40070" y="43867"/>
                  <a:pt x="38482" y="63975"/>
                </a:cubicBezTo>
                <a:cubicBezTo>
                  <a:pt x="36895" y="84083"/>
                  <a:pt x="-4380" y="114775"/>
                  <a:pt x="382" y="121125"/>
                </a:cubicBezTo>
                <a:cubicBezTo>
                  <a:pt x="5144" y="127475"/>
                  <a:pt x="42715" y="89904"/>
                  <a:pt x="67057" y="102075"/>
                </a:cubicBezTo>
                <a:cubicBezTo>
                  <a:pt x="91399" y="114246"/>
                  <a:pt x="149078" y="194679"/>
                  <a:pt x="146432" y="194150"/>
                </a:cubicBezTo>
                <a:cubicBezTo>
                  <a:pt x="143786" y="193621"/>
                  <a:pt x="72349" y="130650"/>
                  <a:pt x="51182" y="98900"/>
                </a:cubicBezTo>
                <a:cubicBezTo>
                  <a:pt x="30015" y="67150"/>
                  <a:pt x="12024" y="6296"/>
                  <a:pt x="9907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D70478BD-43DA-47B5-22FD-3366B88972A3}"/>
              </a:ext>
            </a:extLst>
          </p:cNvPr>
          <p:cNvSpPr/>
          <p:nvPr/>
        </p:nvSpPr>
        <p:spPr>
          <a:xfrm>
            <a:off x="5248112" y="4184032"/>
            <a:ext cx="273477" cy="337594"/>
          </a:xfrm>
          <a:custGeom>
            <a:avLst/>
            <a:gdLst>
              <a:gd name="connsiteX0" fmla="*/ 163 w 273477"/>
              <a:gd name="connsiteY0" fmla="*/ 337168 h 337594"/>
              <a:gd name="connsiteX1" fmla="*/ 184313 w 273477"/>
              <a:gd name="connsiteY1" fmla="*/ 206993 h 337594"/>
              <a:gd name="connsiteX2" fmla="*/ 273213 w 273477"/>
              <a:gd name="connsiteY2" fmla="*/ 618 h 337594"/>
              <a:gd name="connsiteX3" fmla="*/ 209713 w 273477"/>
              <a:gd name="connsiteY3" fmla="*/ 146668 h 337594"/>
              <a:gd name="connsiteX4" fmla="*/ 152563 w 273477"/>
              <a:gd name="connsiteY4" fmla="*/ 245093 h 337594"/>
              <a:gd name="connsiteX5" fmla="*/ 163 w 273477"/>
              <a:gd name="connsiteY5" fmla="*/ 337168 h 33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77" h="337594">
                <a:moveTo>
                  <a:pt x="163" y="337168"/>
                </a:moveTo>
                <a:cubicBezTo>
                  <a:pt x="5455" y="330818"/>
                  <a:pt x="138805" y="263085"/>
                  <a:pt x="184313" y="206993"/>
                </a:cubicBezTo>
                <a:cubicBezTo>
                  <a:pt x="229821" y="150901"/>
                  <a:pt x="268980" y="10672"/>
                  <a:pt x="273213" y="618"/>
                </a:cubicBezTo>
                <a:cubicBezTo>
                  <a:pt x="277446" y="-9436"/>
                  <a:pt x="229821" y="105922"/>
                  <a:pt x="209713" y="146668"/>
                </a:cubicBezTo>
                <a:cubicBezTo>
                  <a:pt x="189605" y="187414"/>
                  <a:pt x="185371" y="212814"/>
                  <a:pt x="152563" y="245093"/>
                </a:cubicBezTo>
                <a:cubicBezTo>
                  <a:pt x="119755" y="277372"/>
                  <a:pt x="-5129" y="343518"/>
                  <a:pt x="163" y="337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37192ED4-E261-531D-4CDB-3D758C2BCDF4}"/>
              </a:ext>
            </a:extLst>
          </p:cNvPr>
          <p:cNvSpPr/>
          <p:nvPr/>
        </p:nvSpPr>
        <p:spPr>
          <a:xfrm>
            <a:off x="3926833" y="5308585"/>
            <a:ext cx="477482" cy="501831"/>
          </a:xfrm>
          <a:custGeom>
            <a:avLst/>
            <a:gdLst>
              <a:gd name="connsiteX0" fmla="*/ 642 w 477482"/>
              <a:gd name="connsiteY0" fmla="*/ 104790 h 501831"/>
              <a:gd name="connsiteX1" fmla="*/ 238767 w 477482"/>
              <a:gd name="connsiteY1" fmla="*/ 285765 h 501831"/>
              <a:gd name="connsiteX2" fmla="*/ 324492 w 477482"/>
              <a:gd name="connsiteY2" fmla="*/ 282590 h 501831"/>
              <a:gd name="connsiteX3" fmla="*/ 476892 w 477482"/>
              <a:gd name="connsiteY3" fmla="*/ 501665 h 501831"/>
              <a:gd name="connsiteX4" fmla="*/ 372117 w 477482"/>
              <a:gd name="connsiteY4" fmla="*/ 317515 h 501831"/>
              <a:gd name="connsiteX5" fmla="*/ 245117 w 477482"/>
              <a:gd name="connsiteY5" fmla="*/ 250840 h 501831"/>
              <a:gd name="connsiteX6" fmla="*/ 86367 w 477482"/>
              <a:gd name="connsiteY6" fmla="*/ 15 h 501831"/>
              <a:gd name="connsiteX7" fmla="*/ 165742 w 477482"/>
              <a:gd name="connsiteY7" fmla="*/ 238140 h 501831"/>
              <a:gd name="connsiteX8" fmla="*/ 642 w 477482"/>
              <a:gd name="connsiteY8" fmla="*/ 104790 h 50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482" h="501831">
                <a:moveTo>
                  <a:pt x="642" y="104790"/>
                </a:moveTo>
                <a:cubicBezTo>
                  <a:pt x="12813" y="112727"/>
                  <a:pt x="184792" y="256132"/>
                  <a:pt x="238767" y="285765"/>
                </a:cubicBezTo>
                <a:cubicBezTo>
                  <a:pt x="292742" y="315398"/>
                  <a:pt x="284805" y="246607"/>
                  <a:pt x="324492" y="282590"/>
                </a:cubicBezTo>
                <a:cubicBezTo>
                  <a:pt x="364179" y="318573"/>
                  <a:pt x="468955" y="495844"/>
                  <a:pt x="476892" y="501665"/>
                </a:cubicBezTo>
                <a:cubicBezTo>
                  <a:pt x="484829" y="507486"/>
                  <a:pt x="410746" y="359319"/>
                  <a:pt x="372117" y="317515"/>
                </a:cubicBezTo>
                <a:cubicBezTo>
                  <a:pt x="333488" y="275711"/>
                  <a:pt x="292742" y="303757"/>
                  <a:pt x="245117" y="250840"/>
                </a:cubicBezTo>
                <a:cubicBezTo>
                  <a:pt x="197492" y="197923"/>
                  <a:pt x="99596" y="2132"/>
                  <a:pt x="86367" y="15"/>
                </a:cubicBezTo>
                <a:cubicBezTo>
                  <a:pt x="73138" y="-2102"/>
                  <a:pt x="178442" y="219619"/>
                  <a:pt x="165742" y="238140"/>
                </a:cubicBezTo>
                <a:cubicBezTo>
                  <a:pt x="153042" y="256661"/>
                  <a:pt x="-11529" y="96853"/>
                  <a:pt x="642" y="10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1BDBF7DC-0066-3276-DEB5-1779C269C079}"/>
              </a:ext>
            </a:extLst>
          </p:cNvPr>
          <p:cNvSpPr/>
          <p:nvPr/>
        </p:nvSpPr>
        <p:spPr>
          <a:xfrm>
            <a:off x="5450892" y="4853842"/>
            <a:ext cx="1020017" cy="985029"/>
          </a:xfrm>
          <a:custGeom>
            <a:avLst/>
            <a:gdLst>
              <a:gd name="connsiteX0" fmla="*/ 583 w 1020017"/>
              <a:gd name="connsiteY0" fmla="*/ 984983 h 985029"/>
              <a:gd name="connsiteX1" fmla="*/ 559383 w 1020017"/>
              <a:gd name="connsiteY1" fmla="*/ 654783 h 985029"/>
              <a:gd name="connsiteX2" fmla="*/ 426033 w 1020017"/>
              <a:gd name="connsiteY2" fmla="*/ 715108 h 985029"/>
              <a:gd name="connsiteX3" fmla="*/ 568908 w 1020017"/>
              <a:gd name="connsiteY3" fmla="*/ 613508 h 985029"/>
              <a:gd name="connsiteX4" fmla="*/ 467308 w 1020017"/>
              <a:gd name="connsiteY4" fmla="*/ 565883 h 985029"/>
              <a:gd name="connsiteX5" fmla="*/ 683208 w 1020017"/>
              <a:gd name="connsiteY5" fmla="*/ 521433 h 985029"/>
              <a:gd name="connsiteX6" fmla="*/ 1019758 w 1020017"/>
              <a:gd name="connsiteY6" fmla="*/ 733 h 985029"/>
              <a:gd name="connsiteX7" fmla="*/ 734008 w 1020017"/>
              <a:gd name="connsiteY7" fmla="*/ 413483 h 985029"/>
              <a:gd name="connsiteX8" fmla="*/ 457783 w 1020017"/>
              <a:gd name="connsiteY8" fmla="*/ 677008 h 985029"/>
              <a:gd name="connsiteX9" fmla="*/ 583 w 1020017"/>
              <a:gd name="connsiteY9" fmla="*/ 984983 h 98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0017" h="985029">
                <a:moveTo>
                  <a:pt x="583" y="984983"/>
                </a:moveTo>
                <a:cubicBezTo>
                  <a:pt x="17516" y="981279"/>
                  <a:pt x="488475" y="699762"/>
                  <a:pt x="559383" y="654783"/>
                </a:cubicBezTo>
                <a:cubicBezTo>
                  <a:pt x="630291" y="609804"/>
                  <a:pt x="424446" y="721987"/>
                  <a:pt x="426033" y="715108"/>
                </a:cubicBezTo>
                <a:cubicBezTo>
                  <a:pt x="427620" y="708229"/>
                  <a:pt x="562029" y="638379"/>
                  <a:pt x="568908" y="613508"/>
                </a:cubicBezTo>
                <a:cubicBezTo>
                  <a:pt x="575787" y="588637"/>
                  <a:pt x="448258" y="581229"/>
                  <a:pt x="467308" y="565883"/>
                </a:cubicBezTo>
                <a:cubicBezTo>
                  <a:pt x="486358" y="550537"/>
                  <a:pt x="591133" y="615625"/>
                  <a:pt x="683208" y="521433"/>
                </a:cubicBezTo>
                <a:cubicBezTo>
                  <a:pt x="775283" y="427241"/>
                  <a:pt x="1011291" y="18725"/>
                  <a:pt x="1019758" y="733"/>
                </a:cubicBezTo>
                <a:cubicBezTo>
                  <a:pt x="1028225" y="-17259"/>
                  <a:pt x="827671" y="300770"/>
                  <a:pt x="734008" y="413483"/>
                </a:cubicBezTo>
                <a:cubicBezTo>
                  <a:pt x="640346" y="526195"/>
                  <a:pt x="575787" y="582816"/>
                  <a:pt x="457783" y="677008"/>
                </a:cubicBezTo>
                <a:cubicBezTo>
                  <a:pt x="339779" y="771200"/>
                  <a:pt x="-16350" y="988687"/>
                  <a:pt x="583" y="984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D6D3B4F1-B394-4167-8E57-197E54B0A594}"/>
              </a:ext>
            </a:extLst>
          </p:cNvPr>
          <p:cNvSpPr/>
          <p:nvPr/>
        </p:nvSpPr>
        <p:spPr>
          <a:xfrm>
            <a:off x="6306716" y="4304994"/>
            <a:ext cx="246893" cy="541599"/>
          </a:xfrm>
          <a:custGeom>
            <a:avLst/>
            <a:gdLst>
              <a:gd name="connsiteX0" fmla="*/ 106784 w 246893"/>
              <a:gd name="connsiteY0" fmla="*/ 3481 h 541599"/>
              <a:gd name="connsiteX1" fmla="*/ 103609 w 246893"/>
              <a:gd name="connsiteY1" fmla="*/ 298756 h 541599"/>
              <a:gd name="connsiteX2" fmla="*/ 2009 w 246893"/>
              <a:gd name="connsiteY2" fmla="*/ 540056 h 541599"/>
              <a:gd name="connsiteX3" fmla="*/ 208384 w 246893"/>
              <a:gd name="connsiteY3" fmla="*/ 181281 h 541599"/>
              <a:gd name="connsiteX4" fmla="*/ 233784 w 246893"/>
              <a:gd name="connsiteY4" fmla="*/ 51106 h 541599"/>
              <a:gd name="connsiteX5" fmla="*/ 59159 w 246893"/>
              <a:gd name="connsiteY5" fmla="*/ 314631 h 541599"/>
              <a:gd name="connsiteX6" fmla="*/ 84559 w 246893"/>
              <a:gd name="connsiteY6" fmla="*/ 394006 h 541599"/>
              <a:gd name="connsiteX7" fmla="*/ 167109 w 246893"/>
              <a:gd name="connsiteY7" fmla="*/ 152706 h 541599"/>
              <a:gd name="connsiteX8" fmla="*/ 106784 w 246893"/>
              <a:gd name="connsiteY8" fmla="*/ 3481 h 54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893" h="541599">
                <a:moveTo>
                  <a:pt x="106784" y="3481"/>
                </a:moveTo>
                <a:cubicBezTo>
                  <a:pt x="96201" y="27823"/>
                  <a:pt x="121071" y="209327"/>
                  <a:pt x="103609" y="298756"/>
                </a:cubicBezTo>
                <a:cubicBezTo>
                  <a:pt x="86147" y="388185"/>
                  <a:pt x="-15453" y="559635"/>
                  <a:pt x="2009" y="540056"/>
                </a:cubicBezTo>
                <a:cubicBezTo>
                  <a:pt x="19471" y="520477"/>
                  <a:pt x="169755" y="262773"/>
                  <a:pt x="208384" y="181281"/>
                </a:cubicBezTo>
                <a:cubicBezTo>
                  <a:pt x="247013" y="99789"/>
                  <a:pt x="258655" y="28881"/>
                  <a:pt x="233784" y="51106"/>
                </a:cubicBezTo>
                <a:cubicBezTo>
                  <a:pt x="208913" y="73331"/>
                  <a:pt x="84030" y="257481"/>
                  <a:pt x="59159" y="314631"/>
                </a:cubicBezTo>
                <a:cubicBezTo>
                  <a:pt x="34288" y="371781"/>
                  <a:pt x="66567" y="420993"/>
                  <a:pt x="84559" y="394006"/>
                </a:cubicBezTo>
                <a:cubicBezTo>
                  <a:pt x="102551" y="367019"/>
                  <a:pt x="160230" y="217264"/>
                  <a:pt x="167109" y="152706"/>
                </a:cubicBezTo>
                <a:cubicBezTo>
                  <a:pt x="173988" y="88148"/>
                  <a:pt x="117367" y="-20861"/>
                  <a:pt x="106784" y="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F163B436-358A-B82A-689C-DFD54C2147BC}"/>
              </a:ext>
            </a:extLst>
          </p:cNvPr>
          <p:cNvSpPr/>
          <p:nvPr/>
        </p:nvSpPr>
        <p:spPr>
          <a:xfrm>
            <a:off x="4838688" y="2803095"/>
            <a:ext cx="54018" cy="1004251"/>
          </a:xfrm>
          <a:custGeom>
            <a:avLst/>
            <a:gdLst>
              <a:gd name="connsiteX0" fmla="*/ 53987 w 54018"/>
              <a:gd name="connsiteY0" fmla="*/ 3605 h 1004251"/>
              <a:gd name="connsiteX1" fmla="*/ 15887 w 54018"/>
              <a:gd name="connsiteY1" fmla="*/ 594155 h 1004251"/>
              <a:gd name="connsiteX2" fmla="*/ 25412 w 54018"/>
              <a:gd name="connsiteY2" fmla="*/ 613205 h 1004251"/>
              <a:gd name="connsiteX3" fmla="*/ 25412 w 54018"/>
              <a:gd name="connsiteY3" fmla="*/ 994205 h 1004251"/>
              <a:gd name="connsiteX4" fmla="*/ 12 w 54018"/>
              <a:gd name="connsiteY4" fmla="*/ 149655 h 1004251"/>
              <a:gd name="connsiteX5" fmla="*/ 22237 w 54018"/>
              <a:gd name="connsiteY5" fmla="*/ 336980 h 1004251"/>
              <a:gd name="connsiteX6" fmla="*/ 53987 w 54018"/>
              <a:gd name="connsiteY6" fmla="*/ 3605 h 100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18" h="1004251">
                <a:moveTo>
                  <a:pt x="53987" y="3605"/>
                </a:moveTo>
                <a:cubicBezTo>
                  <a:pt x="52929" y="46467"/>
                  <a:pt x="20649" y="492555"/>
                  <a:pt x="15887" y="594155"/>
                </a:cubicBezTo>
                <a:cubicBezTo>
                  <a:pt x="11124" y="695755"/>
                  <a:pt x="23825" y="546530"/>
                  <a:pt x="25412" y="613205"/>
                </a:cubicBezTo>
                <a:cubicBezTo>
                  <a:pt x="26999" y="679880"/>
                  <a:pt x="29645" y="1071463"/>
                  <a:pt x="25412" y="994205"/>
                </a:cubicBezTo>
                <a:cubicBezTo>
                  <a:pt x="21179" y="916947"/>
                  <a:pt x="541" y="259192"/>
                  <a:pt x="12" y="149655"/>
                </a:cubicBezTo>
                <a:cubicBezTo>
                  <a:pt x="-517" y="40118"/>
                  <a:pt x="15358" y="360263"/>
                  <a:pt x="22237" y="336980"/>
                </a:cubicBezTo>
                <a:cubicBezTo>
                  <a:pt x="29116" y="313697"/>
                  <a:pt x="55045" y="-39257"/>
                  <a:pt x="53987" y="3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A90979B-A7A1-B5E2-62EA-54F5D81D9B54}"/>
              </a:ext>
            </a:extLst>
          </p:cNvPr>
          <p:cNvSpPr/>
          <p:nvPr/>
        </p:nvSpPr>
        <p:spPr>
          <a:xfrm>
            <a:off x="5200555" y="2911475"/>
            <a:ext cx="247746" cy="507531"/>
          </a:xfrm>
          <a:custGeom>
            <a:avLst/>
            <a:gdLst>
              <a:gd name="connsiteX0" fmla="*/ 38195 w 247746"/>
              <a:gd name="connsiteY0" fmla="*/ 19050 h 507531"/>
              <a:gd name="connsiteX1" fmla="*/ 38195 w 247746"/>
              <a:gd name="connsiteY1" fmla="*/ 107950 h 507531"/>
              <a:gd name="connsiteX2" fmla="*/ 6445 w 247746"/>
              <a:gd name="connsiteY2" fmla="*/ 288925 h 507531"/>
              <a:gd name="connsiteX3" fmla="*/ 25495 w 247746"/>
              <a:gd name="connsiteY3" fmla="*/ 269875 h 507531"/>
              <a:gd name="connsiteX4" fmla="*/ 41370 w 247746"/>
              <a:gd name="connsiteY4" fmla="*/ 498475 h 507531"/>
              <a:gd name="connsiteX5" fmla="*/ 41370 w 247746"/>
              <a:gd name="connsiteY5" fmla="*/ 415925 h 507531"/>
              <a:gd name="connsiteX6" fmla="*/ 247745 w 247746"/>
              <a:gd name="connsiteY6" fmla="*/ 0 h 507531"/>
              <a:gd name="connsiteX7" fmla="*/ 38195 w 247746"/>
              <a:gd name="connsiteY7" fmla="*/ 412750 h 507531"/>
              <a:gd name="connsiteX8" fmla="*/ 95 w 247746"/>
              <a:gd name="connsiteY8" fmla="*/ 260350 h 507531"/>
              <a:gd name="connsiteX9" fmla="*/ 38195 w 247746"/>
              <a:gd name="connsiteY9" fmla="*/ 19050 h 50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46" h="507531">
                <a:moveTo>
                  <a:pt x="38195" y="19050"/>
                </a:moveTo>
                <a:cubicBezTo>
                  <a:pt x="44545" y="-6350"/>
                  <a:pt x="43487" y="62971"/>
                  <a:pt x="38195" y="107950"/>
                </a:cubicBezTo>
                <a:cubicBezTo>
                  <a:pt x="32903" y="152929"/>
                  <a:pt x="8562" y="261938"/>
                  <a:pt x="6445" y="288925"/>
                </a:cubicBezTo>
                <a:cubicBezTo>
                  <a:pt x="4328" y="315913"/>
                  <a:pt x="19674" y="234950"/>
                  <a:pt x="25495" y="269875"/>
                </a:cubicBezTo>
                <a:cubicBezTo>
                  <a:pt x="31316" y="304800"/>
                  <a:pt x="38724" y="474133"/>
                  <a:pt x="41370" y="498475"/>
                </a:cubicBezTo>
                <a:cubicBezTo>
                  <a:pt x="44016" y="522817"/>
                  <a:pt x="6974" y="499004"/>
                  <a:pt x="41370" y="415925"/>
                </a:cubicBezTo>
                <a:cubicBezTo>
                  <a:pt x="75766" y="332846"/>
                  <a:pt x="248274" y="529"/>
                  <a:pt x="247745" y="0"/>
                </a:cubicBezTo>
                <a:cubicBezTo>
                  <a:pt x="247216" y="-529"/>
                  <a:pt x="79470" y="369358"/>
                  <a:pt x="38195" y="412750"/>
                </a:cubicBezTo>
                <a:cubicBezTo>
                  <a:pt x="-3080" y="456142"/>
                  <a:pt x="2212" y="323321"/>
                  <a:pt x="95" y="260350"/>
                </a:cubicBezTo>
                <a:cubicBezTo>
                  <a:pt x="-2022" y="197379"/>
                  <a:pt x="31845" y="44450"/>
                  <a:pt x="38195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3459C670-C5B8-2F36-E8D9-F77D1D346D77}"/>
              </a:ext>
            </a:extLst>
          </p:cNvPr>
          <p:cNvSpPr/>
          <p:nvPr/>
        </p:nvSpPr>
        <p:spPr>
          <a:xfrm>
            <a:off x="4590438" y="3140038"/>
            <a:ext cx="106072" cy="394449"/>
          </a:xfrm>
          <a:custGeom>
            <a:avLst/>
            <a:gdLst>
              <a:gd name="connsiteX0" fmla="*/ 51412 w 106072"/>
              <a:gd name="connsiteY0" fmla="*/ 37 h 394449"/>
              <a:gd name="connsiteX1" fmla="*/ 64112 w 106072"/>
              <a:gd name="connsiteY1" fmla="*/ 257212 h 394449"/>
              <a:gd name="connsiteX2" fmla="*/ 105387 w 106072"/>
              <a:gd name="connsiteY2" fmla="*/ 393737 h 394449"/>
              <a:gd name="connsiteX3" fmla="*/ 83162 w 106072"/>
              <a:gd name="connsiteY3" fmla="*/ 308012 h 394449"/>
              <a:gd name="connsiteX4" fmla="*/ 612 w 106072"/>
              <a:gd name="connsiteY4" fmla="*/ 244512 h 394449"/>
              <a:gd name="connsiteX5" fmla="*/ 45062 w 106072"/>
              <a:gd name="connsiteY5" fmla="*/ 238162 h 394449"/>
              <a:gd name="connsiteX6" fmla="*/ 51412 w 106072"/>
              <a:gd name="connsiteY6" fmla="*/ 37 h 39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72" h="394449">
                <a:moveTo>
                  <a:pt x="51412" y="37"/>
                </a:moveTo>
                <a:cubicBezTo>
                  <a:pt x="54587" y="3212"/>
                  <a:pt x="55116" y="191595"/>
                  <a:pt x="64112" y="257212"/>
                </a:cubicBezTo>
                <a:cubicBezTo>
                  <a:pt x="73108" y="322829"/>
                  <a:pt x="102212" y="385270"/>
                  <a:pt x="105387" y="393737"/>
                </a:cubicBezTo>
                <a:cubicBezTo>
                  <a:pt x="108562" y="402204"/>
                  <a:pt x="100624" y="332883"/>
                  <a:pt x="83162" y="308012"/>
                </a:cubicBezTo>
                <a:cubicBezTo>
                  <a:pt x="65700" y="283141"/>
                  <a:pt x="6962" y="256154"/>
                  <a:pt x="612" y="244512"/>
                </a:cubicBezTo>
                <a:cubicBezTo>
                  <a:pt x="-5738" y="232870"/>
                  <a:pt x="39241" y="278379"/>
                  <a:pt x="45062" y="238162"/>
                </a:cubicBezTo>
                <a:cubicBezTo>
                  <a:pt x="50883" y="197945"/>
                  <a:pt x="48237" y="-3138"/>
                  <a:pt x="5141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EF40372C-8874-BE40-CD1E-D447C5D75DD8}"/>
              </a:ext>
            </a:extLst>
          </p:cNvPr>
          <p:cNvSpPr/>
          <p:nvPr/>
        </p:nvSpPr>
        <p:spPr>
          <a:xfrm>
            <a:off x="4700480" y="2961172"/>
            <a:ext cx="78309" cy="695247"/>
          </a:xfrm>
          <a:custGeom>
            <a:avLst/>
            <a:gdLst>
              <a:gd name="connsiteX0" fmla="*/ 1695 w 78309"/>
              <a:gd name="connsiteY0" fmla="*/ 10628 h 695247"/>
              <a:gd name="connsiteX1" fmla="*/ 77895 w 78309"/>
              <a:gd name="connsiteY1" fmla="*/ 690078 h 695247"/>
              <a:gd name="connsiteX2" fmla="*/ 30270 w 78309"/>
              <a:gd name="connsiteY2" fmla="*/ 305903 h 695247"/>
              <a:gd name="connsiteX3" fmla="*/ 1695 w 78309"/>
              <a:gd name="connsiteY3" fmla="*/ 10628 h 69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09" h="695247">
                <a:moveTo>
                  <a:pt x="1695" y="10628"/>
                </a:moveTo>
                <a:cubicBezTo>
                  <a:pt x="9632" y="74657"/>
                  <a:pt x="73133" y="640866"/>
                  <a:pt x="77895" y="690078"/>
                </a:cubicBezTo>
                <a:cubicBezTo>
                  <a:pt x="82658" y="739291"/>
                  <a:pt x="45087" y="423907"/>
                  <a:pt x="30270" y="305903"/>
                </a:cubicBezTo>
                <a:cubicBezTo>
                  <a:pt x="15453" y="187899"/>
                  <a:pt x="-6242" y="-53401"/>
                  <a:pt x="1695" y="10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A2A91337-9A6C-60FB-AAE2-564F26DA6CE0}"/>
              </a:ext>
            </a:extLst>
          </p:cNvPr>
          <p:cNvSpPr/>
          <p:nvPr/>
        </p:nvSpPr>
        <p:spPr>
          <a:xfrm>
            <a:off x="4429115" y="4143686"/>
            <a:ext cx="130216" cy="352174"/>
          </a:xfrm>
          <a:custGeom>
            <a:avLst/>
            <a:gdLst>
              <a:gd name="connsiteX0" fmla="*/ 25410 w 130216"/>
              <a:gd name="connsiteY0" fmla="*/ 2864 h 352174"/>
              <a:gd name="connsiteX1" fmla="*/ 41285 w 130216"/>
              <a:gd name="connsiteY1" fmla="*/ 212414 h 352174"/>
              <a:gd name="connsiteX2" fmla="*/ 130185 w 130216"/>
              <a:gd name="connsiteY2" fmla="*/ 352114 h 352174"/>
              <a:gd name="connsiteX3" fmla="*/ 50810 w 130216"/>
              <a:gd name="connsiteY3" fmla="*/ 196539 h 352174"/>
              <a:gd name="connsiteX4" fmla="*/ 10 w 130216"/>
              <a:gd name="connsiteY4" fmla="*/ 98114 h 352174"/>
              <a:gd name="connsiteX5" fmla="*/ 25410 w 130216"/>
              <a:gd name="connsiteY5" fmla="*/ 2864 h 35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16" h="352174">
                <a:moveTo>
                  <a:pt x="25410" y="2864"/>
                </a:moveTo>
                <a:cubicBezTo>
                  <a:pt x="32289" y="21914"/>
                  <a:pt x="23823" y="154206"/>
                  <a:pt x="41285" y="212414"/>
                </a:cubicBezTo>
                <a:cubicBezTo>
                  <a:pt x="58747" y="270622"/>
                  <a:pt x="128598" y="354760"/>
                  <a:pt x="130185" y="352114"/>
                </a:cubicBezTo>
                <a:cubicBezTo>
                  <a:pt x="131773" y="349468"/>
                  <a:pt x="72506" y="238872"/>
                  <a:pt x="50810" y="196539"/>
                </a:cubicBezTo>
                <a:cubicBezTo>
                  <a:pt x="29114" y="154206"/>
                  <a:pt x="539" y="131451"/>
                  <a:pt x="10" y="98114"/>
                </a:cubicBezTo>
                <a:cubicBezTo>
                  <a:pt x="-519" y="64777"/>
                  <a:pt x="18531" y="-16186"/>
                  <a:pt x="25410" y="2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1A2065BE-996C-48CE-CE2B-2BE751E86587}"/>
              </a:ext>
            </a:extLst>
          </p:cNvPr>
          <p:cNvSpPr/>
          <p:nvPr/>
        </p:nvSpPr>
        <p:spPr>
          <a:xfrm>
            <a:off x="5197287" y="3891170"/>
            <a:ext cx="29008" cy="164619"/>
          </a:xfrm>
          <a:custGeom>
            <a:avLst/>
            <a:gdLst>
              <a:gd name="connsiteX0" fmla="*/ 188 w 29008"/>
              <a:gd name="connsiteY0" fmla="*/ 1380 h 164619"/>
              <a:gd name="connsiteX1" fmla="*/ 16063 w 29008"/>
              <a:gd name="connsiteY1" fmla="*/ 106155 h 164619"/>
              <a:gd name="connsiteX2" fmla="*/ 9713 w 29008"/>
              <a:gd name="connsiteY2" fmla="*/ 163305 h 164619"/>
              <a:gd name="connsiteX3" fmla="*/ 28763 w 29008"/>
              <a:gd name="connsiteY3" fmla="*/ 52180 h 164619"/>
              <a:gd name="connsiteX4" fmla="*/ 188 w 29008"/>
              <a:gd name="connsiteY4" fmla="*/ 1380 h 16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8" h="164619">
                <a:moveTo>
                  <a:pt x="188" y="1380"/>
                </a:moveTo>
                <a:cubicBezTo>
                  <a:pt x="-1929" y="10376"/>
                  <a:pt x="14476" y="79168"/>
                  <a:pt x="16063" y="106155"/>
                </a:cubicBezTo>
                <a:cubicBezTo>
                  <a:pt x="17650" y="133142"/>
                  <a:pt x="7596" y="172301"/>
                  <a:pt x="9713" y="163305"/>
                </a:cubicBezTo>
                <a:cubicBezTo>
                  <a:pt x="11830" y="154309"/>
                  <a:pt x="31409" y="74934"/>
                  <a:pt x="28763" y="52180"/>
                </a:cubicBezTo>
                <a:cubicBezTo>
                  <a:pt x="26117" y="29426"/>
                  <a:pt x="2305" y="-7616"/>
                  <a:pt x="188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9048A1A2-A2FE-D1E2-767F-81E30CBD4807}"/>
              </a:ext>
            </a:extLst>
          </p:cNvPr>
          <p:cNvSpPr/>
          <p:nvPr/>
        </p:nvSpPr>
        <p:spPr>
          <a:xfrm>
            <a:off x="5416550" y="4073422"/>
            <a:ext cx="209558" cy="140280"/>
          </a:xfrm>
          <a:custGeom>
            <a:avLst/>
            <a:gdLst>
              <a:gd name="connsiteX0" fmla="*/ 0 w 209558"/>
              <a:gd name="connsiteY0" fmla="*/ 103 h 140280"/>
              <a:gd name="connsiteX1" fmla="*/ 79375 w 209558"/>
              <a:gd name="connsiteY1" fmla="*/ 82653 h 140280"/>
              <a:gd name="connsiteX2" fmla="*/ 85725 w 209558"/>
              <a:gd name="connsiteY2" fmla="*/ 28678 h 140280"/>
              <a:gd name="connsiteX3" fmla="*/ 209550 w 209558"/>
              <a:gd name="connsiteY3" fmla="*/ 139803 h 140280"/>
              <a:gd name="connsiteX4" fmla="*/ 79375 w 209558"/>
              <a:gd name="connsiteY4" fmla="*/ 66778 h 140280"/>
              <a:gd name="connsiteX5" fmla="*/ 0 w 209558"/>
              <a:gd name="connsiteY5" fmla="*/ 103 h 1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8" h="140280">
                <a:moveTo>
                  <a:pt x="0" y="103"/>
                </a:moveTo>
                <a:cubicBezTo>
                  <a:pt x="0" y="2749"/>
                  <a:pt x="65087" y="77890"/>
                  <a:pt x="79375" y="82653"/>
                </a:cubicBezTo>
                <a:cubicBezTo>
                  <a:pt x="93663" y="87416"/>
                  <a:pt x="64029" y="19153"/>
                  <a:pt x="85725" y="28678"/>
                </a:cubicBezTo>
                <a:cubicBezTo>
                  <a:pt x="107421" y="38203"/>
                  <a:pt x="210608" y="133453"/>
                  <a:pt x="209550" y="139803"/>
                </a:cubicBezTo>
                <a:cubicBezTo>
                  <a:pt x="208492" y="146153"/>
                  <a:pt x="112713" y="87416"/>
                  <a:pt x="79375" y="66778"/>
                </a:cubicBezTo>
                <a:cubicBezTo>
                  <a:pt x="46038" y="46141"/>
                  <a:pt x="0" y="-2543"/>
                  <a:pt x="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4E04AC8E-230B-97E7-3610-686F363336E7}"/>
              </a:ext>
            </a:extLst>
          </p:cNvPr>
          <p:cNvSpPr/>
          <p:nvPr/>
        </p:nvSpPr>
        <p:spPr>
          <a:xfrm>
            <a:off x="3532731" y="2581049"/>
            <a:ext cx="699576" cy="153295"/>
          </a:xfrm>
          <a:custGeom>
            <a:avLst/>
            <a:gdLst>
              <a:gd name="connsiteX0" fmla="*/ 1044 w 699576"/>
              <a:gd name="connsiteY0" fmla="*/ 152626 h 153295"/>
              <a:gd name="connsiteX1" fmla="*/ 229644 w 699576"/>
              <a:gd name="connsiteY1" fmla="*/ 41501 h 153295"/>
              <a:gd name="connsiteX2" fmla="*/ 194719 w 699576"/>
              <a:gd name="connsiteY2" fmla="*/ 60551 h 153295"/>
              <a:gd name="connsiteX3" fmla="*/ 353469 w 699576"/>
              <a:gd name="connsiteY3" fmla="*/ 16101 h 153295"/>
              <a:gd name="connsiteX4" fmla="*/ 483644 w 699576"/>
              <a:gd name="connsiteY4" fmla="*/ 66901 h 153295"/>
              <a:gd name="connsiteX5" fmla="*/ 505869 w 699576"/>
              <a:gd name="connsiteY5" fmla="*/ 3401 h 153295"/>
              <a:gd name="connsiteX6" fmla="*/ 699544 w 699576"/>
              <a:gd name="connsiteY6" fmla="*/ 9751 h 153295"/>
              <a:gd name="connsiteX7" fmla="*/ 489994 w 699576"/>
              <a:gd name="connsiteY7" fmla="*/ 19276 h 153295"/>
              <a:gd name="connsiteX8" fmla="*/ 258219 w 699576"/>
              <a:gd name="connsiteY8" fmla="*/ 41501 h 153295"/>
              <a:gd name="connsiteX9" fmla="*/ 150269 w 699576"/>
              <a:gd name="connsiteY9" fmla="*/ 85951 h 153295"/>
              <a:gd name="connsiteX10" fmla="*/ 1044 w 699576"/>
              <a:gd name="connsiteY10" fmla="*/ 152626 h 15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9576" h="153295">
                <a:moveTo>
                  <a:pt x="1044" y="152626"/>
                </a:moveTo>
                <a:cubicBezTo>
                  <a:pt x="14273" y="145218"/>
                  <a:pt x="197365" y="56847"/>
                  <a:pt x="229644" y="41501"/>
                </a:cubicBezTo>
                <a:cubicBezTo>
                  <a:pt x="261923" y="26155"/>
                  <a:pt x="174082" y="64784"/>
                  <a:pt x="194719" y="60551"/>
                </a:cubicBezTo>
                <a:cubicBezTo>
                  <a:pt x="215356" y="56318"/>
                  <a:pt x="305315" y="15043"/>
                  <a:pt x="353469" y="16101"/>
                </a:cubicBezTo>
                <a:cubicBezTo>
                  <a:pt x="401623" y="17159"/>
                  <a:pt x="458244" y="69018"/>
                  <a:pt x="483644" y="66901"/>
                </a:cubicBezTo>
                <a:cubicBezTo>
                  <a:pt x="509044" y="64784"/>
                  <a:pt x="469886" y="12926"/>
                  <a:pt x="505869" y="3401"/>
                </a:cubicBezTo>
                <a:cubicBezTo>
                  <a:pt x="541852" y="-6124"/>
                  <a:pt x="702190" y="7105"/>
                  <a:pt x="699544" y="9751"/>
                </a:cubicBezTo>
                <a:cubicBezTo>
                  <a:pt x="696898" y="12397"/>
                  <a:pt x="563548" y="13984"/>
                  <a:pt x="489994" y="19276"/>
                </a:cubicBezTo>
                <a:cubicBezTo>
                  <a:pt x="416440" y="24568"/>
                  <a:pt x="314840" y="30389"/>
                  <a:pt x="258219" y="41501"/>
                </a:cubicBezTo>
                <a:cubicBezTo>
                  <a:pt x="201598" y="52613"/>
                  <a:pt x="196836" y="67959"/>
                  <a:pt x="150269" y="85951"/>
                </a:cubicBezTo>
                <a:cubicBezTo>
                  <a:pt x="103702" y="103943"/>
                  <a:pt x="-12185" y="160034"/>
                  <a:pt x="1044" y="15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908205A1-3D4E-1F52-9656-5523BC225E18}"/>
              </a:ext>
            </a:extLst>
          </p:cNvPr>
          <p:cNvSpPr/>
          <p:nvPr/>
        </p:nvSpPr>
        <p:spPr>
          <a:xfrm>
            <a:off x="3729719" y="2735421"/>
            <a:ext cx="710250" cy="71279"/>
          </a:xfrm>
          <a:custGeom>
            <a:avLst/>
            <a:gdLst>
              <a:gd name="connsiteX0" fmla="*/ 906 w 710250"/>
              <a:gd name="connsiteY0" fmla="*/ 71279 h 71279"/>
              <a:gd name="connsiteX1" fmla="*/ 385081 w 710250"/>
              <a:gd name="connsiteY1" fmla="*/ 17304 h 71279"/>
              <a:gd name="connsiteX2" fmla="*/ 448581 w 710250"/>
              <a:gd name="connsiteY2" fmla="*/ 45879 h 71279"/>
              <a:gd name="connsiteX3" fmla="*/ 572406 w 710250"/>
              <a:gd name="connsiteY3" fmla="*/ 4604 h 71279"/>
              <a:gd name="connsiteX4" fmla="*/ 635906 w 710250"/>
              <a:gd name="connsiteY4" fmla="*/ 7779 h 71279"/>
              <a:gd name="connsiteX5" fmla="*/ 702581 w 710250"/>
              <a:gd name="connsiteY5" fmla="*/ 64929 h 71279"/>
              <a:gd name="connsiteX6" fmla="*/ 686706 w 710250"/>
              <a:gd name="connsiteY6" fmla="*/ 17304 h 71279"/>
              <a:gd name="connsiteX7" fmla="*/ 505731 w 710250"/>
              <a:gd name="connsiteY7" fmla="*/ 7779 h 71279"/>
              <a:gd name="connsiteX8" fmla="*/ 286656 w 710250"/>
              <a:gd name="connsiteY8" fmla="*/ 17304 h 71279"/>
              <a:gd name="connsiteX9" fmla="*/ 906 w 710250"/>
              <a:gd name="connsiteY9" fmla="*/ 71279 h 7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250" h="71279">
                <a:moveTo>
                  <a:pt x="906" y="71279"/>
                </a:moveTo>
                <a:cubicBezTo>
                  <a:pt x="17310" y="71279"/>
                  <a:pt x="310469" y="21537"/>
                  <a:pt x="385081" y="17304"/>
                </a:cubicBezTo>
                <a:cubicBezTo>
                  <a:pt x="459693" y="13071"/>
                  <a:pt x="417360" y="47996"/>
                  <a:pt x="448581" y="45879"/>
                </a:cubicBezTo>
                <a:cubicBezTo>
                  <a:pt x="479802" y="43762"/>
                  <a:pt x="541185" y="10954"/>
                  <a:pt x="572406" y="4604"/>
                </a:cubicBezTo>
                <a:cubicBezTo>
                  <a:pt x="603627" y="-1746"/>
                  <a:pt x="614210" y="-2275"/>
                  <a:pt x="635906" y="7779"/>
                </a:cubicBezTo>
                <a:cubicBezTo>
                  <a:pt x="657602" y="17833"/>
                  <a:pt x="694114" y="63342"/>
                  <a:pt x="702581" y="64929"/>
                </a:cubicBezTo>
                <a:cubicBezTo>
                  <a:pt x="711048" y="66516"/>
                  <a:pt x="719514" y="26829"/>
                  <a:pt x="686706" y="17304"/>
                </a:cubicBezTo>
                <a:cubicBezTo>
                  <a:pt x="653898" y="7779"/>
                  <a:pt x="572406" y="7779"/>
                  <a:pt x="505731" y="7779"/>
                </a:cubicBezTo>
                <a:cubicBezTo>
                  <a:pt x="439056" y="7779"/>
                  <a:pt x="378202" y="8308"/>
                  <a:pt x="286656" y="17304"/>
                </a:cubicBezTo>
                <a:cubicBezTo>
                  <a:pt x="195110" y="26300"/>
                  <a:pt x="-15498" y="71279"/>
                  <a:pt x="906" y="7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7D7DE41D-E1EA-5D35-5D3C-FA701DCBF064}"/>
              </a:ext>
            </a:extLst>
          </p:cNvPr>
          <p:cNvSpPr/>
          <p:nvPr/>
        </p:nvSpPr>
        <p:spPr>
          <a:xfrm>
            <a:off x="5244749" y="2549164"/>
            <a:ext cx="696170" cy="286115"/>
          </a:xfrm>
          <a:custGeom>
            <a:avLst/>
            <a:gdLst>
              <a:gd name="connsiteX0" fmla="*/ 351 w 696170"/>
              <a:gd name="connsiteY0" fmla="*/ 286111 h 286115"/>
              <a:gd name="connsiteX1" fmla="*/ 159101 w 696170"/>
              <a:gd name="connsiteY1" fmla="*/ 47986 h 286115"/>
              <a:gd name="connsiteX2" fmla="*/ 228951 w 696170"/>
              <a:gd name="connsiteY2" fmla="*/ 67036 h 286115"/>
              <a:gd name="connsiteX3" fmla="*/ 308326 w 696170"/>
              <a:gd name="connsiteY3" fmla="*/ 6711 h 286115"/>
              <a:gd name="connsiteX4" fmla="*/ 394051 w 696170"/>
              <a:gd name="connsiteY4" fmla="*/ 35286 h 286115"/>
              <a:gd name="connsiteX5" fmla="*/ 451201 w 696170"/>
              <a:gd name="connsiteY5" fmla="*/ 19411 h 286115"/>
              <a:gd name="connsiteX6" fmla="*/ 527401 w 696170"/>
              <a:gd name="connsiteY6" fmla="*/ 25761 h 286115"/>
              <a:gd name="connsiteX7" fmla="*/ 606776 w 696170"/>
              <a:gd name="connsiteY7" fmla="*/ 361 h 286115"/>
              <a:gd name="connsiteX8" fmla="*/ 638526 w 696170"/>
              <a:gd name="connsiteY8" fmla="*/ 47986 h 286115"/>
              <a:gd name="connsiteX9" fmla="*/ 575026 w 696170"/>
              <a:gd name="connsiteY9" fmla="*/ 152761 h 286115"/>
              <a:gd name="connsiteX10" fmla="*/ 692501 w 696170"/>
              <a:gd name="connsiteY10" fmla="*/ 41636 h 286115"/>
              <a:gd name="connsiteX11" fmla="*/ 409926 w 696170"/>
              <a:gd name="connsiteY11" fmla="*/ 35286 h 286115"/>
              <a:gd name="connsiteX12" fmla="*/ 206726 w 696170"/>
              <a:gd name="connsiteY12" fmla="*/ 54336 h 286115"/>
              <a:gd name="connsiteX13" fmla="*/ 351 w 696170"/>
              <a:gd name="connsiteY13" fmla="*/ 286111 h 2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170" h="286115">
                <a:moveTo>
                  <a:pt x="351" y="286111"/>
                </a:moveTo>
                <a:cubicBezTo>
                  <a:pt x="-7586" y="285053"/>
                  <a:pt x="121001" y="84498"/>
                  <a:pt x="159101" y="47986"/>
                </a:cubicBezTo>
                <a:cubicBezTo>
                  <a:pt x="197201" y="11474"/>
                  <a:pt x="204080" y="73915"/>
                  <a:pt x="228951" y="67036"/>
                </a:cubicBezTo>
                <a:cubicBezTo>
                  <a:pt x="253822" y="60157"/>
                  <a:pt x="280809" y="12003"/>
                  <a:pt x="308326" y="6711"/>
                </a:cubicBezTo>
                <a:cubicBezTo>
                  <a:pt x="335843" y="1419"/>
                  <a:pt x="370238" y="33169"/>
                  <a:pt x="394051" y="35286"/>
                </a:cubicBezTo>
                <a:cubicBezTo>
                  <a:pt x="417864" y="37403"/>
                  <a:pt x="428976" y="20998"/>
                  <a:pt x="451201" y="19411"/>
                </a:cubicBezTo>
                <a:cubicBezTo>
                  <a:pt x="473426" y="17824"/>
                  <a:pt x="501472" y="28936"/>
                  <a:pt x="527401" y="25761"/>
                </a:cubicBezTo>
                <a:cubicBezTo>
                  <a:pt x="553330" y="22586"/>
                  <a:pt x="588255" y="-3343"/>
                  <a:pt x="606776" y="361"/>
                </a:cubicBezTo>
                <a:cubicBezTo>
                  <a:pt x="625297" y="4065"/>
                  <a:pt x="643818" y="22586"/>
                  <a:pt x="638526" y="47986"/>
                </a:cubicBezTo>
                <a:cubicBezTo>
                  <a:pt x="633234" y="73386"/>
                  <a:pt x="566030" y="153819"/>
                  <a:pt x="575026" y="152761"/>
                </a:cubicBezTo>
                <a:cubicBezTo>
                  <a:pt x="584022" y="151703"/>
                  <a:pt x="720018" y="61215"/>
                  <a:pt x="692501" y="41636"/>
                </a:cubicBezTo>
                <a:cubicBezTo>
                  <a:pt x="664984" y="22057"/>
                  <a:pt x="490888" y="33169"/>
                  <a:pt x="409926" y="35286"/>
                </a:cubicBezTo>
                <a:cubicBezTo>
                  <a:pt x="328964" y="37403"/>
                  <a:pt x="274988" y="18353"/>
                  <a:pt x="206726" y="54336"/>
                </a:cubicBezTo>
                <a:cubicBezTo>
                  <a:pt x="138464" y="90319"/>
                  <a:pt x="8288" y="287169"/>
                  <a:pt x="351" y="286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2981AACF-A62F-1E9C-DECF-00A7465DFE0F}"/>
              </a:ext>
            </a:extLst>
          </p:cNvPr>
          <p:cNvSpPr/>
          <p:nvPr/>
        </p:nvSpPr>
        <p:spPr>
          <a:xfrm>
            <a:off x="5351819" y="2654238"/>
            <a:ext cx="721753" cy="178396"/>
          </a:xfrm>
          <a:custGeom>
            <a:avLst/>
            <a:gdLst>
              <a:gd name="connsiteX0" fmla="*/ 7581 w 721753"/>
              <a:gd name="connsiteY0" fmla="*/ 174687 h 178396"/>
              <a:gd name="connsiteX1" fmla="*/ 248881 w 721753"/>
              <a:gd name="connsiteY1" fmla="*/ 44512 h 178396"/>
              <a:gd name="connsiteX2" fmla="*/ 372706 w 721753"/>
              <a:gd name="connsiteY2" fmla="*/ 66737 h 178396"/>
              <a:gd name="connsiteX3" fmla="*/ 363181 w 721753"/>
              <a:gd name="connsiteY3" fmla="*/ 6412 h 178396"/>
              <a:gd name="connsiteX4" fmla="*/ 614006 w 721753"/>
              <a:gd name="connsiteY4" fmla="*/ 12762 h 178396"/>
              <a:gd name="connsiteX5" fmla="*/ 715606 w 721753"/>
              <a:gd name="connsiteY5" fmla="*/ 62 h 178396"/>
              <a:gd name="connsiteX6" fmla="*/ 448906 w 721753"/>
              <a:gd name="connsiteY6" fmla="*/ 19112 h 178396"/>
              <a:gd name="connsiteX7" fmla="*/ 194906 w 721753"/>
              <a:gd name="connsiteY7" fmla="*/ 63562 h 178396"/>
              <a:gd name="connsiteX8" fmla="*/ 102831 w 721753"/>
              <a:gd name="connsiteY8" fmla="*/ 95312 h 178396"/>
              <a:gd name="connsiteX9" fmla="*/ 102831 w 721753"/>
              <a:gd name="connsiteY9" fmla="*/ 15937 h 178396"/>
              <a:gd name="connsiteX10" fmla="*/ 61556 w 721753"/>
              <a:gd name="connsiteY10" fmla="*/ 133412 h 178396"/>
              <a:gd name="connsiteX11" fmla="*/ 7581 w 721753"/>
              <a:gd name="connsiteY11" fmla="*/ 174687 h 17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753" h="178396">
                <a:moveTo>
                  <a:pt x="7581" y="174687"/>
                </a:moveTo>
                <a:cubicBezTo>
                  <a:pt x="38802" y="159870"/>
                  <a:pt x="188027" y="62504"/>
                  <a:pt x="248881" y="44512"/>
                </a:cubicBezTo>
                <a:cubicBezTo>
                  <a:pt x="309735" y="26520"/>
                  <a:pt x="353656" y="73087"/>
                  <a:pt x="372706" y="66737"/>
                </a:cubicBezTo>
                <a:cubicBezTo>
                  <a:pt x="391756" y="60387"/>
                  <a:pt x="322964" y="15408"/>
                  <a:pt x="363181" y="6412"/>
                </a:cubicBezTo>
                <a:cubicBezTo>
                  <a:pt x="403398" y="-2584"/>
                  <a:pt x="555269" y="13820"/>
                  <a:pt x="614006" y="12762"/>
                </a:cubicBezTo>
                <a:cubicBezTo>
                  <a:pt x="672743" y="11704"/>
                  <a:pt x="743123" y="-996"/>
                  <a:pt x="715606" y="62"/>
                </a:cubicBezTo>
                <a:cubicBezTo>
                  <a:pt x="688089" y="1120"/>
                  <a:pt x="535689" y="8529"/>
                  <a:pt x="448906" y="19112"/>
                </a:cubicBezTo>
                <a:cubicBezTo>
                  <a:pt x="362123" y="29695"/>
                  <a:pt x="252585" y="50862"/>
                  <a:pt x="194906" y="63562"/>
                </a:cubicBezTo>
                <a:cubicBezTo>
                  <a:pt x="137227" y="76262"/>
                  <a:pt x="118177" y="103249"/>
                  <a:pt x="102831" y="95312"/>
                </a:cubicBezTo>
                <a:cubicBezTo>
                  <a:pt x="87485" y="87375"/>
                  <a:pt x="109710" y="9587"/>
                  <a:pt x="102831" y="15937"/>
                </a:cubicBezTo>
                <a:cubicBezTo>
                  <a:pt x="95952" y="22287"/>
                  <a:pt x="72139" y="110129"/>
                  <a:pt x="61556" y="133412"/>
                </a:cubicBezTo>
                <a:cubicBezTo>
                  <a:pt x="50973" y="156695"/>
                  <a:pt x="-23640" y="189504"/>
                  <a:pt x="7581" y="174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4169FE88-B88D-8B4D-C7D7-F3EF19E8F5A9}"/>
              </a:ext>
            </a:extLst>
          </p:cNvPr>
          <p:cNvSpPr/>
          <p:nvPr/>
        </p:nvSpPr>
        <p:spPr>
          <a:xfrm>
            <a:off x="6574323" y="2465359"/>
            <a:ext cx="81939" cy="654913"/>
          </a:xfrm>
          <a:custGeom>
            <a:avLst/>
            <a:gdLst>
              <a:gd name="connsiteX0" fmla="*/ 81001 w 81939"/>
              <a:gd name="connsiteY0" fmla="*/ 23317 h 654913"/>
              <a:gd name="connsiteX1" fmla="*/ 5586 w 81939"/>
              <a:gd name="connsiteY1" fmla="*/ 409816 h 654913"/>
              <a:gd name="connsiteX2" fmla="*/ 5586 w 81939"/>
              <a:gd name="connsiteY2" fmla="*/ 654913 h 654913"/>
              <a:gd name="connsiteX3" fmla="*/ 5586 w 81939"/>
              <a:gd name="connsiteY3" fmla="*/ 353255 h 654913"/>
              <a:gd name="connsiteX4" fmla="*/ 43293 w 81939"/>
              <a:gd name="connsiteY4" fmla="*/ 79878 h 654913"/>
              <a:gd name="connsiteX5" fmla="*/ 81001 w 81939"/>
              <a:gd name="connsiteY5" fmla="*/ 23317 h 6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39" h="654913">
                <a:moveTo>
                  <a:pt x="81001" y="23317"/>
                </a:moveTo>
                <a:cubicBezTo>
                  <a:pt x="74716" y="78307"/>
                  <a:pt x="18155" y="304550"/>
                  <a:pt x="5586" y="409816"/>
                </a:cubicBezTo>
                <a:cubicBezTo>
                  <a:pt x="-6983" y="515082"/>
                  <a:pt x="5586" y="654913"/>
                  <a:pt x="5586" y="654913"/>
                </a:cubicBezTo>
                <a:cubicBezTo>
                  <a:pt x="5586" y="645486"/>
                  <a:pt x="-698" y="449094"/>
                  <a:pt x="5586" y="353255"/>
                </a:cubicBezTo>
                <a:cubicBezTo>
                  <a:pt x="11870" y="257416"/>
                  <a:pt x="26011" y="139581"/>
                  <a:pt x="43293" y="79878"/>
                </a:cubicBezTo>
                <a:cubicBezTo>
                  <a:pt x="60575" y="20175"/>
                  <a:pt x="87286" y="-31673"/>
                  <a:pt x="81001" y="23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78E859D4-D0C8-078A-5C32-698E7661591C}"/>
              </a:ext>
            </a:extLst>
          </p:cNvPr>
          <p:cNvSpPr/>
          <p:nvPr/>
        </p:nvSpPr>
        <p:spPr>
          <a:xfrm>
            <a:off x="3227098" y="2941051"/>
            <a:ext cx="72454" cy="1001218"/>
          </a:xfrm>
          <a:custGeom>
            <a:avLst/>
            <a:gdLst>
              <a:gd name="connsiteX0" fmla="*/ 72283 w 72454"/>
              <a:gd name="connsiteY0" fmla="*/ 112 h 1001218"/>
              <a:gd name="connsiteX1" fmla="*/ 25149 w 72454"/>
              <a:gd name="connsiteY1" fmla="*/ 358330 h 1001218"/>
              <a:gd name="connsiteX2" fmla="*/ 15723 w 72454"/>
              <a:gd name="connsiteY2" fmla="*/ 801390 h 1001218"/>
              <a:gd name="connsiteX3" fmla="*/ 15723 w 72454"/>
              <a:gd name="connsiteY3" fmla="*/ 622281 h 1001218"/>
              <a:gd name="connsiteX4" fmla="*/ 72283 w 72454"/>
              <a:gd name="connsiteY4" fmla="*/ 999353 h 1001218"/>
              <a:gd name="connsiteX5" fmla="*/ 15723 w 72454"/>
              <a:gd name="connsiteY5" fmla="*/ 433745 h 1001218"/>
              <a:gd name="connsiteX6" fmla="*/ 6296 w 72454"/>
              <a:gd name="connsiteY6" fmla="*/ 320623 h 1001218"/>
              <a:gd name="connsiteX7" fmla="*/ 72283 w 72454"/>
              <a:gd name="connsiteY7" fmla="*/ 112 h 100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454" h="1001218">
                <a:moveTo>
                  <a:pt x="72283" y="112"/>
                </a:moveTo>
                <a:cubicBezTo>
                  <a:pt x="75425" y="6396"/>
                  <a:pt x="34576" y="224784"/>
                  <a:pt x="25149" y="358330"/>
                </a:cubicBezTo>
                <a:cubicBezTo>
                  <a:pt x="15722" y="491876"/>
                  <a:pt x="17294" y="757398"/>
                  <a:pt x="15723" y="801390"/>
                </a:cubicBezTo>
                <a:cubicBezTo>
                  <a:pt x="14152" y="845382"/>
                  <a:pt x="6296" y="589287"/>
                  <a:pt x="15723" y="622281"/>
                </a:cubicBezTo>
                <a:cubicBezTo>
                  <a:pt x="25150" y="655275"/>
                  <a:pt x="72283" y="1030776"/>
                  <a:pt x="72283" y="999353"/>
                </a:cubicBezTo>
                <a:cubicBezTo>
                  <a:pt x="72283" y="967930"/>
                  <a:pt x="26721" y="546867"/>
                  <a:pt x="15723" y="433745"/>
                </a:cubicBezTo>
                <a:cubicBezTo>
                  <a:pt x="4725" y="320623"/>
                  <a:pt x="-7844" y="388182"/>
                  <a:pt x="6296" y="320623"/>
                </a:cubicBezTo>
                <a:cubicBezTo>
                  <a:pt x="20436" y="253064"/>
                  <a:pt x="69141" y="-6172"/>
                  <a:pt x="72283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84EEDC05-8225-E958-568D-0833DC366D6E}"/>
              </a:ext>
            </a:extLst>
          </p:cNvPr>
          <p:cNvSpPr/>
          <p:nvPr/>
        </p:nvSpPr>
        <p:spPr>
          <a:xfrm>
            <a:off x="6570258" y="2285856"/>
            <a:ext cx="197672" cy="626346"/>
          </a:xfrm>
          <a:custGeom>
            <a:avLst/>
            <a:gdLst>
              <a:gd name="connsiteX0" fmla="*/ 224 w 197672"/>
              <a:gd name="connsiteY0" fmla="*/ 4857 h 626346"/>
              <a:gd name="connsiteX1" fmla="*/ 188761 w 197672"/>
              <a:gd name="connsiteY1" fmla="*/ 617600 h 626346"/>
              <a:gd name="connsiteX2" fmla="*/ 151053 w 197672"/>
              <a:gd name="connsiteY2" fmla="*/ 344222 h 626346"/>
              <a:gd name="connsiteX3" fmla="*/ 224 w 197672"/>
              <a:gd name="connsiteY3" fmla="*/ 4857 h 62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672" h="626346">
                <a:moveTo>
                  <a:pt x="224" y="4857"/>
                </a:moveTo>
                <a:cubicBezTo>
                  <a:pt x="6509" y="50420"/>
                  <a:pt x="163623" y="561039"/>
                  <a:pt x="188761" y="617600"/>
                </a:cubicBezTo>
                <a:cubicBezTo>
                  <a:pt x="213899" y="674161"/>
                  <a:pt x="180905" y="441632"/>
                  <a:pt x="151053" y="344222"/>
                </a:cubicBezTo>
                <a:cubicBezTo>
                  <a:pt x="121201" y="246812"/>
                  <a:pt x="-6061" y="-40706"/>
                  <a:pt x="224" y="4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 162">
            <a:extLst>
              <a:ext uri="{FF2B5EF4-FFF2-40B4-BE49-F238E27FC236}">
                <a16:creationId xmlns:a16="http://schemas.microsoft.com/office/drawing/2014/main" id="{36046ED5-D2AA-C84D-D709-7229840B24DC}"/>
              </a:ext>
            </a:extLst>
          </p:cNvPr>
          <p:cNvSpPr/>
          <p:nvPr/>
        </p:nvSpPr>
        <p:spPr>
          <a:xfrm>
            <a:off x="3052899" y="386590"/>
            <a:ext cx="1539465" cy="2982088"/>
          </a:xfrm>
          <a:custGeom>
            <a:avLst/>
            <a:gdLst>
              <a:gd name="connsiteX0" fmla="*/ 1528528 w 1539465"/>
              <a:gd name="connsiteY0" fmla="*/ 9336 h 2982088"/>
              <a:gd name="connsiteX1" fmla="*/ 161641 w 1539465"/>
              <a:gd name="connsiteY1" fmla="*/ 1112272 h 2982088"/>
              <a:gd name="connsiteX2" fmla="*/ 274763 w 1539465"/>
              <a:gd name="connsiteY2" fmla="*/ 1093418 h 2982088"/>
              <a:gd name="connsiteX3" fmla="*/ 1386 w 1539465"/>
              <a:gd name="connsiteY3" fmla="*/ 2714829 h 2982088"/>
              <a:gd name="connsiteX4" fmla="*/ 171068 w 1539465"/>
              <a:gd name="connsiteY4" fmla="*/ 2158647 h 2982088"/>
              <a:gd name="connsiteX5" fmla="*/ 227629 w 1539465"/>
              <a:gd name="connsiteY5" fmla="*/ 2884511 h 2982088"/>
              <a:gd name="connsiteX6" fmla="*/ 321897 w 1539465"/>
              <a:gd name="connsiteY6" fmla="*/ 914309 h 2982088"/>
              <a:gd name="connsiteX7" fmla="*/ 519860 w 1539465"/>
              <a:gd name="connsiteY7" fmla="*/ 2978779 h 2982088"/>
              <a:gd name="connsiteX8" fmla="*/ 548140 w 1539465"/>
              <a:gd name="connsiteY8" fmla="*/ 1413930 h 2982088"/>
              <a:gd name="connsiteX9" fmla="*/ 764957 w 1539465"/>
              <a:gd name="connsiteY9" fmla="*/ 2177501 h 2982088"/>
              <a:gd name="connsiteX10" fmla="*/ 925212 w 1539465"/>
              <a:gd name="connsiteY10" fmla="*/ 1979538 h 2982088"/>
              <a:gd name="connsiteX11" fmla="*/ 1321138 w 1539465"/>
              <a:gd name="connsiteY11" fmla="*/ 2582853 h 2982088"/>
              <a:gd name="connsiteX12" fmla="*/ 1142029 w 1539465"/>
              <a:gd name="connsiteY12" fmla="*/ 1517624 h 2982088"/>
              <a:gd name="connsiteX13" fmla="*/ 1283431 w 1539465"/>
              <a:gd name="connsiteY13" fmla="*/ 2271769 h 2982088"/>
              <a:gd name="connsiteX14" fmla="*/ 1283431 w 1539465"/>
              <a:gd name="connsiteY14" fmla="*/ 471249 h 2982088"/>
              <a:gd name="connsiteX15" fmla="*/ 1415406 w 1539465"/>
              <a:gd name="connsiteY15" fmla="*/ 2516866 h 2982088"/>
              <a:gd name="connsiteX16" fmla="*/ 1170309 w 1539465"/>
              <a:gd name="connsiteY16" fmla="*/ 810614 h 2982088"/>
              <a:gd name="connsiteX17" fmla="*/ 925212 w 1539465"/>
              <a:gd name="connsiteY17" fmla="*/ 2328330 h 2982088"/>
              <a:gd name="connsiteX18" fmla="*/ 746103 w 1539465"/>
              <a:gd name="connsiteY18" fmla="*/ 1517624 h 2982088"/>
              <a:gd name="connsiteX19" fmla="*/ 595274 w 1539465"/>
              <a:gd name="connsiteY19" fmla="*/ 2177501 h 2982088"/>
              <a:gd name="connsiteX20" fmla="*/ 642408 w 1539465"/>
              <a:gd name="connsiteY20" fmla="*/ 829468 h 2982088"/>
              <a:gd name="connsiteX21" fmla="*/ 1198590 w 1539465"/>
              <a:gd name="connsiteY21" fmla="*/ 254433 h 2982088"/>
              <a:gd name="connsiteX22" fmla="*/ 821517 w 1539465"/>
              <a:gd name="connsiteY22" fmla="*/ 565517 h 2982088"/>
              <a:gd name="connsiteX23" fmla="*/ 1528528 w 1539465"/>
              <a:gd name="connsiteY23" fmla="*/ 9336 h 298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39465" h="2982088">
                <a:moveTo>
                  <a:pt x="1528528" y="9336"/>
                </a:moveTo>
                <a:cubicBezTo>
                  <a:pt x="1418549" y="100462"/>
                  <a:pt x="370602" y="931592"/>
                  <a:pt x="161641" y="1112272"/>
                </a:cubicBezTo>
                <a:cubicBezTo>
                  <a:pt x="-47320" y="1292952"/>
                  <a:pt x="301472" y="826325"/>
                  <a:pt x="274763" y="1093418"/>
                </a:cubicBezTo>
                <a:cubicBezTo>
                  <a:pt x="248054" y="1360511"/>
                  <a:pt x="18668" y="2537291"/>
                  <a:pt x="1386" y="2714829"/>
                </a:cubicBezTo>
                <a:cubicBezTo>
                  <a:pt x="-15896" y="2892367"/>
                  <a:pt x="133361" y="2130367"/>
                  <a:pt x="171068" y="2158647"/>
                </a:cubicBezTo>
                <a:cubicBezTo>
                  <a:pt x="208775" y="2186927"/>
                  <a:pt x="202491" y="3091901"/>
                  <a:pt x="227629" y="2884511"/>
                </a:cubicBezTo>
                <a:cubicBezTo>
                  <a:pt x="252767" y="2677121"/>
                  <a:pt x="273192" y="898598"/>
                  <a:pt x="321897" y="914309"/>
                </a:cubicBezTo>
                <a:cubicBezTo>
                  <a:pt x="370602" y="930020"/>
                  <a:pt x="482153" y="2895509"/>
                  <a:pt x="519860" y="2978779"/>
                </a:cubicBezTo>
                <a:cubicBezTo>
                  <a:pt x="557567" y="3062049"/>
                  <a:pt x="507291" y="1547476"/>
                  <a:pt x="548140" y="1413930"/>
                </a:cubicBezTo>
                <a:cubicBezTo>
                  <a:pt x="588989" y="1280384"/>
                  <a:pt x="702112" y="2083233"/>
                  <a:pt x="764957" y="2177501"/>
                </a:cubicBezTo>
                <a:cubicBezTo>
                  <a:pt x="827802" y="2271769"/>
                  <a:pt x="832515" y="1911979"/>
                  <a:pt x="925212" y="1979538"/>
                </a:cubicBezTo>
                <a:cubicBezTo>
                  <a:pt x="1017909" y="2047097"/>
                  <a:pt x="1285002" y="2659839"/>
                  <a:pt x="1321138" y="2582853"/>
                </a:cubicBezTo>
                <a:cubicBezTo>
                  <a:pt x="1357274" y="2505867"/>
                  <a:pt x="1148313" y="1569471"/>
                  <a:pt x="1142029" y="1517624"/>
                </a:cubicBezTo>
                <a:cubicBezTo>
                  <a:pt x="1135745" y="1465777"/>
                  <a:pt x="1259864" y="2446165"/>
                  <a:pt x="1283431" y="2271769"/>
                </a:cubicBezTo>
                <a:cubicBezTo>
                  <a:pt x="1306998" y="2097373"/>
                  <a:pt x="1261435" y="430400"/>
                  <a:pt x="1283431" y="471249"/>
                </a:cubicBezTo>
                <a:cubicBezTo>
                  <a:pt x="1305427" y="512098"/>
                  <a:pt x="1434260" y="2460305"/>
                  <a:pt x="1415406" y="2516866"/>
                </a:cubicBezTo>
                <a:cubicBezTo>
                  <a:pt x="1396552" y="2573427"/>
                  <a:pt x="1252008" y="842037"/>
                  <a:pt x="1170309" y="810614"/>
                </a:cubicBezTo>
                <a:cubicBezTo>
                  <a:pt x="1088610" y="779191"/>
                  <a:pt x="995913" y="2210495"/>
                  <a:pt x="925212" y="2328330"/>
                </a:cubicBezTo>
                <a:cubicBezTo>
                  <a:pt x="854511" y="2446165"/>
                  <a:pt x="801093" y="1542762"/>
                  <a:pt x="746103" y="1517624"/>
                </a:cubicBezTo>
                <a:cubicBezTo>
                  <a:pt x="691113" y="1492486"/>
                  <a:pt x="612557" y="2292194"/>
                  <a:pt x="595274" y="2177501"/>
                </a:cubicBezTo>
                <a:cubicBezTo>
                  <a:pt x="577991" y="2062808"/>
                  <a:pt x="541855" y="1149979"/>
                  <a:pt x="642408" y="829468"/>
                </a:cubicBezTo>
                <a:cubicBezTo>
                  <a:pt x="742961" y="508957"/>
                  <a:pt x="1168739" y="298425"/>
                  <a:pt x="1198590" y="254433"/>
                </a:cubicBezTo>
                <a:cubicBezTo>
                  <a:pt x="1228441" y="210441"/>
                  <a:pt x="758672" y="607938"/>
                  <a:pt x="821517" y="565517"/>
                </a:cubicBezTo>
                <a:cubicBezTo>
                  <a:pt x="884362" y="523096"/>
                  <a:pt x="1638507" y="-81790"/>
                  <a:pt x="1528528" y="933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 163">
            <a:extLst>
              <a:ext uri="{FF2B5EF4-FFF2-40B4-BE49-F238E27FC236}">
                <a16:creationId xmlns:a16="http://schemas.microsoft.com/office/drawing/2014/main" id="{7672C336-F43B-127D-1DB0-6E73F418C7FD}"/>
              </a:ext>
            </a:extLst>
          </p:cNvPr>
          <p:cNvSpPr/>
          <p:nvPr/>
        </p:nvSpPr>
        <p:spPr>
          <a:xfrm>
            <a:off x="4522177" y="418287"/>
            <a:ext cx="983725" cy="2476646"/>
          </a:xfrm>
          <a:custGeom>
            <a:avLst/>
            <a:gdLst>
              <a:gd name="connsiteX0" fmla="*/ 162945 w 983725"/>
              <a:gd name="connsiteY0" fmla="*/ 15346 h 2476646"/>
              <a:gd name="connsiteX1" fmla="*/ 2689 w 983725"/>
              <a:gd name="connsiteY1" fmla="*/ 1221977 h 2476646"/>
              <a:gd name="connsiteX2" fmla="*/ 313774 w 983725"/>
              <a:gd name="connsiteY2" fmla="*/ 2419181 h 2476646"/>
              <a:gd name="connsiteX3" fmla="*/ 323200 w 983725"/>
              <a:gd name="connsiteY3" fmla="*/ 2221218 h 2476646"/>
              <a:gd name="connsiteX4" fmla="*/ 172371 w 983725"/>
              <a:gd name="connsiteY4" fmla="*/ 1646183 h 2476646"/>
              <a:gd name="connsiteX5" fmla="*/ 78103 w 983725"/>
              <a:gd name="connsiteY5" fmla="*/ 1127709 h 2476646"/>
              <a:gd name="connsiteX6" fmla="*/ 502310 w 983725"/>
              <a:gd name="connsiteY6" fmla="*/ 147321 h 2476646"/>
              <a:gd name="connsiteX7" fmla="*/ 417468 w 983725"/>
              <a:gd name="connsiteY7" fmla="*/ 430125 h 2476646"/>
              <a:gd name="connsiteX8" fmla="*/ 276066 w 983725"/>
              <a:gd name="connsiteY8" fmla="*/ 703503 h 2476646"/>
              <a:gd name="connsiteX9" fmla="*/ 323200 w 983725"/>
              <a:gd name="connsiteY9" fmla="*/ 1316245 h 2476646"/>
              <a:gd name="connsiteX10" fmla="*/ 624858 w 983725"/>
              <a:gd name="connsiteY10" fmla="*/ 2438035 h 2476646"/>
              <a:gd name="connsiteX11" fmla="*/ 445749 w 983725"/>
              <a:gd name="connsiteY11" fmla="*/ 1787585 h 2476646"/>
              <a:gd name="connsiteX12" fmla="*/ 332627 w 983725"/>
              <a:gd name="connsiteY12" fmla="*/ 1212550 h 2476646"/>
              <a:gd name="connsiteX13" fmla="*/ 426895 w 983725"/>
              <a:gd name="connsiteY13" fmla="*/ 430125 h 2476646"/>
              <a:gd name="connsiteX14" fmla="*/ 511736 w 983725"/>
              <a:gd name="connsiteY14" fmla="*/ 232162 h 2476646"/>
              <a:gd name="connsiteX15" fmla="*/ 502310 w 983725"/>
              <a:gd name="connsiteY15" fmla="*/ 1090002 h 2476646"/>
              <a:gd name="connsiteX16" fmla="*/ 785114 w 983725"/>
              <a:gd name="connsiteY16" fmla="*/ 2438035 h 2476646"/>
              <a:gd name="connsiteX17" fmla="*/ 643712 w 983725"/>
              <a:gd name="connsiteY17" fmla="*/ 1834719 h 2476646"/>
              <a:gd name="connsiteX18" fmla="*/ 728553 w 983725"/>
              <a:gd name="connsiteY18" fmla="*/ 609235 h 2476646"/>
              <a:gd name="connsiteX19" fmla="*/ 624858 w 983725"/>
              <a:gd name="connsiteY19" fmla="*/ 1118282 h 2476646"/>
              <a:gd name="connsiteX20" fmla="*/ 756833 w 983725"/>
              <a:gd name="connsiteY20" fmla="*/ 2211791 h 2476646"/>
              <a:gd name="connsiteX21" fmla="*/ 737980 w 983725"/>
              <a:gd name="connsiteY21" fmla="*/ 1401086 h 2476646"/>
              <a:gd name="connsiteX22" fmla="*/ 983077 w 983725"/>
              <a:gd name="connsiteY22" fmla="*/ 2023255 h 2476646"/>
              <a:gd name="connsiteX23" fmla="*/ 653138 w 983725"/>
              <a:gd name="connsiteY23" fmla="*/ 269870 h 2476646"/>
              <a:gd name="connsiteX24" fmla="*/ 172371 w 983725"/>
              <a:gd name="connsiteY24" fmla="*/ 1165416 h 2476646"/>
              <a:gd name="connsiteX25" fmla="*/ 162945 w 983725"/>
              <a:gd name="connsiteY25" fmla="*/ 580954 h 2476646"/>
              <a:gd name="connsiteX26" fmla="*/ 162945 w 983725"/>
              <a:gd name="connsiteY26" fmla="*/ 15346 h 247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83725" h="2476646">
                <a:moveTo>
                  <a:pt x="162945" y="15346"/>
                </a:moveTo>
                <a:cubicBezTo>
                  <a:pt x="136236" y="122183"/>
                  <a:pt x="-22449" y="821338"/>
                  <a:pt x="2689" y="1221977"/>
                </a:cubicBezTo>
                <a:cubicBezTo>
                  <a:pt x="27827" y="1622616"/>
                  <a:pt x="260355" y="2252641"/>
                  <a:pt x="313774" y="2419181"/>
                </a:cubicBezTo>
                <a:cubicBezTo>
                  <a:pt x="367193" y="2585721"/>
                  <a:pt x="346767" y="2350051"/>
                  <a:pt x="323200" y="2221218"/>
                </a:cubicBezTo>
                <a:cubicBezTo>
                  <a:pt x="299633" y="2092385"/>
                  <a:pt x="213220" y="1828434"/>
                  <a:pt x="172371" y="1646183"/>
                </a:cubicBezTo>
                <a:cubicBezTo>
                  <a:pt x="131522" y="1463932"/>
                  <a:pt x="23113" y="1377519"/>
                  <a:pt x="78103" y="1127709"/>
                </a:cubicBezTo>
                <a:cubicBezTo>
                  <a:pt x="133093" y="877899"/>
                  <a:pt x="445749" y="263585"/>
                  <a:pt x="502310" y="147321"/>
                </a:cubicBezTo>
                <a:cubicBezTo>
                  <a:pt x="558871" y="31057"/>
                  <a:pt x="455175" y="337428"/>
                  <a:pt x="417468" y="430125"/>
                </a:cubicBezTo>
                <a:cubicBezTo>
                  <a:pt x="379761" y="522822"/>
                  <a:pt x="291777" y="555816"/>
                  <a:pt x="276066" y="703503"/>
                </a:cubicBezTo>
                <a:cubicBezTo>
                  <a:pt x="260355" y="851190"/>
                  <a:pt x="265068" y="1027156"/>
                  <a:pt x="323200" y="1316245"/>
                </a:cubicBezTo>
                <a:cubicBezTo>
                  <a:pt x="381332" y="1605334"/>
                  <a:pt x="604433" y="2359478"/>
                  <a:pt x="624858" y="2438035"/>
                </a:cubicBezTo>
                <a:cubicBezTo>
                  <a:pt x="645283" y="2516592"/>
                  <a:pt x="494454" y="1991832"/>
                  <a:pt x="445749" y="1787585"/>
                </a:cubicBezTo>
                <a:cubicBezTo>
                  <a:pt x="397044" y="1583338"/>
                  <a:pt x="335769" y="1438793"/>
                  <a:pt x="332627" y="1212550"/>
                </a:cubicBezTo>
                <a:cubicBezTo>
                  <a:pt x="329485" y="986307"/>
                  <a:pt x="397044" y="593523"/>
                  <a:pt x="426895" y="430125"/>
                </a:cubicBezTo>
                <a:cubicBezTo>
                  <a:pt x="456747" y="266727"/>
                  <a:pt x="499167" y="122183"/>
                  <a:pt x="511736" y="232162"/>
                </a:cubicBezTo>
                <a:cubicBezTo>
                  <a:pt x="524305" y="342141"/>
                  <a:pt x="456747" y="722357"/>
                  <a:pt x="502310" y="1090002"/>
                </a:cubicBezTo>
                <a:cubicBezTo>
                  <a:pt x="547873" y="1457647"/>
                  <a:pt x="761547" y="2313916"/>
                  <a:pt x="785114" y="2438035"/>
                </a:cubicBezTo>
                <a:cubicBezTo>
                  <a:pt x="808681" y="2562155"/>
                  <a:pt x="653139" y="2139519"/>
                  <a:pt x="643712" y="1834719"/>
                </a:cubicBezTo>
                <a:cubicBezTo>
                  <a:pt x="634285" y="1529919"/>
                  <a:pt x="731695" y="728641"/>
                  <a:pt x="728553" y="609235"/>
                </a:cubicBezTo>
                <a:cubicBezTo>
                  <a:pt x="725411" y="489829"/>
                  <a:pt x="620145" y="851189"/>
                  <a:pt x="624858" y="1118282"/>
                </a:cubicBezTo>
                <a:cubicBezTo>
                  <a:pt x="629571" y="1385375"/>
                  <a:pt x="737979" y="2164657"/>
                  <a:pt x="756833" y="2211791"/>
                </a:cubicBezTo>
                <a:cubicBezTo>
                  <a:pt x="775687" y="2258925"/>
                  <a:pt x="700273" y="1432509"/>
                  <a:pt x="737980" y="1401086"/>
                </a:cubicBezTo>
                <a:cubicBezTo>
                  <a:pt x="775687" y="1369663"/>
                  <a:pt x="997217" y="2211791"/>
                  <a:pt x="983077" y="2023255"/>
                </a:cubicBezTo>
                <a:cubicBezTo>
                  <a:pt x="968937" y="1834719"/>
                  <a:pt x="788256" y="412843"/>
                  <a:pt x="653138" y="269870"/>
                </a:cubicBezTo>
                <a:cubicBezTo>
                  <a:pt x="518020" y="126897"/>
                  <a:pt x="254070" y="1113569"/>
                  <a:pt x="172371" y="1165416"/>
                </a:cubicBezTo>
                <a:cubicBezTo>
                  <a:pt x="90672" y="1217263"/>
                  <a:pt x="162945" y="774203"/>
                  <a:pt x="162945" y="580954"/>
                </a:cubicBezTo>
                <a:cubicBezTo>
                  <a:pt x="162945" y="387705"/>
                  <a:pt x="189654" y="-91491"/>
                  <a:pt x="162945" y="15346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 164">
            <a:extLst>
              <a:ext uri="{FF2B5EF4-FFF2-40B4-BE49-F238E27FC236}">
                <a16:creationId xmlns:a16="http://schemas.microsoft.com/office/drawing/2014/main" id="{5E3914FD-B04C-3F39-1977-1E35DFD26278}"/>
              </a:ext>
            </a:extLst>
          </p:cNvPr>
          <p:cNvSpPr/>
          <p:nvPr/>
        </p:nvSpPr>
        <p:spPr>
          <a:xfrm>
            <a:off x="5066523" y="355889"/>
            <a:ext cx="1413858" cy="3006152"/>
          </a:xfrm>
          <a:custGeom>
            <a:avLst/>
            <a:gdLst>
              <a:gd name="connsiteX0" fmla="*/ 23951 w 1413858"/>
              <a:gd name="connsiteY0" fmla="*/ 21183 h 3006152"/>
              <a:gd name="connsiteX1" fmla="*/ 1126887 w 1413858"/>
              <a:gd name="connsiteY1" fmla="*/ 803608 h 3006152"/>
              <a:gd name="connsiteX2" fmla="*/ 1390838 w 1413858"/>
              <a:gd name="connsiteY2" fmla="*/ 1953678 h 3006152"/>
              <a:gd name="connsiteX3" fmla="*/ 1400265 w 1413858"/>
              <a:gd name="connsiteY3" fmla="*/ 1586033 h 3006152"/>
              <a:gd name="connsiteX4" fmla="*/ 1390838 w 1413858"/>
              <a:gd name="connsiteY4" fmla="*/ 2990626 h 3006152"/>
              <a:gd name="connsiteX5" fmla="*/ 1343704 w 1413858"/>
              <a:gd name="connsiteY5" fmla="*/ 2245909 h 3006152"/>
              <a:gd name="connsiteX6" fmla="*/ 1164595 w 1413858"/>
              <a:gd name="connsiteY6" fmla="*/ 850742 h 3006152"/>
              <a:gd name="connsiteX7" fmla="*/ 891217 w 1413858"/>
              <a:gd name="connsiteY7" fmla="*/ 577365 h 3006152"/>
              <a:gd name="connsiteX8" fmla="*/ 1230582 w 1413858"/>
              <a:gd name="connsiteY8" fmla="*/ 1020424 h 3006152"/>
              <a:gd name="connsiteX9" fmla="*/ 1258863 w 1413858"/>
              <a:gd name="connsiteY9" fmla="*/ 2000812 h 3006152"/>
              <a:gd name="connsiteX10" fmla="*/ 1183448 w 1413858"/>
              <a:gd name="connsiteY10" fmla="*/ 2707822 h 3006152"/>
              <a:gd name="connsiteX11" fmla="*/ 1155168 w 1413858"/>
              <a:gd name="connsiteY11" fmla="*/ 1340936 h 3006152"/>
              <a:gd name="connsiteX12" fmla="*/ 985485 w 1413858"/>
              <a:gd name="connsiteY12" fmla="*/ 728193 h 3006152"/>
              <a:gd name="connsiteX13" fmla="*/ 542425 w 1413858"/>
              <a:gd name="connsiteY13" fmla="*/ 228573 h 3006152"/>
              <a:gd name="connsiteX14" fmla="*/ 1051473 w 1413858"/>
              <a:gd name="connsiteY14" fmla="*/ 1124119 h 3006152"/>
              <a:gd name="connsiteX15" fmla="*/ 1155168 w 1413858"/>
              <a:gd name="connsiteY15" fmla="*/ 2264763 h 3006152"/>
              <a:gd name="connsiteX16" fmla="*/ 1042046 w 1413858"/>
              <a:gd name="connsiteY16" fmla="*/ 2519286 h 3006152"/>
              <a:gd name="connsiteX17" fmla="*/ 891217 w 1413858"/>
              <a:gd name="connsiteY17" fmla="*/ 1406923 h 3006152"/>
              <a:gd name="connsiteX18" fmla="*/ 881790 w 1413858"/>
              <a:gd name="connsiteY18" fmla="*/ 765901 h 3006152"/>
              <a:gd name="connsiteX19" fmla="*/ 523572 w 1413858"/>
              <a:gd name="connsiteY19" fmla="*/ 266280 h 3006152"/>
              <a:gd name="connsiteX20" fmla="*/ 928924 w 1413858"/>
              <a:gd name="connsiteY20" fmla="*/ 1472911 h 3006152"/>
              <a:gd name="connsiteX21" fmla="*/ 891217 w 1413858"/>
              <a:gd name="connsiteY21" fmla="*/ 2283616 h 3006152"/>
              <a:gd name="connsiteX22" fmla="*/ 957205 w 1413858"/>
              <a:gd name="connsiteY22" fmla="*/ 2509859 h 3006152"/>
              <a:gd name="connsiteX23" fmla="*/ 872364 w 1413858"/>
              <a:gd name="connsiteY23" fmla="*/ 1199534 h 3006152"/>
              <a:gd name="connsiteX24" fmla="*/ 476438 w 1413858"/>
              <a:gd name="connsiteY24" fmla="*/ 247426 h 3006152"/>
              <a:gd name="connsiteX25" fmla="*/ 740388 w 1413858"/>
              <a:gd name="connsiteY25" fmla="*/ 1237241 h 3006152"/>
              <a:gd name="connsiteX26" fmla="*/ 749815 w 1413858"/>
              <a:gd name="connsiteY26" fmla="*/ 2038519 h 3006152"/>
              <a:gd name="connsiteX27" fmla="*/ 957205 w 1413858"/>
              <a:gd name="connsiteY27" fmla="*/ 2736103 h 3006152"/>
              <a:gd name="connsiteX28" fmla="*/ 683828 w 1413858"/>
              <a:gd name="connsiteY28" fmla="*/ 2085653 h 3006152"/>
              <a:gd name="connsiteX29" fmla="*/ 269048 w 1413858"/>
              <a:gd name="connsiteY29" fmla="*/ 1190107 h 3006152"/>
              <a:gd name="connsiteX30" fmla="*/ 646120 w 1413858"/>
              <a:gd name="connsiteY30" fmla="*/ 1953678 h 3006152"/>
              <a:gd name="connsiteX31" fmla="*/ 636693 w 1413858"/>
              <a:gd name="connsiteY31" fmla="*/ 652779 h 3006152"/>
              <a:gd name="connsiteX32" fmla="*/ 448157 w 1413858"/>
              <a:gd name="connsiteY32" fmla="*/ 266280 h 3006152"/>
              <a:gd name="connsiteX33" fmla="*/ 561279 w 1413858"/>
              <a:gd name="connsiteY33" fmla="*/ 1246668 h 3006152"/>
              <a:gd name="connsiteX34" fmla="*/ 495291 w 1413858"/>
              <a:gd name="connsiteY34" fmla="*/ 1642593 h 3006152"/>
              <a:gd name="connsiteX35" fmla="*/ 551852 w 1413858"/>
              <a:gd name="connsiteY35" fmla="*/ 633925 h 3006152"/>
              <a:gd name="connsiteX36" fmla="*/ 382170 w 1413858"/>
              <a:gd name="connsiteY36" fmla="*/ 256853 h 3006152"/>
              <a:gd name="connsiteX37" fmla="*/ 23951 w 1413858"/>
              <a:gd name="connsiteY37" fmla="*/ 21183 h 300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413858" h="3006152">
                <a:moveTo>
                  <a:pt x="23951" y="21183"/>
                </a:moveTo>
                <a:cubicBezTo>
                  <a:pt x="148071" y="112309"/>
                  <a:pt x="899073" y="481526"/>
                  <a:pt x="1126887" y="803608"/>
                </a:cubicBezTo>
                <a:cubicBezTo>
                  <a:pt x="1354701" y="1125690"/>
                  <a:pt x="1345275" y="1823274"/>
                  <a:pt x="1390838" y="1953678"/>
                </a:cubicBezTo>
                <a:cubicBezTo>
                  <a:pt x="1436401" y="2084082"/>
                  <a:pt x="1400265" y="1413208"/>
                  <a:pt x="1400265" y="1586033"/>
                </a:cubicBezTo>
                <a:cubicBezTo>
                  <a:pt x="1400265" y="1758858"/>
                  <a:pt x="1400265" y="2880647"/>
                  <a:pt x="1390838" y="2990626"/>
                </a:cubicBezTo>
                <a:cubicBezTo>
                  <a:pt x="1381411" y="3100605"/>
                  <a:pt x="1381411" y="2602556"/>
                  <a:pt x="1343704" y="2245909"/>
                </a:cubicBezTo>
                <a:cubicBezTo>
                  <a:pt x="1305997" y="1889262"/>
                  <a:pt x="1240010" y="1128833"/>
                  <a:pt x="1164595" y="850742"/>
                </a:cubicBezTo>
                <a:cubicBezTo>
                  <a:pt x="1089181" y="572651"/>
                  <a:pt x="880219" y="549085"/>
                  <a:pt x="891217" y="577365"/>
                </a:cubicBezTo>
                <a:cubicBezTo>
                  <a:pt x="902215" y="605645"/>
                  <a:pt x="1169308" y="783183"/>
                  <a:pt x="1230582" y="1020424"/>
                </a:cubicBezTo>
                <a:cubicBezTo>
                  <a:pt x="1291856" y="1257665"/>
                  <a:pt x="1266719" y="1719579"/>
                  <a:pt x="1258863" y="2000812"/>
                </a:cubicBezTo>
                <a:cubicBezTo>
                  <a:pt x="1251007" y="2282045"/>
                  <a:pt x="1200730" y="2817801"/>
                  <a:pt x="1183448" y="2707822"/>
                </a:cubicBezTo>
                <a:cubicBezTo>
                  <a:pt x="1166166" y="2597843"/>
                  <a:pt x="1188162" y="1670874"/>
                  <a:pt x="1155168" y="1340936"/>
                </a:cubicBezTo>
                <a:cubicBezTo>
                  <a:pt x="1122174" y="1010998"/>
                  <a:pt x="1087609" y="913587"/>
                  <a:pt x="985485" y="728193"/>
                </a:cubicBezTo>
                <a:cubicBezTo>
                  <a:pt x="883361" y="542799"/>
                  <a:pt x="531427" y="162585"/>
                  <a:pt x="542425" y="228573"/>
                </a:cubicBezTo>
                <a:cubicBezTo>
                  <a:pt x="553423" y="294561"/>
                  <a:pt x="949349" y="784754"/>
                  <a:pt x="1051473" y="1124119"/>
                </a:cubicBezTo>
                <a:cubicBezTo>
                  <a:pt x="1153597" y="1463484"/>
                  <a:pt x="1156739" y="2032235"/>
                  <a:pt x="1155168" y="2264763"/>
                </a:cubicBezTo>
                <a:cubicBezTo>
                  <a:pt x="1153597" y="2497291"/>
                  <a:pt x="1086038" y="2662259"/>
                  <a:pt x="1042046" y="2519286"/>
                </a:cubicBezTo>
                <a:cubicBezTo>
                  <a:pt x="998054" y="2376313"/>
                  <a:pt x="917926" y="1699154"/>
                  <a:pt x="891217" y="1406923"/>
                </a:cubicBezTo>
                <a:cubicBezTo>
                  <a:pt x="864508" y="1114692"/>
                  <a:pt x="943064" y="956008"/>
                  <a:pt x="881790" y="765901"/>
                </a:cubicBezTo>
                <a:cubicBezTo>
                  <a:pt x="820516" y="575794"/>
                  <a:pt x="515716" y="148445"/>
                  <a:pt x="523572" y="266280"/>
                </a:cubicBezTo>
                <a:cubicBezTo>
                  <a:pt x="531428" y="384115"/>
                  <a:pt x="867650" y="1136688"/>
                  <a:pt x="928924" y="1472911"/>
                </a:cubicBezTo>
                <a:cubicBezTo>
                  <a:pt x="990198" y="1809134"/>
                  <a:pt x="886504" y="2110791"/>
                  <a:pt x="891217" y="2283616"/>
                </a:cubicBezTo>
                <a:cubicBezTo>
                  <a:pt x="895930" y="2456441"/>
                  <a:pt x="960347" y="2690539"/>
                  <a:pt x="957205" y="2509859"/>
                </a:cubicBezTo>
                <a:cubicBezTo>
                  <a:pt x="954063" y="2329179"/>
                  <a:pt x="952492" y="1576606"/>
                  <a:pt x="872364" y="1199534"/>
                </a:cubicBezTo>
                <a:cubicBezTo>
                  <a:pt x="792236" y="822462"/>
                  <a:pt x="498434" y="241142"/>
                  <a:pt x="476438" y="247426"/>
                </a:cubicBezTo>
                <a:cubicBezTo>
                  <a:pt x="454442" y="253710"/>
                  <a:pt x="694825" y="938726"/>
                  <a:pt x="740388" y="1237241"/>
                </a:cubicBezTo>
                <a:cubicBezTo>
                  <a:pt x="785951" y="1535756"/>
                  <a:pt x="713679" y="1788709"/>
                  <a:pt x="749815" y="2038519"/>
                </a:cubicBezTo>
                <a:cubicBezTo>
                  <a:pt x="785951" y="2288329"/>
                  <a:pt x="968203" y="2728247"/>
                  <a:pt x="957205" y="2736103"/>
                </a:cubicBezTo>
                <a:cubicBezTo>
                  <a:pt x="946207" y="2743959"/>
                  <a:pt x="798521" y="2343319"/>
                  <a:pt x="683828" y="2085653"/>
                </a:cubicBezTo>
                <a:cubicBezTo>
                  <a:pt x="569135" y="1827987"/>
                  <a:pt x="275333" y="1212103"/>
                  <a:pt x="269048" y="1190107"/>
                </a:cubicBezTo>
                <a:cubicBezTo>
                  <a:pt x="262763" y="1168111"/>
                  <a:pt x="584846" y="2043233"/>
                  <a:pt x="646120" y="1953678"/>
                </a:cubicBezTo>
                <a:cubicBezTo>
                  <a:pt x="707394" y="1864123"/>
                  <a:pt x="669687" y="934012"/>
                  <a:pt x="636693" y="652779"/>
                </a:cubicBezTo>
                <a:cubicBezTo>
                  <a:pt x="603699" y="371546"/>
                  <a:pt x="460726" y="167298"/>
                  <a:pt x="448157" y="266280"/>
                </a:cubicBezTo>
                <a:cubicBezTo>
                  <a:pt x="435588" y="365262"/>
                  <a:pt x="553423" y="1017283"/>
                  <a:pt x="561279" y="1246668"/>
                </a:cubicBezTo>
                <a:cubicBezTo>
                  <a:pt x="569135" y="1476053"/>
                  <a:pt x="496862" y="1744717"/>
                  <a:pt x="495291" y="1642593"/>
                </a:cubicBezTo>
                <a:cubicBezTo>
                  <a:pt x="493720" y="1540469"/>
                  <a:pt x="570706" y="864882"/>
                  <a:pt x="551852" y="633925"/>
                </a:cubicBezTo>
                <a:cubicBezTo>
                  <a:pt x="532999" y="402968"/>
                  <a:pt x="470153" y="357405"/>
                  <a:pt x="382170" y="256853"/>
                </a:cubicBezTo>
                <a:cubicBezTo>
                  <a:pt x="294187" y="156301"/>
                  <a:pt x="-100169" y="-69943"/>
                  <a:pt x="23951" y="21183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 165">
            <a:extLst>
              <a:ext uri="{FF2B5EF4-FFF2-40B4-BE49-F238E27FC236}">
                <a16:creationId xmlns:a16="http://schemas.microsoft.com/office/drawing/2014/main" id="{064CC944-577C-8BAA-EBE9-EA8D738556C7}"/>
              </a:ext>
            </a:extLst>
          </p:cNvPr>
          <p:cNvSpPr/>
          <p:nvPr/>
        </p:nvSpPr>
        <p:spPr>
          <a:xfrm>
            <a:off x="3901265" y="413230"/>
            <a:ext cx="729212" cy="2241463"/>
          </a:xfrm>
          <a:custGeom>
            <a:avLst/>
            <a:gdLst>
              <a:gd name="connsiteX0" fmla="*/ 670735 w 729212"/>
              <a:gd name="connsiteY0" fmla="*/ 67537 h 2241463"/>
              <a:gd name="connsiteX1" fmla="*/ 651881 w 729212"/>
              <a:gd name="connsiteY1" fmla="*/ 114671 h 2241463"/>
              <a:gd name="connsiteX2" fmla="*/ 133407 w 729212"/>
              <a:gd name="connsiteY2" fmla="*/ 840535 h 2241463"/>
              <a:gd name="connsiteX3" fmla="*/ 142834 w 729212"/>
              <a:gd name="connsiteY3" fmla="*/ 1330729 h 2241463"/>
              <a:gd name="connsiteX4" fmla="*/ 246529 w 729212"/>
              <a:gd name="connsiteY4" fmla="*/ 793401 h 2241463"/>
              <a:gd name="connsiteX5" fmla="*/ 199395 w 729212"/>
              <a:gd name="connsiteY5" fmla="*/ 2235702 h 2241463"/>
              <a:gd name="connsiteX6" fmla="*/ 218248 w 729212"/>
              <a:gd name="connsiteY6" fmla="*/ 1274168 h 2241463"/>
              <a:gd name="connsiteX7" fmla="*/ 1432 w 729212"/>
              <a:gd name="connsiteY7" fmla="*/ 651999 h 2241463"/>
              <a:gd name="connsiteX8" fmla="*/ 340797 w 729212"/>
              <a:gd name="connsiteY8" fmla="*/ 425756 h 2241463"/>
              <a:gd name="connsiteX9" fmla="*/ 114554 w 729212"/>
              <a:gd name="connsiteY9" fmla="*/ 765121 h 2241463"/>
              <a:gd name="connsiteX10" fmla="*/ 670735 w 729212"/>
              <a:gd name="connsiteY10" fmla="*/ 67537 h 224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9212" h="2241463">
                <a:moveTo>
                  <a:pt x="670735" y="67537"/>
                </a:moveTo>
                <a:cubicBezTo>
                  <a:pt x="760289" y="-40871"/>
                  <a:pt x="741436" y="-14162"/>
                  <a:pt x="651881" y="114671"/>
                </a:cubicBezTo>
                <a:cubicBezTo>
                  <a:pt x="562326" y="243504"/>
                  <a:pt x="218248" y="637859"/>
                  <a:pt x="133407" y="840535"/>
                </a:cubicBezTo>
                <a:cubicBezTo>
                  <a:pt x="48566" y="1043211"/>
                  <a:pt x="123980" y="1338585"/>
                  <a:pt x="142834" y="1330729"/>
                </a:cubicBezTo>
                <a:cubicBezTo>
                  <a:pt x="161688" y="1322873"/>
                  <a:pt x="237102" y="642572"/>
                  <a:pt x="246529" y="793401"/>
                </a:cubicBezTo>
                <a:cubicBezTo>
                  <a:pt x="255956" y="944230"/>
                  <a:pt x="204108" y="2155574"/>
                  <a:pt x="199395" y="2235702"/>
                </a:cubicBezTo>
                <a:cubicBezTo>
                  <a:pt x="194682" y="2315830"/>
                  <a:pt x="251242" y="1538119"/>
                  <a:pt x="218248" y="1274168"/>
                </a:cubicBezTo>
                <a:cubicBezTo>
                  <a:pt x="185254" y="1010217"/>
                  <a:pt x="-18993" y="793401"/>
                  <a:pt x="1432" y="651999"/>
                </a:cubicBezTo>
                <a:cubicBezTo>
                  <a:pt x="21857" y="510597"/>
                  <a:pt x="321943" y="406902"/>
                  <a:pt x="340797" y="425756"/>
                </a:cubicBezTo>
                <a:cubicBezTo>
                  <a:pt x="359651" y="444610"/>
                  <a:pt x="51709" y="824824"/>
                  <a:pt x="114554" y="765121"/>
                </a:cubicBezTo>
                <a:cubicBezTo>
                  <a:pt x="177399" y="705418"/>
                  <a:pt x="581181" y="175945"/>
                  <a:pt x="670735" y="6753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 166">
            <a:extLst>
              <a:ext uri="{FF2B5EF4-FFF2-40B4-BE49-F238E27FC236}">
                <a16:creationId xmlns:a16="http://schemas.microsoft.com/office/drawing/2014/main" id="{A91FB1F8-2170-5146-4AB4-F2859CFAC917}"/>
              </a:ext>
            </a:extLst>
          </p:cNvPr>
          <p:cNvSpPr/>
          <p:nvPr/>
        </p:nvSpPr>
        <p:spPr>
          <a:xfrm>
            <a:off x="2910128" y="169587"/>
            <a:ext cx="1773569" cy="2865946"/>
          </a:xfrm>
          <a:custGeom>
            <a:avLst/>
            <a:gdLst>
              <a:gd name="connsiteX0" fmla="*/ 1756140 w 1773569"/>
              <a:gd name="connsiteY0" fmla="*/ 320607 h 2865946"/>
              <a:gd name="connsiteX1" fmla="*/ 1671299 w 1773569"/>
              <a:gd name="connsiteY1" fmla="*/ 95 h 2865946"/>
              <a:gd name="connsiteX2" fmla="*/ 841740 w 1773569"/>
              <a:gd name="connsiteY2" fmla="*/ 358314 h 2865946"/>
              <a:gd name="connsiteX3" fmla="*/ 917154 w 1773569"/>
              <a:gd name="connsiteY3" fmla="*/ 414875 h 2865946"/>
              <a:gd name="connsiteX4" fmla="*/ 360973 w 1773569"/>
              <a:gd name="connsiteY4" fmla="*/ 952203 h 2865946"/>
              <a:gd name="connsiteX5" fmla="*/ 172437 w 1773569"/>
              <a:gd name="connsiteY5" fmla="*/ 1357555 h 2865946"/>
              <a:gd name="connsiteX6" fmla="*/ 2754 w 1773569"/>
              <a:gd name="connsiteY6" fmla="*/ 2187114 h 2865946"/>
              <a:gd name="connsiteX7" fmla="*/ 68742 w 1773569"/>
              <a:gd name="connsiteY7" fmla="*/ 1970298 h 2865946"/>
              <a:gd name="connsiteX8" fmla="*/ 87596 w 1773569"/>
              <a:gd name="connsiteY8" fmla="*/ 2865844 h 2865946"/>
              <a:gd name="connsiteX9" fmla="*/ 228998 w 1773569"/>
              <a:gd name="connsiteY9" fmla="*/ 2017432 h 2865946"/>
              <a:gd name="connsiteX10" fmla="*/ 1086837 w 1773569"/>
              <a:gd name="connsiteY10" fmla="*/ 405448 h 2865946"/>
              <a:gd name="connsiteX11" fmla="*/ 492948 w 1773569"/>
              <a:gd name="connsiteY11" fmla="*/ 1272714 h 2865946"/>
              <a:gd name="connsiteX12" fmla="*/ 1360214 w 1773569"/>
              <a:gd name="connsiteY12" fmla="*/ 179205 h 2865946"/>
              <a:gd name="connsiteX13" fmla="*/ 794606 w 1773569"/>
              <a:gd name="connsiteY13" fmla="*/ 669399 h 2865946"/>
              <a:gd name="connsiteX14" fmla="*/ 1633592 w 1773569"/>
              <a:gd name="connsiteY14" fmla="*/ 122644 h 2865946"/>
              <a:gd name="connsiteX15" fmla="*/ 1756140 w 1773569"/>
              <a:gd name="connsiteY15" fmla="*/ 320607 h 2865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73569" h="2865946">
                <a:moveTo>
                  <a:pt x="1756140" y="320607"/>
                </a:moveTo>
                <a:cubicBezTo>
                  <a:pt x="1762424" y="300182"/>
                  <a:pt x="1823699" y="-6190"/>
                  <a:pt x="1671299" y="95"/>
                </a:cubicBezTo>
                <a:cubicBezTo>
                  <a:pt x="1518899" y="6380"/>
                  <a:pt x="967431" y="289184"/>
                  <a:pt x="841740" y="358314"/>
                </a:cubicBezTo>
                <a:cubicBezTo>
                  <a:pt x="716049" y="427444"/>
                  <a:pt x="997282" y="315894"/>
                  <a:pt x="917154" y="414875"/>
                </a:cubicBezTo>
                <a:cubicBezTo>
                  <a:pt x="837026" y="513856"/>
                  <a:pt x="485092" y="795090"/>
                  <a:pt x="360973" y="952203"/>
                </a:cubicBezTo>
                <a:cubicBezTo>
                  <a:pt x="236854" y="1109316"/>
                  <a:pt x="232140" y="1151737"/>
                  <a:pt x="172437" y="1357555"/>
                </a:cubicBezTo>
                <a:cubicBezTo>
                  <a:pt x="112734" y="1563374"/>
                  <a:pt x="20036" y="2084990"/>
                  <a:pt x="2754" y="2187114"/>
                </a:cubicBezTo>
                <a:cubicBezTo>
                  <a:pt x="-14529" y="2289238"/>
                  <a:pt x="54602" y="1857176"/>
                  <a:pt x="68742" y="1970298"/>
                </a:cubicBezTo>
                <a:cubicBezTo>
                  <a:pt x="82882" y="2083420"/>
                  <a:pt x="60887" y="2857988"/>
                  <a:pt x="87596" y="2865844"/>
                </a:cubicBezTo>
                <a:cubicBezTo>
                  <a:pt x="114305" y="2873700"/>
                  <a:pt x="62458" y="2427498"/>
                  <a:pt x="228998" y="2017432"/>
                </a:cubicBezTo>
                <a:cubicBezTo>
                  <a:pt x="395538" y="1607366"/>
                  <a:pt x="1042845" y="529568"/>
                  <a:pt x="1086837" y="405448"/>
                </a:cubicBezTo>
                <a:cubicBezTo>
                  <a:pt x="1130829" y="281328"/>
                  <a:pt x="447385" y="1310421"/>
                  <a:pt x="492948" y="1272714"/>
                </a:cubicBezTo>
                <a:cubicBezTo>
                  <a:pt x="538511" y="1235007"/>
                  <a:pt x="1309938" y="279757"/>
                  <a:pt x="1360214" y="179205"/>
                </a:cubicBezTo>
                <a:cubicBezTo>
                  <a:pt x="1410490" y="78653"/>
                  <a:pt x="749043" y="678826"/>
                  <a:pt x="794606" y="669399"/>
                </a:cubicBezTo>
                <a:cubicBezTo>
                  <a:pt x="840169" y="659972"/>
                  <a:pt x="1468623" y="182347"/>
                  <a:pt x="1633592" y="122644"/>
                </a:cubicBezTo>
                <a:cubicBezTo>
                  <a:pt x="1798561" y="62941"/>
                  <a:pt x="1749856" y="341032"/>
                  <a:pt x="1756140" y="320607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 167">
            <a:extLst>
              <a:ext uri="{FF2B5EF4-FFF2-40B4-BE49-F238E27FC236}">
                <a16:creationId xmlns:a16="http://schemas.microsoft.com/office/drawing/2014/main" id="{A3B728D4-7505-CEC4-A930-5DB55C0990E0}"/>
              </a:ext>
            </a:extLst>
          </p:cNvPr>
          <p:cNvSpPr/>
          <p:nvPr/>
        </p:nvSpPr>
        <p:spPr>
          <a:xfrm>
            <a:off x="4702892" y="206208"/>
            <a:ext cx="2275590" cy="1852847"/>
          </a:xfrm>
          <a:custGeom>
            <a:avLst/>
            <a:gdLst>
              <a:gd name="connsiteX0" fmla="*/ 67071 w 2275590"/>
              <a:gd name="connsiteY0" fmla="*/ 651631 h 1852847"/>
              <a:gd name="connsiteX1" fmla="*/ 142485 w 2275590"/>
              <a:gd name="connsiteY1" fmla="*/ 566790 h 1852847"/>
              <a:gd name="connsiteX2" fmla="*/ 217900 w 2275590"/>
              <a:gd name="connsiteY2" fmla="*/ 86023 h 1852847"/>
              <a:gd name="connsiteX3" fmla="*/ 708094 w 2275590"/>
              <a:gd name="connsiteY3" fmla="*/ 142584 h 1852847"/>
              <a:gd name="connsiteX4" fmla="*/ 679813 w 2275590"/>
              <a:gd name="connsiteY4" fmla="*/ 48316 h 1852847"/>
              <a:gd name="connsiteX5" fmla="*/ 1867590 w 2275590"/>
              <a:gd name="connsiteY5" fmla="*/ 689338 h 1852847"/>
              <a:gd name="connsiteX6" fmla="*/ 1811030 w 2275590"/>
              <a:gd name="connsiteY6" fmla="*/ 661058 h 1852847"/>
              <a:gd name="connsiteX7" fmla="*/ 2272943 w 2275590"/>
              <a:gd name="connsiteY7" fmla="*/ 1848835 h 1852847"/>
              <a:gd name="connsiteX8" fmla="*/ 1971285 w 2275590"/>
              <a:gd name="connsiteY8" fmla="*/ 1019277 h 1852847"/>
              <a:gd name="connsiteX9" fmla="*/ 1386823 w 2275590"/>
              <a:gd name="connsiteY9" fmla="*/ 246279 h 1852847"/>
              <a:gd name="connsiteX10" fmla="*/ 57644 w 2275590"/>
              <a:gd name="connsiteY10" fmla="*/ 1182 h 1852847"/>
              <a:gd name="connsiteX11" fmla="*/ 236753 w 2275590"/>
              <a:gd name="connsiteY11" fmla="*/ 321693 h 1852847"/>
              <a:gd name="connsiteX12" fmla="*/ 208473 w 2275590"/>
              <a:gd name="connsiteY12" fmla="*/ 425388 h 1852847"/>
              <a:gd name="connsiteX13" fmla="*/ 67071 w 2275590"/>
              <a:gd name="connsiteY13" fmla="*/ 651631 h 185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5590" h="1852847">
                <a:moveTo>
                  <a:pt x="67071" y="651631"/>
                </a:moveTo>
                <a:cubicBezTo>
                  <a:pt x="56073" y="675198"/>
                  <a:pt x="117347" y="661058"/>
                  <a:pt x="142485" y="566790"/>
                </a:cubicBezTo>
                <a:cubicBezTo>
                  <a:pt x="167623" y="472522"/>
                  <a:pt x="123632" y="156724"/>
                  <a:pt x="217900" y="86023"/>
                </a:cubicBezTo>
                <a:cubicBezTo>
                  <a:pt x="312168" y="15322"/>
                  <a:pt x="631109" y="148868"/>
                  <a:pt x="708094" y="142584"/>
                </a:cubicBezTo>
                <a:cubicBezTo>
                  <a:pt x="785079" y="136300"/>
                  <a:pt x="486564" y="-42810"/>
                  <a:pt x="679813" y="48316"/>
                </a:cubicBezTo>
                <a:cubicBezTo>
                  <a:pt x="873062" y="139442"/>
                  <a:pt x="1679054" y="587214"/>
                  <a:pt x="1867590" y="689338"/>
                </a:cubicBezTo>
                <a:cubicBezTo>
                  <a:pt x="2056126" y="791462"/>
                  <a:pt x="1743471" y="467808"/>
                  <a:pt x="1811030" y="661058"/>
                </a:cubicBezTo>
                <a:cubicBezTo>
                  <a:pt x="1878589" y="854308"/>
                  <a:pt x="2246234" y="1789132"/>
                  <a:pt x="2272943" y="1848835"/>
                </a:cubicBezTo>
                <a:cubicBezTo>
                  <a:pt x="2299652" y="1908538"/>
                  <a:pt x="2118972" y="1286370"/>
                  <a:pt x="1971285" y="1019277"/>
                </a:cubicBezTo>
                <a:cubicBezTo>
                  <a:pt x="1823598" y="752184"/>
                  <a:pt x="1705763" y="415961"/>
                  <a:pt x="1386823" y="246279"/>
                </a:cubicBezTo>
                <a:cubicBezTo>
                  <a:pt x="1067883" y="76597"/>
                  <a:pt x="249322" y="-11387"/>
                  <a:pt x="57644" y="1182"/>
                </a:cubicBezTo>
                <a:cubicBezTo>
                  <a:pt x="-134034" y="13751"/>
                  <a:pt x="211615" y="250992"/>
                  <a:pt x="236753" y="321693"/>
                </a:cubicBezTo>
                <a:cubicBezTo>
                  <a:pt x="261891" y="392394"/>
                  <a:pt x="236753" y="370398"/>
                  <a:pt x="208473" y="425388"/>
                </a:cubicBezTo>
                <a:cubicBezTo>
                  <a:pt x="180193" y="480378"/>
                  <a:pt x="78069" y="628064"/>
                  <a:pt x="67071" y="651631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 168">
            <a:extLst>
              <a:ext uri="{FF2B5EF4-FFF2-40B4-BE49-F238E27FC236}">
                <a16:creationId xmlns:a16="http://schemas.microsoft.com/office/drawing/2014/main" id="{7DF9D29A-69F8-EEF7-B45D-6C19C9FD149F}"/>
              </a:ext>
            </a:extLst>
          </p:cNvPr>
          <p:cNvSpPr/>
          <p:nvPr/>
        </p:nvSpPr>
        <p:spPr>
          <a:xfrm>
            <a:off x="5471813" y="425242"/>
            <a:ext cx="1325183" cy="2883578"/>
          </a:xfrm>
          <a:custGeom>
            <a:avLst/>
            <a:gdLst>
              <a:gd name="connsiteX0" fmla="*/ 71148 w 1325183"/>
              <a:gd name="connsiteY0" fmla="*/ 46098 h 2883578"/>
              <a:gd name="connsiteX1" fmla="*/ 155989 w 1325183"/>
              <a:gd name="connsiteY1" fmla="*/ 159220 h 2883578"/>
              <a:gd name="connsiteX2" fmla="*/ 976121 w 1325183"/>
              <a:gd name="connsiteY2" fmla="*/ 1281010 h 2883578"/>
              <a:gd name="connsiteX3" fmla="*/ 1051535 w 1325183"/>
              <a:gd name="connsiteY3" fmla="*/ 1874898 h 2883578"/>
              <a:gd name="connsiteX4" fmla="*/ 919560 w 1325183"/>
              <a:gd name="connsiteY4" fmla="*/ 2355665 h 2883578"/>
              <a:gd name="connsiteX5" fmla="*/ 1136377 w 1325183"/>
              <a:gd name="connsiteY5" fmla="*/ 1856045 h 2883578"/>
              <a:gd name="connsiteX6" fmla="*/ 1240072 w 1325183"/>
              <a:gd name="connsiteY6" fmla="*/ 2110568 h 2883578"/>
              <a:gd name="connsiteX7" fmla="*/ 1324913 w 1325183"/>
              <a:gd name="connsiteY7" fmla="*/ 2883566 h 2883578"/>
              <a:gd name="connsiteX8" fmla="*/ 1211791 w 1325183"/>
              <a:gd name="connsiteY8" fmla="*/ 2091715 h 2883578"/>
              <a:gd name="connsiteX9" fmla="*/ 1079816 w 1325183"/>
              <a:gd name="connsiteY9" fmla="*/ 1412985 h 2883578"/>
              <a:gd name="connsiteX10" fmla="*/ 721597 w 1325183"/>
              <a:gd name="connsiteY10" fmla="*/ 460878 h 2883578"/>
              <a:gd name="connsiteX11" fmla="*/ 900707 w 1325183"/>
              <a:gd name="connsiteY11" fmla="*/ 932218 h 2883578"/>
              <a:gd name="connsiteX12" fmla="*/ 382232 w 1325183"/>
              <a:gd name="connsiteY12" fmla="*/ 423170 h 2883578"/>
              <a:gd name="connsiteX13" fmla="*/ 14587 w 1325183"/>
              <a:gd name="connsiteY13" fmla="*/ 27245 h 2883578"/>
              <a:gd name="connsiteX14" fmla="*/ 71148 w 1325183"/>
              <a:gd name="connsiteY14" fmla="*/ 46098 h 288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25183" h="2883578">
                <a:moveTo>
                  <a:pt x="71148" y="46098"/>
                </a:moveTo>
                <a:cubicBezTo>
                  <a:pt x="94715" y="68094"/>
                  <a:pt x="155989" y="159220"/>
                  <a:pt x="155989" y="159220"/>
                </a:cubicBezTo>
                <a:cubicBezTo>
                  <a:pt x="306818" y="365039"/>
                  <a:pt x="826863" y="995064"/>
                  <a:pt x="976121" y="1281010"/>
                </a:cubicBezTo>
                <a:cubicBezTo>
                  <a:pt x="1125379" y="1566956"/>
                  <a:pt x="1060962" y="1695789"/>
                  <a:pt x="1051535" y="1874898"/>
                </a:cubicBezTo>
                <a:cubicBezTo>
                  <a:pt x="1042108" y="2054007"/>
                  <a:pt x="905420" y="2358807"/>
                  <a:pt x="919560" y="2355665"/>
                </a:cubicBezTo>
                <a:cubicBezTo>
                  <a:pt x="933700" y="2352523"/>
                  <a:pt x="1082958" y="1896894"/>
                  <a:pt x="1136377" y="1856045"/>
                </a:cubicBezTo>
                <a:cubicBezTo>
                  <a:pt x="1189796" y="1815196"/>
                  <a:pt x="1208649" y="1939315"/>
                  <a:pt x="1240072" y="2110568"/>
                </a:cubicBezTo>
                <a:cubicBezTo>
                  <a:pt x="1271495" y="2281821"/>
                  <a:pt x="1329626" y="2886708"/>
                  <a:pt x="1324913" y="2883566"/>
                </a:cubicBezTo>
                <a:cubicBezTo>
                  <a:pt x="1320200" y="2880424"/>
                  <a:pt x="1252640" y="2336812"/>
                  <a:pt x="1211791" y="2091715"/>
                </a:cubicBezTo>
                <a:cubicBezTo>
                  <a:pt x="1170942" y="1846618"/>
                  <a:pt x="1161515" y="1684791"/>
                  <a:pt x="1079816" y="1412985"/>
                </a:cubicBezTo>
                <a:cubicBezTo>
                  <a:pt x="998117" y="1141179"/>
                  <a:pt x="751449" y="541006"/>
                  <a:pt x="721597" y="460878"/>
                </a:cubicBezTo>
                <a:cubicBezTo>
                  <a:pt x="691746" y="380750"/>
                  <a:pt x="957268" y="938503"/>
                  <a:pt x="900707" y="932218"/>
                </a:cubicBezTo>
                <a:cubicBezTo>
                  <a:pt x="844146" y="925933"/>
                  <a:pt x="529919" y="573999"/>
                  <a:pt x="382232" y="423170"/>
                </a:cubicBezTo>
                <a:cubicBezTo>
                  <a:pt x="234545" y="272341"/>
                  <a:pt x="61721" y="88519"/>
                  <a:pt x="14587" y="27245"/>
                </a:cubicBezTo>
                <a:cubicBezTo>
                  <a:pt x="-32547" y="-34029"/>
                  <a:pt x="47581" y="24102"/>
                  <a:pt x="71148" y="46098"/>
                </a:cubicBezTo>
                <a:close/>
              </a:path>
            </a:pathLst>
          </a:cu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 169">
            <a:extLst>
              <a:ext uri="{FF2B5EF4-FFF2-40B4-BE49-F238E27FC236}">
                <a16:creationId xmlns:a16="http://schemas.microsoft.com/office/drawing/2014/main" id="{9A15FD46-8B6E-DF92-EDFF-483DF51DA8B7}"/>
              </a:ext>
            </a:extLst>
          </p:cNvPr>
          <p:cNvSpPr/>
          <p:nvPr/>
        </p:nvSpPr>
        <p:spPr>
          <a:xfrm>
            <a:off x="4401992" y="447583"/>
            <a:ext cx="1027977" cy="2605715"/>
          </a:xfrm>
          <a:custGeom>
            <a:avLst/>
            <a:gdLst>
              <a:gd name="connsiteX0" fmla="*/ 104020 w 1027977"/>
              <a:gd name="connsiteY0" fmla="*/ 14330 h 2605715"/>
              <a:gd name="connsiteX1" fmla="*/ 28606 w 1027977"/>
              <a:gd name="connsiteY1" fmla="*/ 1824277 h 2605715"/>
              <a:gd name="connsiteX2" fmla="*/ 264276 w 1027977"/>
              <a:gd name="connsiteY2" fmla="*/ 2550141 h 2605715"/>
              <a:gd name="connsiteX3" fmla="*/ 326 w 1027977"/>
              <a:gd name="connsiteY3" fmla="*/ 1927972 h 2605715"/>
              <a:gd name="connsiteX4" fmla="*/ 330264 w 1027977"/>
              <a:gd name="connsiteY4" fmla="*/ 2503007 h 2605715"/>
              <a:gd name="connsiteX5" fmla="*/ 226569 w 1027977"/>
              <a:gd name="connsiteY5" fmla="*/ 2022240 h 2605715"/>
              <a:gd name="connsiteX6" fmla="*/ 556507 w 1027977"/>
              <a:gd name="connsiteY6" fmla="*/ 2427592 h 2605715"/>
              <a:gd name="connsiteX7" fmla="*/ 556507 w 1027977"/>
              <a:gd name="connsiteY7" fmla="*/ 2050520 h 2605715"/>
              <a:gd name="connsiteX8" fmla="*/ 1027847 w 1027977"/>
              <a:gd name="connsiteY8" fmla="*/ 2597275 h 2605715"/>
              <a:gd name="connsiteX9" fmla="*/ 603641 w 1027977"/>
              <a:gd name="connsiteY9" fmla="*/ 1532046 h 2605715"/>
              <a:gd name="connsiteX10" fmla="*/ 528227 w 1027977"/>
              <a:gd name="connsiteY10" fmla="*/ 721341 h 2605715"/>
              <a:gd name="connsiteX11" fmla="*/ 396251 w 1027977"/>
              <a:gd name="connsiteY11" fmla="*/ 1334083 h 2605715"/>
              <a:gd name="connsiteX12" fmla="*/ 179435 w 1027977"/>
              <a:gd name="connsiteY12" fmla="*/ 796755 h 2605715"/>
              <a:gd name="connsiteX13" fmla="*/ 122874 w 1027977"/>
              <a:gd name="connsiteY13" fmla="*/ 966438 h 2605715"/>
              <a:gd name="connsiteX14" fmla="*/ 104020 w 1027977"/>
              <a:gd name="connsiteY14" fmla="*/ 14330 h 260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27977" h="2605715">
                <a:moveTo>
                  <a:pt x="104020" y="14330"/>
                </a:moveTo>
                <a:cubicBezTo>
                  <a:pt x="88309" y="157303"/>
                  <a:pt x="1897" y="1401642"/>
                  <a:pt x="28606" y="1824277"/>
                </a:cubicBezTo>
                <a:cubicBezTo>
                  <a:pt x="55315" y="2246912"/>
                  <a:pt x="268989" y="2532859"/>
                  <a:pt x="264276" y="2550141"/>
                </a:cubicBezTo>
                <a:cubicBezTo>
                  <a:pt x="259563" y="2567424"/>
                  <a:pt x="-10672" y="1935828"/>
                  <a:pt x="326" y="1927972"/>
                </a:cubicBezTo>
                <a:cubicBezTo>
                  <a:pt x="11324" y="1920116"/>
                  <a:pt x="292557" y="2487296"/>
                  <a:pt x="330264" y="2503007"/>
                </a:cubicBezTo>
                <a:cubicBezTo>
                  <a:pt x="367971" y="2518718"/>
                  <a:pt x="188862" y="2034809"/>
                  <a:pt x="226569" y="2022240"/>
                </a:cubicBezTo>
                <a:cubicBezTo>
                  <a:pt x="264276" y="2009671"/>
                  <a:pt x="501517" y="2422879"/>
                  <a:pt x="556507" y="2427592"/>
                </a:cubicBezTo>
                <a:cubicBezTo>
                  <a:pt x="611497" y="2432305"/>
                  <a:pt x="477950" y="2022240"/>
                  <a:pt x="556507" y="2050520"/>
                </a:cubicBezTo>
                <a:cubicBezTo>
                  <a:pt x="635064" y="2078801"/>
                  <a:pt x="1019991" y="2683687"/>
                  <a:pt x="1027847" y="2597275"/>
                </a:cubicBezTo>
                <a:cubicBezTo>
                  <a:pt x="1035703" y="2510863"/>
                  <a:pt x="686911" y="1844702"/>
                  <a:pt x="603641" y="1532046"/>
                </a:cubicBezTo>
                <a:cubicBezTo>
                  <a:pt x="520371" y="1219390"/>
                  <a:pt x="562792" y="754335"/>
                  <a:pt x="528227" y="721341"/>
                </a:cubicBezTo>
                <a:cubicBezTo>
                  <a:pt x="493662" y="688347"/>
                  <a:pt x="454383" y="1321514"/>
                  <a:pt x="396251" y="1334083"/>
                </a:cubicBezTo>
                <a:cubicBezTo>
                  <a:pt x="338119" y="1346652"/>
                  <a:pt x="224998" y="858029"/>
                  <a:pt x="179435" y="796755"/>
                </a:cubicBezTo>
                <a:cubicBezTo>
                  <a:pt x="133872" y="735481"/>
                  <a:pt x="135443" y="1090557"/>
                  <a:pt x="122874" y="966438"/>
                </a:cubicBezTo>
                <a:cubicBezTo>
                  <a:pt x="110305" y="842319"/>
                  <a:pt x="119731" y="-128643"/>
                  <a:pt x="104020" y="1433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 170">
            <a:extLst>
              <a:ext uri="{FF2B5EF4-FFF2-40B4-BE49-F238E27FC236}">
                <a16:creationId xmlns:a16="http://schemas.microsoft.com/office/drawing/2014/main" id="{3A15F3D4-66B3-DBAF-E905-F037893C65DA}"/>
              </a:ext>
            </a:extLst>
          </p:cNvPr>
          <p:cNvSpPr/>
          <p:nvPr/>
        </p:nvSpPr>
        <p:spPr>
          <a:xfrm>
            <a:off x="3655810" y="375823"/>
            <a:ext cx="833157" cy="2745188"/>
          </a:xfrm>
          <a:custGeom>
            <a:avLst/>
            <a:gdLst>
              <a:gd name="connsiteX0" fmla="*/ 831349 w 833157"/>
              <a:gd name="connsiteY0" fmla="*/ 1249 h 2745188"/>
              <a:gd name="connsiteX1" fmla="*/ 463703 w 833157"/>
              <a:gd name="connsiteY1" fmla="*/ 1217307 h 2745188"/>
              <a:gd name="connsiteX2" fmla="*/ 539118 w 833157"/>
              <a:gd name="connsiteY2" fmla="*/ 2094000 h 2745188"/>
              <a:gd name="connsiteX3" fmla="*/ 463703 w 833157"/>
              <a:gd name="connsiteY3" fmla="*/ 2112853 h 2745188"/>
              <a:gd name="connsiteX4" fmla="*/ 680520 w 833157"/>
              <a:gd name="connsiteY4" fmla="*/ 2744449 h 2745188"/>
              <a:gd name="connsiteX5" fmla="*/ 312875 w 833157"/>
              <a:gd name="connsiteY5" fmla="*/ 1971451 h 2745188"/>
              <a:gd name="connsiteX6" fmla="*/ 218606 w 833157"/>
              <a:gd name="connsiteY6" fmla="*/ 2207121 h 2745188"/>
              <a:gd name="connsiteX7" fmla="*/ 1790 w 833157"/>
              <a:gd name="connsiteY7" fmla="*/ 1170173 h 2745188"/>
              <a:gd name="connsiteX8" fmla="*/ 350582 w 833157"/>
              <a:gd name="connsiteY8" fmla="*/ 717686 h 2745188"/>
              <a:gd name="connsiteX9" fmla="*/ 284594 w 833157"/>
              <a:gd name="connsiteY9" fmla="*/ 981637 h 2745188"/>
              <a:gd name="connsiteX10" fmla="*/ 831349 w 833157"/>
              <a:gd name="connsiteY10" fmla="*/ 1249 h 2745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3157" h="2745188">
                <a:moveTo>
                  <a:pt x="831349" y="1249"/>
                </a:moveTo>
                <a:cubicBezTo>
                  <a:pt x="861200" y="40527"/>
                  <a:pt x="512408" y="868515"/>
                  <a:pt x="463703" y="1217307"/>
                </a:cubicBezTo>
                <a:cubicBezTo>
                  <a:pt x="414998" y="1566099"/>
                  <a:pt x="539118" y="1944742"/>
                  <a:pt x="539118" y="2094000"/>
                </a:cubicBezTo>
                <a:cubicBezTo>
                  <a:pt x="539118" y="2243258"/>
                  <a:pt x="440136" y="2004445"/>
                  <a:pt x="463703" y="2112853"/>
                </a:cubicBezTo>
                <a:cubicBezTo>
                  <a:pt x="487270" y="2221261"/>
                  <a:pt x="705658" y="2768016"/>
                  <a:pt x="680520" y="2744449"/>
                </a:cubicBezTo>
                <a:cubicBezTo>
                  <a:pt x="655382" y="2720882"/>
                  <a:pt x="389861" y="2061006"/>
                  <a:pt x="312875" y="1971451"/>
                </a:cubicBezTo>
                <a:cubicBezTo>
                  <a:pt x="235889" y="1881896"/>
                  <a:pt x="270453" y="2340667"/>
                  <a:pt x="218606" y="2207121"/>
                </a:cubicBezTo>
                <a:cubicBezTo>
                  <a:pt x="166759" y="2073575"/>
                  <a:pt x="-20206" y="1418412"/>
                  <a:pt x="1790" y="1170173"/>
                </a:cubicBezTo>
                <a:cubicBezTo>
                  <a:pt x="23786" y="921934"/>
                  <a:pt x="303448" y="749109"/>
                  <a:pt x="350582" y="717686"/>
                </a:cubicBezTo>
                <a:cubicBezTo>
                  <a:pt x="397716" y="686263"/>
                  <a:pt x="199753" y="1102614"/>
                  <a:pt x="284594" y="981637"/>
                </a:cubicBezTo>
                <a:cubicBezTo>
                  <a:pt x="369435" y="860660"/>
                  <a:pt x="801498" y="-38029"/>
                  <a:pt x="831349" y="1249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 171">
            <a:extLst>
              <a:ext uri="{FF2B5EF4-FFF2-40B4-BE49-F238E27FC236}">
                <a16:creationId xmlns:a16="http://schemas.microsoft.com/office/drawing/2014/main" id="{F4FD347E-329A-3266-EEA4-4321E0EA5116}"/>
              </a:ext>
            </a:extLst>
          </p:cNvPr>
          <p:cNvSpPr/>
          <p:nvPr/>
        </p:nvSpPr>
        <p:spPr>
          <a:xfrm>
            <a:off x="2375357" y="2563901"/>
            <a:ext cx="773223" cy="3888793"/>
          </a:xfrm>
          <a:custGeom>
            <a:avLst/>
            <a:gdLst>
              <a:gd name="connsiteX0" fmla="*/ 622367 w 773223"/>
              <a:gd name="connsiteY0" fmla="*/ 190 h 3888793"/>
              <a:gd name="connsiteX1" fmla="*/ 301855 w 773223"/>
              <a:gd name="connsiteY1" fmla="*/ 565798 h 3888793"/>
              <a:gd name="connsiteX2" fmla="*/ 414977 w 773223"/>
              <a:gd name="connsiteY2" fmla="*/ 1291662 h 3888793"/>
              <a:gd name="connsiteX3" fmla="*/ 452684 w 773223"/>
              <a:gd name="connsiteY3" fmla="*/ 1725295 h 3888793"/>
              <a:gd name="connsiteX4" fmla="*/ 414977 w 773223"/>
              <a:gd name="connsiteY4" fmla="*/ 1847843 h 3888793"/>
              <a:gd name="connsiteX5" fmla="*/ 122746 w 773223"/>
              <a:gd name="connsiteY5" fmla="*/ 2036379 h 3888793"/>
              <a:gd name="connsiteX6" fmla="*/ 773196 w 773223"/>
              <a:gd name="connsiteY6" fmla="*/ 2187208 h 3888793"/>
              <a:gd name="connsiteX7" fmla="*/ 151027 w 773223"/>
              <a:gd name="connsiteY7" fmla="*/ 2394598 h 3888793"/>
              <a:gd name="connsiteX8" fmla="*/ 622367 w 773223"/>
              <a:gd name="connsiteY8" fmla="*/ 2658548 h 3888793"/>
              <a:gd name="connsiteX9" fmla="*/ 169880 w 773223"/>
              <a:gd name="connsiteY9" fmla="*/ 2875365 h 3888793"/>
              <a:gd name="connsiteX10" fmla="*/ 556379 w 773223"/>
              <a:gd name="connsiteY10" fmla="*/ 3035621 h 3888793"/>
              <a:gd name="connsiteX11" fmla="*/ 198 w 773223"/>
              <a:gd name="connsiteY11" fmla="*/ 3148742 h 3888793"/>
              <a:gd name="connsiteX12" fmla="*/ 490391 w 773223"/>
              <a:gd name="connsiteY12" fmla="*/ 3384412 h 3888793"/>
              <a:gd name="connsiteX13" fmla="*/ 311282 w 773223"/>
              <a:gd name="connsiteY13" fmla="*/ 3554095 h 3888793"/>
              <a:gd name="connsiteX14" fmla="*/ 320709 w 773223"/>
              <a:gd name="connsiteY14" fmla="*/ 3742631 h 3888793"/>
              <a:gd name="connsiteX15" fmla="*/ 75612 w 773223"/>
              <a:gd name="connsiteY15" fmla="*/ 3865179 h 3888793"/>
              <a:gd name="connsiteX16" fmla="*/ 264148 w 773223"/>
              <a:gd name="connsiteY16" fmla="*/ 3252437 h 3888793"/>
              <a:gd name="connsiteX17" fmla="*/ 471538 w 773223"/>
              <a:gd name="connsiteY17" fmla="*/ 1772429 h 3888793"/>
              <a:gd name="connsiteX18" fmla="*/ 396123 w 773223"/>
              <a:gd name="connsiteY18" fmla="*/ 1414210 h 3888793"/>
              <a:gd name="connsiteX19" fmla="*/ 377270 w 773223"/>
              <a:gd name="connsiteY19" fmla="*/ 820322 h 3888793"/>
              <a:gd name="connsiteX20" fmla="*/ 678928 w 773223"/>
              <a:gd name="connsiteY20" fmla="*/ 264140 h 3888793"/>
              <a:gd name="connsiteX21" fmla="*/ 386697 w 773223"/>
              <a:gd name="connsiteY21" fmla="*/ 499810 h 3888793"/>
              <a:gd name="connsiteX22" fmla="*/ 622367 w 773223"/>
              <a:gd name="connsiteY22" fmla="*/ 190 h 3888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73223" h="3888793">
                <a:moveTo>
                  <a:pt x="622367" y="190"/>
                </a:moveTo>
                <a:cubicBezTo>
                  <a:pt x="608227" y="11188"/>
                  <a:pt x="336420" y="350553"/>
                  <a:pt x="301855" y="565798"/>
                </a:cubicBezTo>
                <a:cubicBezTo>
                  <a:pt x="267290" y="781043"/>
                  <a:pt x="389839" y="1098413"/>
                  <a:pt x="414977" y="1291662"/>
                </a:cubicBezTo>
                <a:cubicBezTo>
                  <a:pt x="440115" y="1484911"/>
                  <a:pt x="452684" y="1632598"/>
                  <a:pt x="452684" y="1725295"/>
                </a:cubicBezTo>
                <a:cubicBezTo>
                  <a:pt x="452684" y="1817992"/>
                  <a:pt x="469967" y="1795996"/>
                  <a:pt x="414977" y="1847843"/>
                </a:cubicBezTo>
                <a:cubicBezTo>
                  <a:pt x="359987" y="1899690"/>
                  <a:pt x="63043" y="1979818"/>
                  <a:pt x="122746" y="2036379"/>
                </a:cubicBezTo>
                <a:cubicBezTo>
                  <a:pt x="182449" y="2092940"/>
                  <a:pt x="768483" y="2127505"/>
                  <a:pt x="773196" y="2187208"/>
                </a:cubicBezTo>
                <a:cubicBezTo>
                  <a:pt x="777909" y="2246911"/>
                  <a:pt x="176165" y="2316041"/>
                  <a:pt x="151027" y="2394598"/>
                </a:cubicBezTo>
                <a:cubicBezTo>
                  <a:pt x="125889" y="2473155"/>
                  <a:pt x="619225" y="2578420"/>
                  <a:pt x="622367" y="2658548"/>
                </a:cubicBezTo>
                <a:cubicBezTo>
                  <a:pt x="625509" y="2738676"/>
                  <a:pt x="180878" y="2812520"/>
                  <a:pt x="169880" y="2875365"/>
                </a:cubicBezTo>
                <a:cubicBezTo>
                  <a:pt x="158882" y="2938210"/>
                  <a:pt x="584659" y="2990058"/>
                  <a:pt x="556379" y="3035621"/>
                </a:cubicBezTo>
                <a:cubicBezTo>
                  <a:pt x="528099" y="3081184"/>
                  <a:pt x="11196" y="3090610"/>
                  <a:pt x="198" y="3148742"/>
                </a:cubicBezTo>
                <a:cubicBezTo>
                  <a:pt x="-10800" y="3206874"/>
                  <a:pt x="438544" y="3316853"/>
                  <a:pt x="490391" y="3384412"/>
                </a:cubicBezTo>
                <a:cubicBezTo>
                  <a:pt x="542238" y="3451971"/>
                  <a:pt x="339562" y="3494392"/>
                  <a:pt x="311282" y="3554095"/>
                </a:cubicBezTo>
                <a:cubicBezTo>
                  <a:pt x="283002" y="3613798"/>
                  <a:pt x="359987" y="3690784"/>
                  <a:pt x="320709" y="3742631"/>
                </a:cubicBezTo>
                <a:cubicBezTo>
                  <a:pt x="281431" y="3794478"/>
                  <a:pt x="85039" y="3946878"/>
                  <a:pt x="75612" y="3865179"/>
                </a:cubicBezTo>
                <a:cubicBezTo>
                  <a:pt x="66185" y="3783480"/>
                  <a:pt x="198160" y="3601229"/>
                  <a:pt x="264148" y="3252437"/>
                </a:cubicBezTo>
                <a:cubicBezTo>
                  <a:pt x="330136" y="2903645"/>
                  <a:pt x="449542" y="2078800"/>
                  <a:pt x="471538" y="1772429"/>
                </a:cubicBezTo>
                <a:cubicBezTo>
                  <a:pt x="493534" y="1466058"/>
                  <a:pt x="411834" y="1572895"/>
                  <a:pt x="396123" y="1414210"/>
                </a:cubicBezTo>
                <a:cubicBezTo>
                  <a:pt x="380412" y="1255526"/>
                  <a:pt x="330136" y="1012000"/>
                  <a:pt x="377270" y="820322"/>
                </a:cubicBezTo>
                <a:cubicBezTo>
                  <a:pt x="424404" y="628644"/>
                  <a:pt x="677357" y="317559"/>
                  <a:pt x="678928" y="264140"/>
                </a:cubicBezTo>
                <a:cubicBezTo>
                  <a:pt x="680499" y="210721"/>
                  <a:pt x="389839" y="542230"/>
                  <a:pt x="386697" y="499810"/>
                </a:cubicBezTo>
                <a:cubicBezTo>
                  <a:pt x="383555" y="457390"/>
                  <a:pt x="636507" y="-10808"/>
                  <a:pt x="622367" y="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 172">
            <a:extLst>
              <a:ext uri="{FF2B5EF4-FFF2-40B4-BE49-F238E27FC236}">
                <a16:creationId xmlns:a16="http://schemas.microsoft.com/office/drawing/2014/main" id="{2B20256B-C30B-C885-BD43-AD302C6845AA}"/>
              </a:ext>
            </a:extLst>
          </p:cNvPr>
          <p:cNvSpPr/>
          <p:nvPr/>
        </p:nvSpPr>
        <p:spPr>
          <a:xfrm>
            <a:off x="2175655" y="3280606"/>
            <a:ext cx="1189889" cy="4152992"/>
          </a:xfrm>
          <a:custGeom>
            <a:avLst/>
            <a:gdLst>
              <a:gd name="connsiteX0" fmla="*/ 313021 w 1189889"/>
              <a:gd name="connsiteY0" fmla="*/ 18775 h 4152992"/>
              <a:gd name="connsiteX1" fmla="*/ 520411 w 1189889"/>
              <a:gd name="connsiteY1" fmla="*/ 301580 h 4152992"/>
              <a:gd name="connsiteX2" fmla="*/ 897483 w 1189889"/>
              <a:gd name="connsiteY2" fmla="*/ 1187699 h 4152992"/>
              <a:gd name="connsiteX3" fmla="*/ 576972 w 1189889"/>
              <a:gd name="connsiteY3" fmla="*/ 1357382 h 4152992"/>
              <a:gd name="connsiteX4" fmla="*/ 1180287 w 1189889"/>
              <a:gd name="connsiteY4" fmla="*/ 1442223 h 4152992"/>
              <a:gd name="connsiteX5" fmla="*/ 1937 w 1189889"/>
              <a:gd name="connsiteY5" fmla="*/ 1564771 h 4152992"/>
              <a:gd name="connsiteX6" fmla="*/ 906910 w 1189889"/>
              <a:gd name="connsiteY6" fmla="*/ 1649613 h 4152992"/>
              <a:gd name="connsiteX7" fmla="*/ 1076592 w 1189889"/>
              <a:gd name="connsiteY7" fmla="*/ 1847575 h 4152992"/>
              <a:gd name="connsiteX8" fmla="*/ 567545 w 1189889"/>
              <a:gd name="connsiteY8" fmla="*/ 1847575 h 4152992"/>
              <a:gd name="connsiteX9" fmla="*/ 133912 w 1189889"/>
              <a:gd name="connsiteY9" fmla="*/ 2073819 h 4152992"/>
              <a:gd name="connsiteX10" fmla="*/ 727801 w 1189889"/>
              <a:gd name="connsiteY10" fmla="*/ 2054965 h 4152992"/>
              <a:gd name="connsiteX11" fmla="*/ 520411 w 1189889"/>
              <a:gd name="connsiteY11" fmla="*/ 2422610 h 4152992"/>
              <a:gd name="connsiteX12" fmla="*/ 803215 w 1189889"/>
              <a:gd name="connsiteY12" fmla="*/ 2582866 h 4152992"/>
              <a:gd name="connsiteX13" fmla="*/ 444997 w 1189889"/>
              <a:gd name="connsiteY13" fmla="*/ 2752549 h 4152992"/>
              <a:gd name="connsiteX14" fmla="*/ 567545 w 1189889"/>
              <a:gd name="connsiteY14" fmla="*/ 3205035 h 4152992"/>
              <a:gd name="connsiteX15" fmla="*/ 171619 w 1189889"/>
              <a:gd name="connsiteY15" fmla="*/ 3553827 h 4152992"/>
              <a:gd name="connsiteX16" fmla="*/ 435570 w 1189889"/>
              <a:gd name="connsiteY16" fmla="*/ 3582107 h 4152992"/>
              <a:gd name="connsiteX17" fmla="*/ 171619 w 1189889"/>
              <a:gd name="connsiteY17" fmla="*/ 4128862 h 4152992"/>
              <a:gd name="connsiteX18" fmla="*/ 576972 w 1189889"/>
              <a:gd name="connsiteY18" fmla="*/ 2677134 h 4152992"/>
              <a:gd name="connsiteX19" fmla="*/ 850349 w 1189889"/>
              <a:gd name="connsiteY19" fmla="*/ 1310248 h 4152992"/>
              <a:gd name="connsiteX20" fmla="*/ 727801 w 1189889"/>
              <a:gd name="connsiteY20" fmla="*/ 754066 h 4152992"/>
              <a:gd name="connsiteX21" fmla="*/ 313021 w 1189889"/>
              <a:gd name="connsiteY21" fmla="*/ 18775 h 415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89889" h="4152992">
                <a:moveTo>
                  <a:pt x="313021" y="18775"/>
                </a:moveTo>
                <a:cubicBezTo>
                  <a:pt x="278456" y="-56639"/>
                  <a:pt x="423001" y="106759"/>
                  <a:pt x="520411" y="301580"/>
                </a:cubicBezTo>
                <a:cubicBezTo>
                  <a:pt x="617821" y="496401"/>
                  <a:pt x="888056" y="1011732"/>
                  <a:pt x="897483" y="1187699"/>
                </a:cubicBezTo>
                <a:cubicBezTo>
                  <a:pt x="906910" y="1363666"/>
                  <a:pt x="529838" y="1314961"/>
                  <a:pt x="576972" y="1357382"/>
                </a:cubicBezTo>
                <a:cubicBezTo>
                  <a:pt x="624106" y="1399803"/>
                  <a:pt x="1276126" y="1407658"/>
                  <a:pt x="1180287" y="1442223"/>
                </a:cubicBezTo>
                <a:cubicBezTo>
                  <a:pt x="1084448" y="1476788"/>
                  <a:pt x="47500" y="1530206"/>
                  <a:pt x="1937" y="1564771"/>
                </a:cubicBezTo>
                <a:cubicBezTo>
                  <a:pt x="-43626" y="1599336"/>
                  <a:pt x="727801" y="1602479"/>
                  <a:pt x="906910" y="1649613"/>
                </a:cubicBezTo>
                <a:cubicBezTo>
                  <a:pt x="1086019" y="1696747"/>
                  <a:pt x="1133153" y="1814581"/>
                  <a:pt x="1076592" y="1847575"/>
                </a:cubicBezTo>
                <a:cubicBezTo>
                  <a:pt x="1020031" y="1880569"/>
                  <a:pt x="724658" y="1809868"/>
                  <a:pt x="567545" y="1847575"/>
                </a:cubicBezTo>
                <a:cubicBezTo>
                  <a:pt x="410432" y="1885282"/>
                  <a:pt x="107203" y="2039254"/>
                  <a:pt x="133912" y="2073819"/>
                </a:cubicBezTo>
                <a:cubicBezTo>
                  <a:pt x="160621" y="2108384"/>
                  <a:pt x="663385" y="1996833"/>
                  <a:pt x="727801" y="2054965"/>
                </a:cubicBezTo>
                <a:cubicBezTo>
                  <a:pt x="792217" y="2113097"/>
                  <a:pt x="507842" y="2334627"/>
                  <a:pt x="520411" y="2422610"/>
                </a:cubicBezTo>
                <a:cubicBezTo>
                  <a:pt x="532980" y="2510594"/>
                  <a:pt x="815784" y="2527876"/>
                  <a:pt x="803215" y="2582866"/>
                </a:cubicBezTo>
                <a:cubicBezTo>
                  <a:pt x="790646" y="2637856"/>
                  <a:pt x="484275" y="2648854"/>
                  <a:pt x="444997" y="2752549"/>
                </a:cubicBezTo>
                <a:cubicBezTo>
                  <a:pt x="405719" y="2856244"/>
                  <a:pt x="613108" y="3071489"/>
                  <a:pt x="567545" y="3205035"/>
                </a:cubicBezTo>
                <a:cubicBezTo>
                  <a:pt x="521982" y="3338581"/>
                  <a:pt x="193615" y="3490982"/>
                  <a:pt x="171619" y="3553827"/>
                </a:cubicBezTo>
                <a:cubicBezTo>
                  <a:pt x="149623" y="3616672"/>
                  <a:pt x="435570" y="3486268"/>
                  <a:pt x="435570" y="3582107"/>
                </a:cubicBezTo>
                <a:cubicBezTo>
                  <a:pt x="435570" y="3677946"/>
                  <a:pt x="148052" y="4279691"/>
                  <a:pt x="171619" y="4128862"/>
                </a:cubicBezTo>
                <a:cubicBezTo>
                  <a:pt x="195186" y="3978033"/>
                  <a:pt x="463850" y="3146903"/>
                  <a:pt x="576972" y="2677134"/>
                </a:cubicBezTo>
                <a:cubicBezTo>
                  <a:pt x="690094" y="2207365"/>
                  <a:pt x="825211" y="1630759"/>
                  <a:pt x="850349" y="1310248"/>
                </a:cubicBezTo>
                <a:cubicBezTo>
                  <a:pt x="875487" y="989737"/>
                  <a:pt x="812642" y="967740"/>
                  <a:pt x="727801" y="754066"/>
                </a:cubicBezTo>
                <a:cubicBezTo>
                  <a:pt x="642960" y="540392"/>
                  <a:pt x="347586" y="94189"/>
                  <a:pt x="313021" y="187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 173">
            <a:extLst>
              <a:ext uri="{FF2B5EF4-FFF2-40B4-BE49-F238E27FC236}">
                <a16:creationId xmlns:a16="http://schemas.microsoft.com/office/drawing/2014/main" id="{2B486A3C-6ABB-6E22-8ED1-970C1AED1D0F}"/>
              </a:ext>
            </a:extLst>
          </p:cNvPr>
          <p:cNvSpPr/>
          <p:nvPr/>
        </p:nvSpPr>
        <p:spPr>
          <a:xfrm>
            <a:off x="6403871" y="929748"/>
            <a:ext cx="1355432" cy="3469769"/>
          </a:xfrm>
          <a:custGeom>
            <a:avLst/>
            <a:gdLst>
              <a:gd name="connsiteX0" fmla="*/ 34636 w 1355432"/>
              <a:gd name="connsiteY0" fmla="*/ 12932 h 3469769"/>
              <a:gd name="connsiteX1" fmla="*/ 25209 w 1355432"/>
              <a:gd name="connsiteY1" fmla="*/ 201468 h 3469769"/>
              <a:gd name="connsiteX2" fmla="*/ 317440 w 1355432"/>
              <a:gd name="connsiteY2" fmla="*/ 1408099 h 3469769"/>
              <a:gd name="connsiteX3" fmla="*/ 487123 w 1355432"/>
              <a:gd name="connsiteY3" fmla="*/ 2001988 h 3469769"/>
              <a:gd name="connsiteX4" fmla="*/ 468269 w 1355432"/>
              <a:gd name="connsiteY4" fmla="*/ 2284792 h 3469769"/>
              <a:gd name="connsiteX5" fmla="*/ 647378 w 1355432"/>
              <a:gd name="connsiteY5" fmla="*/ 1464660 h 3469769"/>
              <a:gd name="connsiteX6" fmla="*/ 788781 w 1355432"/>
              <a:gd name="connsiteY6" fmla="*/ 1841732 h 3469769"/>
              <a:gd name="connsiteX7" fmla="*/ 949036 w 1355432"/>
              <a:gd name="connsiteY7" fmla="*/ 1794598 h 3469769"/>
              <a:gd name="connsiteX8" fmla="*/ 1165853 w 1355432"/>
              <a:gd name="connsiteY8" fmla="*/ 2058549 h 3469769"/>
              <a:gd name="connsiteX9" fmla="*/ 581391 w 1355432"/>
              <a:gd name="connsiteY9" fmla="*/ 1012174 h 3469769"/>
              <a:gd name="connsiteX10" fmla="*/ 1033877 w 1355432"/>
              <a:gd name="connsiteY10" fmla="*/ 2011415 h 3469769"/>
              <a:gd name="connsiteX11" fmla="*/ 1250694 w 1355432"/>
              <a:gd name="connsiteY11" fmla="*/ 2454475 h 3469769"/>
              <a:gd name="connsiteX12" fmla="*/ 1071585 w 1355432"/>
              <a:gd name="connsiteY12" fmla="*/ 2614730 h 3469769"/>
              <a:gd name="connsiteX13" fmla="*/ 1354389 w 1355432"/>
              <a:gd name="connsiteY13" fmla="*/ 2878681 h 3469769"/>
              <a:gd name="connsiteX14" fmla="*/ 949036 w 1355432"/>
              <a:gd name="connsiteY14" fmla="*/ 3010656 h 3469769"/>
              <a:gd name="connsiteX15" fmla="*/ 1090438 w 1355432"/>
              <a:gd name="connsiteY15" fmla="*/ 3086071 h 3469769"/>
              <a:gd name="connsiteX16" fmla="*/ 751073 w 1355432"/>
              <a:gd name="connsiteY16" fmla="*/ 3463143 h 3469769"/>
              <a:gd name="connsiteX17" fmla="*/ 1128145 w 1355432"/>
              <a:gd name="connsiteY17" fmla="*/ 2727852 h 3469769"/>
              <a:gd name="connsiteX18" fmla="*/ 477696 w 1355432"/>
              <a:gd name="connsiteY18" fmla="*/ 1436380 h 3469769"/>
              <a:gd name="connsiteX19" fmla="*/ 515403 w 1355432"/>
              <a:gd name="connsiteY19" fmla="*/ 1653196 h 3469769"/>
              <a:gd name="connsiteX20" fmla="*/ 571964 w 1355432"/>
              <a:gd name="connsiteY20" fmla="*/ 1172429 h 3469769"/>
              <a:gd name="connsiteX21" fmla="*/ 138331 w 1355432"/>
              <a:gd name="connsiteY21" fmla="*/ 1097015 h 3469769"/>
              <a:gd name="connsiteX22" fmla="*/ 826488 w 1355432"/>
              <a:gd name="connsiteY22" fmla="*/ 1040454 h 3469769"/>
              <a:gd name="connsiteX23" fmla="*/ 25209 w 1355432"/>
              <a:gd name="connsiteY23" fmla="*/ 833064 h 3469769"/>
              <a:gd name="connsiteX24" fmla="*/ 194892 w 1355432"/>
              <a:gd name="connsiteY24" fmla="*/ 333444 h 3469769"/>
              <a:gd name="connsiteX25" fmla="*/ 34636 w 1355432"/>
              <a:gd name="connsiteY25" fmla="*/ 12932 h 3469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355432" h="3469769">
                <a:moveTo>
                  <a:pt x="34636" y="12932"/>
                </a:moveTo>
                <a:cubicBezTo>
                  <a:pt x="6356" y="-9064"/>
                  <a:pt x="-21925" y="-31060"/>
                  <a:pt x="25209" y="201468"/>
                </a:cubicBezTo>
                <a:cubicBezTo>
                  <a:pt x="72343" y="433996"/>
                  <a:pt x="240454" y="1108012"/>
                  <a:pt x="317440" y="1408099"/>
                </a:cubicBezTo>
                <a:cubicBezTo>
                  <a:pt x="394426" y="1708186"/>
                  <a:pt x="461985" y="1855873"/>
                  <a:pt x="487123" y="2001988"/>
                </a:cubicBezTo>
                <a:cubicBezTo>
                  <a:pt x="512261" y="2148104"/>
                  <a:pt x="441560" y="2374347"/>
                  <a:pt x="468269" y="2284792"/>
                </a:cubicBezTo>
                <a:cubicBezTo>
                  <a:pt x="494978" y="2195237"/>
                  <a:pt x="593959" y="1538503"/>
                  <a:pt x="647378" y="1464660"/>
                </a:cubicBezTo>
                <a:cubicBezTo>
                  <a:pt x="700797" y="1390817"/>
                  <a:pt x="738505" y="1786742"/>
                  <a:pt x="788781" y="1841732"/>
                </a:cubicBezTo>
                <a:cubicBezTo>
                  <a:pt x="839057" y="1896722"/>
                  <a:pt x="886191" y="1758462"/>
                  <a:pt x="949036" y="1794598"/>
                </a:cubicBezTo>
                <a:cubicBezTo>
                  <a:pt x="1011881" y="1830734"/>
                  <a:pt x="1227127" y="2188953"/>
                  <a:pt x="1165853" y="2058549"/>
                </a:cubicBezTo>
                <a:cubicBezTo>
                  <a:pt x="1104579" y="1928145"/>
                  <a:pt x="603387" y="1020030"/>
                  <a:pt x="581391" y="1012174"/>
                </a:cubicBezTo>
                <a:cubicBezTo>
                  <a:pt x="559395" y="1004318"/>
                  <a:pt x="922326" y="1771031"/>
                  <a:pt x="1033877" y="2011415"/>
                </a:cubicBezTo>
                <a:cubicBezTo>
                  <a:pt x="1145428" y="2251799"/>
                  <a:pt x="1244409" y="2353923"/>
                  <a:pt x="1250694" y="2454475"/>
                </a:cubicBezTo>
                <a:cubicBezTo>
                  <a:pt x="1256979" y="2555028"/>
                  <a:pt x="1054302" y="2544029"/>
                  <a:pt x="1071585" y="2614730"/>
                </a:cubicBezTo>
                <a:cubicBezTo>
                  <a:pt x="1088868" y="2685431"/>
                  <a:pt x="1374814" y="2812693"/>
                  <a:pt x="1354389" y="2878681"/>
                </a:cubicBezTo>
                <a:cubicBezTo>
                  <a:pt x="1333964" y="2944669"/>
                  <a:pt x="993028" y="2976091"/>
                  <a:pt x="949036" y="3010656"/>
                </a:cubicBezTo>
                <a:cubicBezTo>
                  <a:pt x="905044" y="3045221"/>
                  <a:pt x="1123432" y="3010657"/>
                  <a:pt x="1090438" y="3086071"/>
                </a:cubicBezTo>
                <a:cubicBezTo>
                  <a:pt x="1057444" y="3161486"/>
                  <a:pt x="744789" y="3522846"/>
                  <a:pt x="751073" y="3463143"/>
                </a:cubicBezTo>
                <a:cubicBezTo>
                  <a:pt x="757357" y="3403440"/>
                  <a:pt x="1173708" y="3065646"/>
                  <a:pt x="1128145" y="2727852"/>
                </a:cubicBezTo>
                <a:cubicBezTo>
                  <a:pt x="1082582" y="2390058"/>
                  <a:pt x="579820" y="1615489"/>
                  <a:pt x="477696" y="1436380"/>
                </a:cubicBezTo>
                <a:cubicBezTo>
                  <a:pt x="375572" y="1257271"/>
                  <a:pt x="499692" y="1697188"/>
                  <a:pt x="515403" y="1653196"/>
                </a:cubicBezTo>
                <a:cubicBezTo>
                  <a:pt x="531114" y="1609204"/>
                  <a:pt x="634809" y="1265126"/>
                  <a:pt x="571964" y="1172429"/>
                </a:cubicBezTo>
                <a:cubicBezTo>
                  <a:pt x="509119" y="1079732"/>
                  <a:pt x="95910" y="1119011"/>
                  <a:pt x="138331" y="1097015"/>
                </a:cubicBezTo>
                <a:cubicBezTo>
                  <a:pt x="180752" y="1075019"/>
                  <a:pt x="845342" y="1084446"/>
                  <a:pt x="826488" y="1040454"/>
                </a:cubicBezTo>
                <a:cubicBezTo>
                  <a:pt x="807634" y="996462"/>
                  <a:pt x="130475" y="950899"/>
                  <a:pt x="25209" y="833064"/>
                </a:cubicBezTo>
                <a:cubicBezTo>
                  <a:pt x="-80057" y="715229"/>
                  <a:pt x="198034" y="465419"/>
                  <a:pt x="194892" y="333444"/>
                </a:cubicBezTo>
                <a:cubicBezTo>
                  <a:pt x="191750" y="201469"/>
                  <a:pt x="62916" y="34928"/>
                  <a:pt x="34636" y="129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 174">
            <a:extLst>
              <a:ext uri="{FF2B5EF4-FFF2-40B4-BE49-F238E27FC236}">
                <a16:creationId xmlns:a16="http://schemas.microsoft.com/office/drawing/2014/main" id="{2C2313EA-172F-B302-E75D-9D5FE0CAD17C}"/>
              </a:ext>
            </a:extLst>
          </p:cNvPr>
          <p:cNvSpPr/>
          <p:nvPr/>
        </p:nvSpPr>
        <p:spPr>
          <a:xfrm>
            <a:off x="1526805" y="3428699"/>
            <a:ext cx="1421963" cy="3377904"/>
          </a:xfrm>
          <a:custGeom>
            <a:avLst/>
            <a:gdLst>
              <a:gd name="connsiteX0" fmla="*/ 1254102 w 1421963"/>
              <a:gd name="connsiteY0" fmla="*/ 2658 h 3377904"/>
              <a:gd name="connsiteX1" fmla="*/ 1169261 w 1421963"/>
              <a:gd name="connsiteY1" fmla="*/ 832216 h 3377904"/>
              <a:gd name="connsiteX2" fmla="*/ 1395504 w 1421963"/>
              <a:gd name="connsiteY2" fmla="*/ 964192 h 3377904"/>
              <a:gd name="connsiteX3" fmla="*/ 452824 w 1421963"/>
              <a:gd name="connsiteY3" fmla="*/ 1133874 h 3377904"/>
              <a:gd name="connsiteX4" fmla="*/ 792189 w 1421963"/>
              <a:gd name="connsiteY4" fmla="*/ 1086740 h 3377904"/>
              <a:gd name="connsiteX5" fmla="*/ 1056139 w 1421963"/>
              <a:gd name="connsiteY5" fmla="*/ 1096167 h 3377904"/>
              <a:gd name="connsiteX6" fmla="*/ 622506 w 1421963"/>
              <a:gd name="connsiteY6" fmla="*/ 1510946 h 3377904"/>
              <a:gd name="connsiteX7" fmla="*/ 1074993 w 1421963"/>
              <a:gd name="connsiteY7" fmla="*/ 1444959 h 3377904"/>
              <a:gd name="connsiteX8" fmla="*/ 547092 w 1421963"/>
              <a:gd name="connsiteY8" fmla="*/ 1765470 h 3377904"/>
              <a:gd name="connsiteX9" fmla="*/ 594226 w 1421963"/>
              <a:gd name="connsiteY9" fmla="*/ 1925726 h 3377904"/>
              <a:gd name="connsiteX10" fmla="*/ 462251 w 1421963"/>
              <a:gd name="connsiteY10" fmla="*/ 2029421 h 3377904"/>
              <a:gd name="connsiteX11" fmla="*/ 829896 w 1421963"/>
              <a:gd name="connsiteY11" fmla="*/ 1991713 h 3377904"/>
              <a:gd name="connsiteX12" fmla="*/ 481104 w 1421963"/>
              <a:gd name="connsiteY12" fmla="*/ 2302798 h 3377904"/>
              <a:gd name="connsiteX13" fmla="*/ 801616 w 1421963"/>
              <a:gd name="connsiteY13" fmla="*/ 2255664 h 3377904"/>
              <a:gd name="connsiteX14" fmla="*/ 170020 w 1421963"/>
              <a:gd name="connsiteY14" fmla="*/ 2736431 h 3377904"/>
              <a:gd name="connsiteX15" fmla="*/ 358556 w 1421963"/>
              <a:gd name="connsiteY15" fmla="*/ 2802419 h 3377904"/>
              <a:gd name="connsiteX16" fmla="*/ 337 w 1421963"/>
              <a:gd name="connsiteY16" fmla="*/ 3377454 h 3377904"/>
              <a:gd name="connsiteX17" fmla="*/ 433970 w 1421963"/>
              <a:gd name="connsiteY17" fmla="*/ 2698724 h 3377904"/>
              <a:gd name="connsiteX18" fmla="*/ 933591 w 1421963"/>
              <a:gd name="connsiteY18" fmla="*/ 1388398 h 3377904"/>
              <a:gd name="connsiteX19" fmla="*/ 1150407 w 1421963"/>
              <a:gd name="connsiteY19" fmla="*/ 596546 h 3377904"/>
              <a:gd name="connsiteX20" fmla="*/ 1254102 w 1421963"/>
              <a:gd name="connsiteY20" fmla="*/ 2658 h 3377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1963" h="3377904">
                <a:moveTo>
                  <a:pt x="1254102" y="2658"/>
                </a:moveTo>
                <a:cubicBezTo>
                  <a:pt x="1257244" y="41936"/>
                  <a:pt x="1145694" y="671960"/>
                  <a:pt x="1169261" y="832216"/>
                </a:cubicBezTo>
                <a:cubicBezTo>
                  <a:pt x="1192828" y="992472"/>
                  <a:pt x="1514910" y="913916"/>
                  <a:pt x="1395504" y="964192"/>
                </a:cubicBezTo>
                <a:cubicBezTo>
                  <a:pt x="1276098" y="1014468"/>
                  <a:pt x="553376" y="1113449"/>
                  <a:pt x="452824" y="1133874"/>
                </a:cubicBezTo>
                <a:cubicBezTo>
                  <a:pt x="352271" y="1154299"/>
                  <a:pt x="691636" y="1093025"/>
                  <a:pt x="792189" y="1086740"/>
                </a:cubicBezTo>
                <a:cubicBezTo>
                  <a:pt x="892741" y="1080456"/>
                  <a:pt x="1084420" y="1025466"/>
                  <a:pt x="1056139" y="1096167"/>
                </a:cubicBezTo>
                <a:cubicBezTo>
                  <a:pt x="1027858" y="1166868"/>
                  <a:pt x="619364" y="1452814"/>
                  <a:pt x="622506" y="1510946"/>
                </a:cubicBezTo>
                <a:cubicBezTo>
                  <a:pt x="625648" y="1569078"/>
                  <a:pt x="1087562" y="1402538"/>
                  <a:pt x="1074993" y="1444959"/>
                </a:cubicBezTo>
                <a:cubicBezTo>
                  <a:pt x="1062424" y="1487380"/>
                  <a:pt x="627220" y="1685342"/>
                  <a:pt x="547092" y="1765470"/>
                </a:cubicBezTo>
                <a:cubicBezTo>
                  <a:pt x="466964" y="1845598"/>
                  <a:pt x="608366" y="1881734"/>
                  <a:pt x="594226" y="1925726"/>
                </a:cubicBezTo>
                <a:cubicBezTo>
                  <a:pt x="580086" y="1969718"/>
                  <a:pt x="422973" y="2018423"/>
                  <a:pt x="462251" y="2029421"/>
                </a:cubicBezTo>
                <a:cubicBezTo>
                  <a:pt x="501529" y="2040419"/>
                  <a:pt x="826754" y="1946150"/>
                  <a:pt x="829896" y="1991713"/>
                </a:cubicBezTo>
                <a:cubicBezTo>
                  <a:pt x="833038" y="2037276"/>
                  <a:pt x="485817" y="2258806"/>
                  <a:pt x="481104" y="2302798"/>
                </a:cubicBezTo>
                <a:cubicBezTo>
                  <a:pt x="476391" y="2346790"/>
                  <a:pt x="853463" y="2183392"/>
                  <a:pt x="801616" y="2255664"/>
                </a:cubicBezTo>
                <a:cubicBezTo>
                  <a:pt x="749769" y="2327936"/>
                  <a:pt x="243863" y="2645305"/>
                  <a:pt x="170020" y="2736431"/>
                </a:cubicBezTo>
                <a:cubicBezTo>
                  <a:pt x="96177" y="2827557"/>
                  <a:pt x="386836" y="2695582"/>
                  <a:pt x="358556" y="2802419"/>
                </a:cubicBezTo>
                <a:cubicBezTo>
                  <a:pt x="330275" y="2909256"/>
                  <a:pt x="-12232" y="3394737"/>
                  <a:pt x="337" y="3377454"/>
                </a:cubicBezTo>
                <a:cubicBezTo>
                  <a:pt x="12906" y="3360172"/>
                  <a:pt x="278428" y="3030233"/>
                  <a:pt x="433970" y="2698724"/>
                </a:cubicBezTo>
                <a:cubicBezTo>
                  <a:pt x="589512" y="2367215"/>
                  <a:pt x="814185" y="1738761"/>
                  <a:pt x="933591" y="1388398"/>
                </a:cubicBezTo>
                <a:cubicBezTo>
                  <a:pt x="1052997" y="1038035"/>
                  <a:pt x="1096989" y="824360"/>
                  <a:pt x="1150407" y="596546"/>
                </a:cubicBezTo>
                <a:cubicBezTo>
                  <a:pt x="1203825" y="368732"/>
                  <a:pt x="1250960" y="-36620"/>
                  <a:pt x="1254102" y="2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 175">
            <a:extLst>
              <a:ext uri="{FF2B5EF4-FFF2-40B4-BE49-F238E27FC236}">
                <a16:creationId xmlns:a16="http://schemas.microsoft.com/office/drawing/2014/main" id="{FE8B7423-763C-EC70-E19D-EFA6B81CE486}"/>
              </a:ext>
            </a:extLst>
          </p:cNvPr>
          <p:cNvSpPr/>
          <p:nvPr/>
        </p:nvSpPr>
        <p:spPr>
          <a:xfrm>
            <a:off x="6635475" y="3452961"/>
            <a:ext cx="1044521" cy="2961774"/>
          </a:xfrm>
          <a:custGeom>
            <a:avLst/>
            <a:gdLst>
              <a:gd name="connsiteX0" fmla="*/ 802273 w 1044521"/>
              <a:gd name="connsiteY0" fmla="*/ 16103 h 2961774"/>
              <a:gd name="connsiteX1" fmla="*/ 849407 w 1044521"/>
              <a:gd name="connsiteY1" fmla="*/ 308334 h 2961774"/>
              <a:gd name="connsiteX2" fmla="*/ 123544 w 1044521"/>
              <a:gd name="connsiteY2" fmla="*/ 1420697 h 2961774"/>
              <a:gd name="connsiteX3" fmla="*/ 208385 w 1044521"/>
              <a:gd name="connsiteY3" fmla="*/ 2363377 h 2961774"/>
              <a:gd name="connsiteX4" fmla="*/ 198958 w 1044521"/>
              <a:gd name="connsiteY4" fmla="*/ 2174841 h 2961774"/>
              <a:gd name="connsiteX5" fmla="*/ 236665 w 1044521"/>
              <a:gd name="connsiteY5" fmla="*/ 2891278 h 2961774"/>
              <a:gd name="connsiteX6" fmla="*/ 255519 w 1044521"/>
              <a:gd name="connsiteY6" fmla="*/ 2825291 h 2961774"/>
              <a:gd name="connsiteX7" fmla="*/ 604311 w 1044521"/>
              <a:gd name="connsiteY7" fmla="*/ 1920317 h 2961774"/>
              <a:gd name="connsiteX8" fmla="*/ 1037944 w 1044521"/>
              <a:gd name="connsiteY8" fmla="*/ 1015344 h 2961774"/>
              <a:gd name="connsiteX9" fmla="*/ 246092 w 1044521"/>
              <a:gd name="connsiteY9" fmla="*/ 2033439 h 2961774"/>
              <a:gd name="connsiteX10" fmla="*/ 500616 w 1044521"/>
              <a:gd name="connsiteY10" fmla="*/ 1430124 h 2961774"/>
              <a:gd name="connsiteX11" fmla="*/ 208385 w 1044521"/>
              <a:gd name="connsiteY11" fmla="*/ 2042866 h 2961774"/>
              <a:gd name="connsiteX12" fmla="*/ 726859 w 1044521"/>
              <a:gd name="connsiteY12" fmla="*/ 826808 h 2961774"/>
              <a:gd name="connsiteX13" fmla="*/ 995 w 1044521"/>
              <a:gd name="connsiteY13" fmla="*/ 1590379 h 2961774"/>
              <a:gd name="connsiteX14" fmla="*/ 915395 w 1044521"/>
              <a:gd name="connsiteY14" fmla="*/ 53810 h 2961774"/>
              <a:gd name="connsiteX15" fmla="*/ 943676 w 1044521"/>
              <a:gd name="connsiteY15" fmla="*/ 317761 h 2961774"/>
              <a:gd name="connsiteX16" fmla="*/ 802273 w 1044521"/>
              <a:gd name="connsiteY16" fmla="*/ 16103 h 296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4521" h="2961774">
                <a:moveTo>
                  <a:pt x="802273" y="16103"/>
                </a:moveTo>
                <a:cubicBezTo>
                  <a:pt x="786562" y="14532"/>
                  <a:pt x="962529" y="74235"/>
                  <a:pt x="849407" y="308334"/>
                </a:cubicBezTo>
                <a:cubicBezTo>
                  <a:pt x="736285" y="542433"/>
                  <a:pt x="230381" y="1078190"/>
                  <a:pt x="123544" y="1420697"/>
                </a:cubicBezTo>
                <a:cubicBezTo>
                  <a:pt x="16707" y="1763204"/>
                  <a:pt x="195816" y="2237686"/>
                  <a:pt x="208385" y="2363377"/>
                </a:cubicBezTo>
                <a:cubicBezTo>
                  <a:pt x="220954" y="2489068"/>
                  <a:pt x="194245" y="2086858"/>
                  <a:pt x="198958" y="2174841"/>
                </a:cubicBezTo>
                <a:cubicBezTo>
                  <a:pt x="203671" y="2262824"/>
                  <a:pt x="227238" y="2782870"/>
                  <a:pt x="236665" y="2891278"/>
                </a:cubicBezTo>
                <a:cubicBezTo>
                  <a:pt x="246092" y="2999686"/>
                  <a:pt x="194245" y="2987118"/>
                  <a:pt x="255519" y="2825291"/>
                </a:cubicBezTo>
                <a:cubicBezTo>
                  <a:pt x="316793" y="2663464"/>
                  <a:pt x="473907" y="2221975"/>
                  <a:pt x="604311" y="1920317"/>
                </a:cubicBezTo>
                <a:cubicBezTo>
                  <a:pt x="734715" y="1618659"/>
                  <a:pt x="1097647" y="996490"/>
                  <a:pt x="1037944" y="1015344"/>
                </a:cubicBezTo>
                <a:cubicBezTo>
                  <a:pt x="978241" y="1034198"/>
                  <a:pt x="335647" y="1964309"/>
                  <a:pt x="246092" y="2033439"/>
                </a:cubicBezTo>
                <a:cubicBezTo>
                  <a:pt x="156537" y="2102569"/>
                  <a:pt x="506900" y="1428553"/>
                  <a:pt x="500616" y="1430124"/>
                </a:cubicBezTo>
                <a:cubicBezTo>
                  <a:pt x="494331" y="1431695"/>
                  <a:pt x="170678" y="2143419"/>
                  <a:pt x="208385" y="2042866"/>
                </a:cubicBezTo>
                <a:cubicBezTo>
                  <a:pt x="246092" y="1942313"/>
                  <a:pt x="761424" y="902222"/>
                  <a:pt x="726859" y="826808"/>
                </a:cubicBezTo>
                <a:cubicBezTo>
                  <a:pt x="692294" y="751394"/>
                  <a:pt x="-30428" y="1719212"/>
                  <a:pt x="995" y="1590379"/>
                </a:cubicBezTo>
                <a:cubicBezTo>
                  <a:pt x="32418" y="1461546"/>
                  <a:pt x="758281" y="265913"/>
                  <a:pt x="915395" y="53810"/>
                </a:cubicBezTo>
                <a:cubicBezTo>
                  <a:pt x="1072509" y="-158293"/>
                  <a:pt x="954674" y="325617"/>
                  <a:pt x="943676" y="317761"/>
                </a:cubicBezTo>
                <a:cubicBezTo>
                  <a:pt x="932678" y="309905"/>
                  <a:pt x="817984" y="17674"/>
                  <a:pt x="802273" y="16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 176">
            <a:extLst>
              <a:ext uri="{FF2B5EF4-FFF2-40B4-BE49-F238E27FC236}">
                <a16:creationId xmlns:a16="http://schemas.microsoft.com/office/drawing/2014/main" id="{C1454F33-E649-AB61-B61A-5069B4ED15D6}"/>
              </a:ext>
            </a:extLst>
          </p:cNvPr>
          <p:cNvSpPr/>
          <p:nvPr/>
        </p:nvSpPr>
        <p:spPr>
          <a:xfrm>
            <a:off x="1613399" y="5284095"/>
            <a:ext cx="1276391" cy="1493777"/>
          </a:xfrm>
          <a:custGeom>
            <a:avLst/>
            <a:gdLst>
              <a:gd name="connsiteX0" fmla="*/ 1167508 w 1276391"/>
              <a:gd name="connsiteY0" fmla="*/ 4342 h 1493777"/>
              <a:gd name="connsiteX1" fmla="*/ 1186362 w 1276391"/>
              <a:gd name="connsiteY1" fmla="*/ 108037 h 1493777"/>
              <a:gd name="connsiteX2" fmla="*/ 620754 w 1276391"/>
              <a:gd name="connsiteY2" fmla="*/ 475682 h 1493777"/>
              <a:gd name="connsiteX3" fmla="*/ 733875 w 1276391"/>
              <a:gd name="connsiteY3" fmla="*/ 720779 h 1493777"/>
              <a:gd name="connsiteX4" fmla="*/ 733875 w 1276391"/>
              <a:gd name="connsiteY4" fmla="*/ 881035 h 1493777"/>
              <a:gd name="connsiteX5" fmla="*/ 696168 w 1276391"/>
              <a:gd name="connsiteY5" fmla="*/ 1013010 h 1493777"/>
              <a:gd name="connsiteX6" fmla="*/ 26865 w 1276391"/>
              <a:gd name="connsiteY6" fmla="*/ 1371229 h 1493777"/>
              <a:gd name="connsiteX7" fmla="*/ 177694 w 1276391"/>
              <a:gd name="connsiteY7" fmla="*/ 1333521 h 1493777"/>
              <a:gd name="connsiteX8" fmla="*/ 601900 w 1276391"/>
              <a:gd name="connsiteY8" fmla="*/ 1371229 h 1493777"/>
              <a:gd name="connsiteX9" fmla="*/ 385083 w 1276391"/>
              <a:gd name="connsiteY9" fmla="*/ 1493777 h 1493777"/>
              <a:gd name="connsiteX10" fmla="*/ 771582 w 1276391"/>
              <a:gd name="connsiteY10" fmla="*/ 1276961 h 1493777"/>
              <a:gd name="connsiteX11" fmla="*/ 460498 w 1276391"/>
              <a:gd name="connsiteY11" fmla="*/ 1107278 h 1493777"/>
              <a:gd name="connsiteX12" fmla="*/ 903558 w 1276391"/>
              <a:gd name="connsiteY12" fmla="*/ 475682 h 1493777"/>
              <a:gd name="connsiteX13" fmla="*/ 1026106 w 1276391"/>
              <a:gd name="connsiteY13" fmla="*/ 362561 h 1493777"/>
              <a:gd name="connsiteX14" fmla="*/ 1271203 w 1276391"/>
              <a:gd name="connsiteY14" fmla="*/ 221159 h 1493777"/>
              <a:gd name="connsiteX15" fmla="*/ 1167508 w 1276391"/>
              <a:gd name="connsiteY15" fmla="*/ 4342 h 149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76391" h="1493777">
                <a:moveTo>
                  <a:pt x="1167508" y="4342"/>
                </a:moveTo>
                <a:cubicBezTo>
                  <a:pt x="1153368" y="-14512"/>
                  <a:pt x="1277488" y="29480"/>
                  <a:pt x="1186362" y="108037"/>
                </a:cubicBezTo>
                <a:cubicBezTo>
                  <a:pt x="1095236" y="186594"/>
                  <a:pt x="696169" y="373558"/>
                  <a:pt x="620754" y="475682"/>
                </a:cubicBezTo>
                <a:cubicBezTo>
                  <a:pt x="545339" y="577806"/>
                  <a:pt x="715021" y="653220"/>
                  <a:pt x="733875" y="720779"/>
                </a:cubicBezTo>
                <a:cubicBezTo>
                  <a:pt x="752728" y="788338"/>
                  <a:pt x="740159" y="832330"/>
                  <a:pt x="733875" y="881035"/>
                </a:cubicBezTo>
                <a:cubicBezTo>
                  <a:pt x="727590" y="929740"/>
                  <a:pt x="814003" y="931311"/>
                  <a:pt x="696168" y="1013010"/>
                </a:cubicBezTo>
                <a:cubicBezTo>
                  <a:pt x="578333" y="1094709"/>
                  <a:pt x="113277" y="1317811"/>
                  <a:pt x="26865" y="1371229"/>
                </a:cubicBezTo>
                <a:cubicBezTo>
                  <a:pt x="-59547" y="1424647"/>
                  <a:pt x="81855" y="1333521"/>
                  <a:pt x="177694" y="1333521"/>
                </a:cubicBezTo>
                <a:cubicBezTo>
                  <a:pt x="273533" y="1333521"/>
                  <a:pt x="567335" y="1344520"/>
                  <a:pt x="601900" y="1371229"/>
                </a:cubicBezTo>
                <a:cubicBezTo>
                  <a:pt x="636465" y="1397938"/>
                  <a:pt x="385083" y="1493777"/>
                  <a:pt x="385083" y="1493777"/>
                </a:cubicBezTo>
                <a:cubicBezTo>
                  <a:pt x="413363" y="1478066"/>
                  <a:pt x="759013" y="1341377"/>
                  <a:pt x="771582" y="1276961"/>
                </a:cubicBezTo>
                <a:cubicBezTo>
                  <a:pt x="784151" y="1212545"/>
                  <a:pt x="438502" y="1240824"/>
                  <a:pt x="460498" y="1107278"/>
                </a:cubicBezTo>
                <a:cubicBezTo>
                  <a:pt x="482494" y="973732"/>
                  <a:pt x="809290" y="599801"/>
                  <a:pt x="903558" y="475682"/>
                </a:cubicBezTo>
                <a:cubicBezTo>
                  <a:pt x="997826" y="351563"/>
                  <a:pt x="964832" y="404982"/>
                  <a:pt x="1026106" y="362561"/>
                </a:cubicBezTo>
                <a:cubicBezTo>
                  <a:pt x="1087380" y="320141"/>
                  <a:pt x="1239780" y="279291"/>
                  <a:pt x="1271203" y="221159"/>
                </a:cubicBezTo>
                <a:cubicBezTo>
                  <a:pt x="1302626" y="163027"/>
                  <a:pt x="1181648" y="23196"/>
                  <a:pt x="1167508" y="4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 177">
            <a:extLst>
              <a:ext uri="{FF2B5EF4-FFF2-40B4-BE49-F238E27FC236}">
                <a16:creationId xmlns:a16="http://schemas.microsoft.com/office/drawing/2014/main" id="{6C5D4BDC-9E91-ED59-568C-79C53C13C4F0}"/>
              </a:ext>
            </a:extLst>
          </p:cNvPr>
          <p:cNvSpPr/>
          <p:nvPr/>
        </p:nvSpPr>
        <p:spPr>
          <a:xfrm>
            <a:off x="6772978" y="5738369"/>
            <a:ext cx="588344" cy="1721040"/>
          </a:xfrm>
          <a:custGeom>
            <a:avLst/>
            <a:gdLst>
              <a:gd name="connsiteX0" fmla="*/ 4894 w 588344"/>
              <a:gd name="connsiteY0" fmla="*/ 2555 h 1721040"/>
              <a:gd name="connsiteX1" fmla="*/ 306552 w 588344"/>
              <a:gd name="connsiteY1" fmla="*/ 228798 h 1721040"/>
              <a:gd name="connsiteX2" fmla="*/ 372540 w 588344"/>
              <a:gd name="connsiteY2" fmla="*/ 511602 h 1721040"/>
              <a:gd name="connsiteX3" fmla="*/ 127443 w 588344"/>
              <a:gd name="connsiteY3" fmla="*/ 662431 h 1721040"/>
              <a:gd name="connsiteX4" fmla="*/ 99162 w 588344"/>
              <a:gd name="connsiteY4" fmla="*/ 1303454 h 1721040"/>
              <a:gd name="connsiteX5" fmla="*/ 146296 w 588344"/>
              <a:gd name="connsiteY5" fmla="*/ 1171478 h 1721040"/>
              <a:gd name="connsiteX6" fmla="*/ 61455 w 588344"/>
              <a:gd name="connsiteY6" fmla="*/ 1718233 h 1721040"/>
              <a:gd name="connsiteX7" fmla="*/ 315979 w 588344"/>
              <a:gd name="connsiteY7" fmla="*/ 898101 h 1721040"/>
              <a:gd name="connsiteX8" fmla="*/ 542222 w 588344"/>
              <a:gd name="connsiteY8" fmla="*/ 1388295 h 1721040"/>
              <a:gd name="connsiteX9" fmla="*/ 334832 w 588344"/>
              <a:gd name="connsiteY9" fmla="*/ 718992 h 1721040"/>
              <a:gd name="connsiteX10" fmla="*/ 363113 w 588344"/>
              <a:gd name="connsiteY10" fmla="*/ 502175 h 1721040"/>
              <a:gd name="connsiteX11" fmla="*/ 579929 w 588344"/>
              <a:gd name="connsiteY11" fmla="*/ 379627 h 1721040"/>
              <a:gd name="connsiteX12" fmla="*/ 4894 w 588344"/>
              <a:gd name="connsiteY12" fmla="*/ 2555 h 172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88344" h="1721040">
                <a:moveTo>
                  <a:pt x="4894" y="2555"/>
                </a:moveTo>
                <a:cubicBezTo>
                  <a:pt x="-40669" y="-22583"/>
                  <a:pt x="245278" y="143957"/>
                  <a:pt x="306552" y="228798"/>
                </a:cubicBezTo>
                <a:cubicBezTo>
                  <a:pt x="367826" y="313639"/>
                  <a:pt x="402391" y="439330"/>
                  <a:pt x="372540" y="511602"/>
                </a:cubicBezTo>
                <a:cubicBezTo>
                  <a:pt x="342689" y="583874"/>
                  <a:pt x="173006" y="530456"/>
                  <a:pt x="127443" y="662431"/>
                </a:cubicBezTo>
                <a:cubicBezTo>
                  <a:pt x="81880" y="794406"/>
                  <a:pt x="96020" y="1218613"/>
                  <a:pt x="99162" y="1303454"/>
                </a:cubicBezTo>
                <a:cubicBezTo>
                  <a:pt x="102304" y="1388295"/>
                  <a:pt x="152580" y="1102348"/>
                  <a:pt x="146296" y="1171478"/>
                </a:cubicBezTo>
                <a:cubicBezTo>
                  <a:pt x="140012" y="1240608"/>
                  <a:pt x="33175" y="1763796"/>
                  <a:pt x="61455" y="1718233"/>
                </a:cubicBezTo>
                <a:cubicBezTo>
                  <a:pt x="89735" y="1672670"/>
                  <a:pt x="235851" y="953091"/>
                  <a:pt x="315979" y="898101"/>
                </a:cubicBezTo>
                <a:cubicBezTo>
                  <a:pt x="396107" y="843111"/>
                  <a:pt x="539080" y="1418147"/>
                  <a:pt x="542222" y="1388295"/>
                </a:cubicBezTo>
                <a:cubicBezTo>
                  <a:pt x="545364" y="1358444"/>
                  <a:pt x="364683" y="866679"/>
                  <a:pt x="334832" y="718992"/>
                </a:cubicBezTo>
                <a:cubicBezTo>
                  <a:pt x="304981" y="571305"/>
                  <a:pt x="322264" y="558736"/>
                  <a:pt x="363113" y="502175"/>
                </a:cubicBezTo>
                <a:cubicBezTo>
                  <a:pt x="403962" y="445614"/>
                  <a:pt x="634919" y="461326"/>
                  <a:pt x="579929" y="379627"/>
                </a:cubicBezTo>
                <a:cubicBezTo>
                  <a:pt x="524939" y="297928"/>
                  <a:pt x="50457" y="27693"/>
                  <a:pt x="4894" y="2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 178">
            <a:extLst>
              <a:ext uri="{FF2B5EF4-FFF2-40B4-BE49-F238E27FC236}">
                <a16:creationId xmlns:a16="http://schemas.microsoft.com/office/drawing/2014/main" id="{BB8B168D-26CA-D552-AEA9-6DC45277C7A9}"/>
              </a:ext>
            </a:extLst>
          </p:cNvPr>
          <p:cNvSpPr/>
          <p:nvPr/>
        </p:nvSpPr>
        <p:spPr>
          <a:xfrm>
            <a:off x="1846784" y="7014947"/>
            <a:ext cx="907047" cy="2125648"/>
          </a:xfrm>
          <a:custGeom>
            <a:avLst/>
            <a:gdLst>
              <a:gd name="connsiteX0" fmla="*/ 877562 w 907047"/>
              <a:gd name="connsiteY0" fmla="*/ 26876 h 2125648"/>
              <a:gd name="connsiteX1" fmla="*/ 830428 w 907047"/>
              <a:gd name="connsiteY1" fmla="*/ 130571 h 2125648"/>
              <a:gd name="connsiteX2" fmla="*/ 189406 w 907047"/>
              <a:gd name="connsiteY2" fmla="*/ 1063824 h 2125648"/>
              <a:gd name="connsiteX3" fmla="*/ 509917 w 907047"/>
              <a:gd name="connsiteY3" fmla="*/ 875288 h 2125648"/>
              <a:gd name="connsiteX4" fmla="*/ 142272 w 907047"/>
              <a:gd name="connsiteY4" fmla="*/ 1506884 h 2125648"/>
              <a:gd name="connsiteX5" fmla="*/ 349661 w 907047"/>
              <a:gd name="connsiteY5" fmla="*/ 1233507 h 2125648"/>
              <a:gd name="connsiteX6" fmla="*/ 870 w 907047"/>
              <a:gd name="connsiteY6" fmla="*/ 2119626 h 2125648"/>
              <a:gd name="connsiteX7" fmla="*/ 472210 w 907047"/>
              <a:gd name="connsiteY7" fmla="*/ 715032 h 2125648"/>
              <a:gd name="connsiteX8" fmla="*/ 462783 w 907047"/>
              <a:gd name="connsiteY8" fmla="*/ 724459 h 2125648"/>
              <a:gd name="connsiteX9" fmla="*/ 632465 w 907047"/>
              <a:gd name="connsiteY9" fmla="*/ 356814 h 2125648"/>
              <a:gd name="connsiteX10" fmla="*/ 670173 w 907047"/>
              <a:gd name="connsiteY10" fmla="*/ 319107 h 2125648"/>
              <a:gd name="connsiteX11" fmla="*/ 877562 w 907047"/>
              <a:gd name="connsiteY11" fmla="*/ 26876 h 212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07047" h="2125648">
                <a:moveTo>
                  <a:pt x="877562" y="26876"/>
                </a:moveTo>
                <a:cubicBezTo>
                  <a:pt x="904271" y="-4547"/>
                  <a:pt x="945121" y="-42254"/>
                  <a:pt x="830428" y="130571"/>
                </a:cubicBezTo>
                <a:cubicBezTo>
                  <a:pt x="715735" y="303396"/>
                  <a:pt x="242824" y="939705"/>
                  <a:pt x="189406" y="1063824"/>
                </a:cubicBezTo>
                <a:cubicBezTo>
                  <a:pt x="135987" y="1187944"/>
                  <a:pt x="517773" y="801445"/>
                  <a:pt x="509917" y="875288"/>
                </a:cubicBezTo>
                <a:cubicBezTo>
                  <a:pt x="502061" y="949131"/>
                  <a:pt x="168981" y="1447181"/>
                  <a:pt x="142272" y="1506884"/>
                </a:cubicBezTo>
                <a:cubicBezTo>
                  <a:pt x="115563" y="1566587"/>
                  <a:pt x="373228" y="1131383"/>
                  <a:pt x="349661" y="1233507"/>
                </a:cubicBezTo>
                <a:cubicBezTo>
                  <a:pt x="326094" y="1335631"/>
                  <a:pt x="-19555" y="2206038"/>
                  <a:pt x="870" y="2119626"/>
                </a:cubicBezTo>
                <a:cubicBezTo>
                  <a:pt x="21295" y="2033214"/>
                  <a:pt x="395225" y="947560"/>
                  <a:pt x="472210" y="715032"/>
                </a:cubicBezTo>
                <a:cubicBezTo>
                  <a:pt x="549195" y="482504"/>
                  <a:pt x="436074" y="784162"/>
                  <a:pt x="462783" y="724459"/>
                </a:cubicBezTo>
                <a:cubicBezTo>
                  <a:pt x="489492" y="664756"/>
                  <a:pt x="597900" y="424373"/>
                  <a:pt x="632465" y="356814"/>
                </a:cubicBezTo>
                <a:cubicBezTo>
                  <a:pt x="667030" y="289255"/>
                  <a:pt x="629324" y="374097"/>
                  <a:pt x="670173" y="319107"/>
                </a:cubicBezTo>
                <a:cubicBezTo>
                  <a:pt x="711022" y="264117"/>
                  <a:pt x="850853" y="58299"/>
                  <a:pt x="877562" y="26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 179">
            <a:extLst>
              <a:ext uri="{FF2B5EF4-FFF2-40B4-BE49-F238E27FC236}">
                <a16:creationId xmlns:a16="http://schemas.microsoft.com/office/drawing/2014/main" id="{B2182460-6050-E70D-6765-BFD59677694F}"/>
              </a:ext>
            </a:extLst>
          </p:cNvPr>
          <p:cNvSpPr/>
          <p:nvPr/>
        </p:nvSpPr>
        <p:spPr>
          <a:xfrm>
            <a:off x="1687720" y="6916336"/>
            <a:ext cx="906322" cy="2836504"/>
          </a:xfrm>
          <a:custGeom>
            <a:avLst/>
            <a:gdLst>
              <a:gd name="connsiteX0" fmla="*/ 706688 w 906322"/>
              <a:gd name="connsiteY0" fmla="*/ 2938 h 2836504"/>
              <a:gd name="connsiteX1" fmla="*/ 668981 w 906322"/>
              <a:gd name="connsiteY1" fmla="*/ 295169 h 2836504"/>
              <a:gd name="connsiteX2" fmla="*/ 706688 w 906322"/>
              <a:gd name="connsiteY2" fmla="*/ 1369825 h 2836504"/>
              <a:gd name="connsiteX3" fmla="*/ 621847 w 906322"/>
              <a:gd name="connsiteY3" fmla="*/ 1313264 h 2836504"/>
              <a:gd name="connsiteX4" fmla="*/ 348470 w 906322"/>
              <a:gd name="connsiteY4" fmla="*/ 2255944 h 2836504"/>
              <a:gd name="connsiteX5" fmla="*/ 320189 w 906322"/>
              <a:gd name="connsiteY5" fmla="*/ 2039128 h 2836504"/>
              <a:gd name="connsiteX6" fmla="*/ 65666 w 906322"/>
              <a:gd name="connsiteY6" fmla="*/ 2830979 h 2836504"/>
              <a:gd name="connsiteX7" fmla="*/ 103373 w 906322"/>
              <a:gd name="connsiteY7" fmla="*/ 2406773 h 2836504"/>
              <a:gd name="connsiteX8" fmla="*/ 27958 w 906322"/>
              <a:gd name="connsiteY8" fmla="*/ 2727285 h 2836504"/>
              <a:gd name="connsiteX9" fmla="*/ 650127 w 906322"/>
              <a:gd name="connsiteY9" fmla="*/ 1284984 h 2836504"/>
              <a:gd name="connsiteX10" fmla="*/ 461591 w 906322"/>
              <a:gd name="connsiteY10" fmla="*/ 1077594 h 2836504"/>
              <a:gd name="connsiteX11" fmla="*/ 593567 w 906322"/>
              <a:gd name="connsiteY11" fmla="*/ 860777 h 2836504"/>
              <a:gd name="connsiteX12" fmla="*/ 904651 w 906322"/>
              <a:gd name="connsiteY12" fmla="*/ 78353 h 2836504"/>
              <a:gd name="connsiteX13" fmla="*/ 716115 w 906322"/>
              <a:gd name="connsiteY13" fmla="*/ 417718 h 2836504"/>
              <a:gd name="connsiteX14" fmla="*/ 706688 w 906322"/>
              <a:gd name="connsiteY14" fmla="*/ 2938 h 2836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6322" h="2836504">
                <a:moveTo>
                  <a:pt x="706688" y="2938"/>
                </a:moveTo>
                <a:cubicBezTo>
                  <a:pt x="698832" y="-17487"/>
                  <a:pt x="668981" y="67355"/>
                  <a:pt x="668981" y="295169"/>
                </a:cubicBezTo>
                <a:cubicBezTo>
                  <a:pt x="668981" y="522983"/>
                  <a:pt x="714544" y="1200143"/>
                  <a:pt x="706688" y="1369825"/>
                </a:cubicBezTo>
                <a:cubicBezTo>
                  <a:pt x="698832" y="1539507"/>
                  <a:pt x="681550" y="1165578"/>
                  <a:pt x="621847" y="1313264"/>
                </a:cubicBezTo>
                <a:cubicBezTo>
                  <a:pt x="562144" y="1460950"/>
                  <a:pt x="398746" y="2134967"/>
                  <a:pt x="348470" y="2255944"/>
                </a:cubicBezTo>
                <a:cubicBezTo>
                  <a:pt x="298194" y="2376921"/>
                  <a:pt x="367323" y="1943289"/>
                  <a:pt x="320189" y="2039128"/>
                </a:cubicBezTo>
                <a:cubicBezTo>
                  <a:pt x="273055" y="2134967"/>
                  <a:pt x="101802" y="2769705"/>
                  <a:pt x="65666" y="2830979"/>
                </a:cubicBezTo>
                <a:cubicBezTo>
                  <a:pt x="29530" y="2892253"/>
                  <a:pt x="109658" y="2424055"/>
                  <a:pt x="103373" y="2406773"/>
                </a:cubicBezTo>
                <a:cubicBezTo>
                  <a:pt x="97088" y="2389491"/>
                  <a:pt x="-63168" y="2914250"/>
                  <a:pt x="27958" y="2727285"/>
                </a:cubicBezTo>
                <a:cubicBezTo>
                  <a:pt x="119084" y="2540320"/>
                  <a:pt x="577855" y="1559932"/>
                  <a:pt x="650127" y="1284984"/>
                </a:cubicBezTo>
                <a:cubicBezTo>
                  <a:pt x="722399" y="1010036"/>
                  <a:pt x="471018" y="1148295"/>
                  <a:pt x="461591" y="1077594"/>
                </a:cubicBezTo>
                <a:cubicBezTo>
                  <a:pt x="452164" y="1006893"/>
                  <a:pt x="519724" y="1027317"/>
                  <a:pt x="593567" y="860777"/>
                </a:cubicBezTo>
                <a:cubicBezTo>
                  <a:pt x="667410" y="694237"/>
                  <a:pt x="884226" y="152196"/>
                  <a:pt x="904651" y="78353"/>
                </a:cubicBezTo>
                <a:cubicBezTo>
                  <a:pt x="925076" y="4510"/>
                  <a:pt x="752251" y="428716"/>
                  <a:pt x="716115" y="417718"/>
                </a:cubicBezTo>
                <a:cubicBezTo>
                  <a:pt x="679979" y="406720"/>
                  <a:pt x="714544" y="23363"/>
                  <a:pt x="706688" y="2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 180">
            <a:extLst>
              <a:ext uri="{FF2B5EF4-FFF2-40B4-BE49-F238E27FC236}">
                <a16:creationId xmlns:a16="http://schemas.microsoft.com/office/drawing/2014/main" id="{D57DED2E-E1BE-8D69-2EAD-150CDB03E2D9}"/>
              </a:ext>
            </a:extLst>
          </p:cNvPr>
          <p:cNvSpPr/>
          <p:nvPr/>
        </p:nvSpPr>
        <p:spPr>
          <a:xfrm>
            <a:off x="1476369" y="3327601"/>
            <a:ext cx="1314106" cy="3300956"/>
          </a:xfrm>
          <a:custGeom>
            <a:avLst/>
            <a:gdLst>
              <a:gd name="connsiteX0" fmla="*/ 1313965 w 1314106"/>
              <a:gd name="connsiteY0" fmla="*/ 61 h 3300956"/>
              <a:gd name="connsiteX1" fmla="*/ 1163136 w 1314106"/>
              <a:gd name="connsiteY1" fmla="*/ 395987 h 3300956"/>
              <a:gd name="connsiteX2" fmla="*/ 1134856 w 1314106"/>
              <a:gd name="connsiteY2" fmla="*/ 801339 h 3300956"/>
              <a:gd name="connsiteX3" fmla="*/ 1078295 w 1314106"/>
              <a:gd name="connsiteY3" fmla="*/ 876754 h 3300956"/>
              <a:gd name="connsiteX4" fmla="*/ 1031161 w 1314106"/>
              <a:gd name="connsiteY4" fmla="*/ 1517776 h 3300956"/>
              <a:gd name="connsiteX5" fmla="*/ 984027 w 1314106"/>
              <a:gd name="connsiteY5" fmla="*/ 1253826 h 3300956"/>
              <a:gd name="connsiteX6" fmla="*/ 795491 w 1314106"/>
              <a:gd name="connsiteY6" fmla="*/ 1781727 h 3300956"/>
              <a:gd name="connsiteX7" fmla="*/ 776637 w 1314106"/>
              <a:gd name="connsiteY7" fmla="*/ 2073958 h 3300956"/>
              <a:gd name="connsiteX8" fmla="*/ 522113 w 1314106"/>
              <a:gd name="connsiteY8" fmla="*/ 2432176 h 3300956"/>
              <a:gd name="connsiteX9" fmla="*/ 559821 w 1314106"/>
              <a:gd name="connsiteY9" fmla="*/ 2196506 h 3300956"/>
              <a:gd name="connsiteX10" fmla="*/ 484406 w 1314106"/>
              <a:gd name="connsiteY10" fmla="*/ 2601859 h 3300956"/>
              <a:gd name="connsiteX11" fmla="*/ 3639 w 1314106"/>
              <a:gd name="connsiteY11" fmla="*/ 3299442 h 3300956"/>
              <a:gd name="connsiteX12" fmla="*/ 267590 w 1314106"/>
              <a:gd name="connsiteY12" fmla="*/ 2799822 h 3300956"/>
              <a:gd name="connsiteX13" fmla="*/ 343004 w 1314106"/>
              <a:gd name="connsiteY13" fmla="*/ 3205174 h 3300956"/>
              <a:gd name="connsiteX14" fmla="*/ 936893 w 1314106"/>
              <a:gd name="connsiteY14" fmla="*/ 1574337 h 3300956"/>
              <a:gd name="connsiteX15" fmla="*/ 993454 w 1314106"/>
              <a:gd name="connsiteY15" fmla="*/ 895607 h 3300956"/>
              <a:gd name="connsiteX16" fmla="*/ 1229124 w 1314106"/>
              <a:gd name="connsiteY16" fmla="*/ 659937 h 3300956"/>
              <a:gd name="connsiteX17" fmla="*/ 1191417 w 1314106"/>
              <a:gd name="connsiteY17" fmla="*/ 424267 h 3300956"/>
              <a:gd name="connsiteX18" fmla="*/ 1313965 w 1314106"/>
              <a:gd name="connsiteY18" fmla="*/ 61 h 330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14106" h="3300956">
                <a:moveTo>
                  <a:pt x="1313965" y="61"/>
                </a:moveTo>
                <a:cubicBezTo>
                  <a:pt x="1309252" y="-4652"/>
                  <a:pt x="1192987" y="262441"/>
                  <a:pt x="1163136" y="395987"/>
                </a:cubicBezTo>
                <a:cubicBezTo>
                  <a:pt x="1133284" y="529533"/>
                  <a:pt x="1148996" y="721211"/>
                  <a:pt x="1134856" y="801339"/>
                </a:cubicBezTo>
                <a:cubicBezTo>
                  <a:pt x="1120716" y="881467"/>
                  <a:pt x="1095577" y="757348"/>
                  <a:pt x="1078295" y="876754"/>
                </a:cubicBezTo>
                <a:cubicBezTo>
                  <a:pt x="1061013" y="996160"/>
                  <a:pt x="1046872" y="1454931"/>
                  <a:pt x="1031161" y="1517776"/>
                </a:cubicBezTo>
                <a:cubicBezTo>
                  <a:pt x="1015450" y="1580621"/>
                  <a:pt x="1023305" y="1209834"/>
                  <a:pt x="984027" y="1253826"/>
                </a:cubicBezTo>
                <a:cubicBezTo>
                  <a:pt x="944749" y="1297818"/>
                  <a:pt x="830056" y="1645038"/>
                  <a:pt x="795491" y="1781727"/>
                </a:cubicBezTo>
                <a:cubicBezTo>
                  <a:pt x="760926" y="1918416"/>
                  <a:pt x="822200" y="1965550"/>
                  <a:pt x="776637" y="2073958"/>
                </a:cubicBezTo>
                <a:cubicBezTo>
                  <a:pt x="731074" y="2182366"/>
                  <a:pt x="558249" y="2411751"/>
                  <a:pt x="522113" y="2432176"/>
                </a:cubicBezTo>
                <a:cubicBezTo>
                  <a:pt x="485977" y="2452601"/>
                  <a:pt x="566105" y="2168226"/>
                  <a:pt x="559821" y="2196506"/>
                </a:cubicBezTo>
                <a:cubicBezTo>
                  <a:pt x="553537" y="2224786"/>
                  <a:pt x="577103" y="2418036"/>
                  <a:pt x="484406" y="2601859"/>
                </a:cubicBezTo>
                <a:cubicBezTo>
                  <a:pt x="391709" y="2785682"/>
                  <a:pt x="39775" y="3266448"/>
                  <a:pt x="3639" y="3299442"/>
                </a:cubicBezTo>
                <a:cubicBezTo>
                  <a:pt x="-32497" y="3332436"/>
                  <a:pt x="211029" y="2815533"/>
                  <a:pt x="267590" y="2799822"/>
                </a:cubicBezTo>
                <a:cubicBezTo>
                  <a:pt x="324151" y="2784111"/>
                  <a:pt x="231454" y="3409421"/>
                  <a:pt x="343004" y="3205174"/>
                </a:cubicBezTo>
                <a:cubicBezTo>
                  <a:pt x="454554" y="3000927"/>
                  <a:pt x="828485" y="1959265"/>
                  <a:pt x="936893" y="1574337"/>
                </a:cubicBezTo>
                <a:cubicBezTo>
                  <a:pt x="1045301" y="1189409"/>
                  <a:pt x="944749" y="1048007"/>
                  <a:pt x="993454" y="895607"/>
                </a:cubicBezTo>
                <a:cubicBezTo>
                  <a:pt x="1042159" y="743207"/>
                  <a:pt x="1196130" y="738494"/>
                  <a:pt x="1229124" y="659937"/>
                </a:cubicBezTo>
                <a:cubicBezTo>
                  <a:pt x="1262118" y="581380"/>
                  <a:pt x="1178848" y="527962"/>
                  <a:pt x="1191417" y="424267"/>
                </a:cubicBezTo>
                <a:cubicBezTo>
                  <a:pt x="1203986" y="320572"/>
                  <a:pt x="1318678" y="4774"/>
                  <a:pt x="1313965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 181">
            <a:extLst>
              <a:ext uri="{FF2B5EF4-FFF2-40B4-BE49-F238E27FC236}">
                <a16:creationId xmlns:a16="http://schemas.microsoft.com/office/drawing/2014/main" id="{DC2B3B01-4D9B-9A93-2BE8-5F8FAB25BE72}"/>
              </a:ext>
            </a:extLst>
          </p:cNvPr>
          <p:cNvSpPr/>
          <p:nvPr/>
        </p:nvSpPr>
        <p:spPr>
          <a:xfrm>
            <a:off x="6776846" y="3374130"/>
            <a:ext cx="1220057" cy="2085260"/>
          </a:xfrm>
          <a:custGeom>
            <a:avLst/>
            <a:gdLst>
              <a:gd name="connsiteX0" fmla="*/ 491220 w 1220057"/>
              <a:gd name="connsiteY0" fmla="*/ 666 h 2085260"/>
              <a:gd name="connsiteX1" fmla="*/ 623195 w 1220057"/>
              <a:gd name="connsiteY1" fmla="*/ 226909 h 2085260"/>
              <a:gd name="connsiteX2" fmla="*/ 755170 w 1220057"/>
              <a:gd name="connsiteY2" fmla="*/ 660542 h 2085260"/>
              <a:gd name="connsiteX3" fmla="*/ 246123 w 1220057"/>
              <a:gd name="connsiteY3" fmla="*/ 1235577 h 2085260"/>
              <a:gd name="connsiteX4" fmla="*/ 528927 w 1220057"/>
              <a:gd name="connsiteY4" fmla="*/ 1131882 h 2085260"/>
              <a:gd name="connsiteX5" fmla="*/ 1026 w 1220057"/>
              <a:gd name="connsiteY5" fmla="*/ 2083990 h 2085260"/>
              <a:gd name="connsiteX6" fmla="*/ 396952 w 1220057"/>
              <a:gd name="connsiteY6" fmla="*/ 1348699 h 2085260"/>
              <a:gd name="connsiteX7" fmla="*/ 481793 w 1220057"/>
              <a:gd name="connsiteY7" fmla="*/ 1933161 h 2085260"/>
              <a:gd name="connsiteX8" fmla="*/ 915426 w 1220057"/>
              <a:gd name="connsiteY8" fmla="*/ 849078 h 2085260"/>
              <a:gd name="connsiteX9" fmla="*/ 67014 w 1220057"/>
              <a:gd name="connsiteY9" fmla="*/ 1254431 h 2085260"/>
              <a:gd name="connsiteX10" fmla="*/ 368672 w 1220057"/>
              <a:gd name="connsiteY10" fmla="*/ 1113029 h 2085260"/>
              <a:gd name="connsiteX11" fmla="*/ 745744 w 1220057"/>
              <a:gd name="connsiteY11" fmla="*/ 877359 h 2085260"/>
              <a:gd name="connsiteX12" fmla="*/ 396952 w 1220057"/>
              <a:gd name="connsiteY12" fmla="*/ 783091 h 2085260"/>
              <a:gd name="connsiteX13" fmla="*/ 340391 w 1220057"/>
              <a:gd name="connsiteY13" fmla="*/ 764237 h 2085260"/>
              <a:gd name="connsiteX14" fmla="*/ 708036 w 1220057"/>
              <a:gd name="connsiteY14" fmla="*/ 556847 h 2085260"/>
              <a:gd name="connsiteX15" fmla="*/ 877719 w 1220057"/>
              <a:gd name="connsiteY15" fmla="*/ 500286 h 2085260"/>
              <a:gd name="connsiteX16" fmla="*/ 679756 w 1220057"/>
              <a:gd name="connsiteY16" fmla="*/ 406018 h 2085260"/>
              <a:gd name="connsiteX17" fmla="*/ 1217084 w 1220057"/>
              <a:gd name="connsiteY17" fmla="*/ 349458 h 2085260"/>
              <a:gd name="connsiteX18" fmla="*/ 396952 w 1220057"/>
              <a:gd name="connsiteY18" fmla="*/ 340031 h 2085260"/>
              <a:gd name="connsiteX19" fmla="*/ 679756 w 1220057"/>
              <a:gd name="connsiteY19" fmla="*/ 321177 h 2085260"/>
              <a:gd name="connsiteX20" fmla="*/ 811731 w 1220057"/>
              <a:gd name="connsiteY20" fmla="*/ 292897 h 2085260"/>
              <a:gd name="connsiteX21" fmla="*/ 491220 w 1220057"/>
              <a:gd name="connsiteY21" fmla="*/ 666 h 208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20057" h="2085260">
                <a:moveTo>
                  <a:pt x="491220" y="666"/>
                </a:moveTo>
                <a:cubicBezTo>
                  <a:pt x="459797" y="-10332"/>
                  <a:pt x="579203" y="116930"/>
                  <a:pt x="623195" y="226909"/>
                </a:cubicBezTo>
                <a:cubicBezTo>
                  <a:pt x="667187" y="336888"/>
                  <a:pt x="818015" y="492431"/>
                  <a:pt x="755170" y="660542"/>
                </a:cubicBezTo>
                <a:cubicBezTo>
                  <a:pt x="692325" y="828653"/>
                  <a:pt x="283830" y="1157020"/>
                  <a:pt x="246123" y="1235577"/>
                </a:cubicBezTo>
                <a:cubicBezTo>
                  <a:pt x="208416" y="1314134"/>
                  <a:pt x="569776" y="990480"/>
                  <a:pt x="528927" y="1131882"/>
                </a:cubicBezTo>
                <a:cubicBezTo>
                  <a:pt x="488078" y="1273284"/>
                  <a:pt x="23022" y="2047854"/>
                  <a:pt x="1026" y="2083990"/>
                </a:cubicBezTo>
                <a:cubicBezTo>
                  <a:pt x="-20970" y="2120126"/>
                  <a:pt x="316824" y="1373837"/>
                  <a:pt x="396952" y="1348699"/>
                </a:cubicBezTo>
                <a:cubicBezTo>
                  <a:pt x="477080" y="1323561"/>
                  <a:pt x="395381" y="2016431"/>
                  <a:pt x="481793" y="1933161"/>
                </a:cubicBezTo>
                <a:cubicBezTo>
                  <a:pt x="568205" y="1849891"/>
                  <a:pt x="984556" y="962200"/>
                  <a:pt x="915426" y="849078"/>
                </a:cubicBezTo>
                <a:cubicBezTo>
                  <a:pt x="846296" y="735956"/>
                  <a:pt x="158140" y="1210439"/>
                  <a:pt x="67014" y="1254431"/>
                </a:cubicBezTo>
                <a:cubicBezTo>
                  <a:pt x="-24112" y="1298423"/>
                  <a:pt x="255550" y="1175874"/>
                  <a:pt x="368672" y="1113029"/>
                </a:cubicBezTo>
                <a:cubicBezTo>
                  <a:pt x="481794" y="1050184"/>
                  <a:pt x="741031" y="932349"/>
                  <a:pt x="745744" y="877359"/>
                </a:cubicBezTo>
                <a:cubicBezTo>
                  <a:pt x="750457" y="822369"/>
                  <a:pt x="464511" y="801945"/>
                  <a:pt x="396952" y="783091"/>
                </a:cubicBezTo>
                <a:cubicBezTo>
                  <a:pt x="329393" y="764237"/>
                  <a:pt x="288544" y="801944"/>
                  <a:pt x="340391" y="764237"/>
                </a:cubicBezTo>
                <a:cubicBezTo>
                  <a:pt x="392238" y="726530"/>
                  <a:pt x="618481" y="600839"/>
                  <a:pt x="708036" y="556847"/>
                </a:cubicBezTo>
                <a:cubicBezTo>
                  <a:pt x="797591" y="512855"/>
                  <a:pt x="882432" y="525424"/>
                  <a:pt x="877719" y="500286"/>
                </a:cubicBezTo>
                <a:cubicBezTo>
                  <a:pt x="873006" y="475148"/>
                  <a:pt x="623195" y="431156"/>
                  <a:pt x="679756" y="406018"/>
                </a:cubicBezTo>
                <a:cubicBezTo>
                  <a:pt x="736317" y="380880"/>
                  <a:pt x="1264218" y="360456"/>
                  <a:pt x="1217084" y="349458"/>
                </a:cubicBezTo>
                <a:cubicBezTo>
                  <a:pt x="1169950" y="338460"/>
                  <a:pt x="486507" y="344744"/>
                  <a:pt x="396952" y="340031"/>
                </a:cubicBezTo>
                <a:cubicBezTo>
                  <a:pt x="307397" y="335318"/>
                  <a:pt x="610626" y="329033"/>
                  <a:pt x="679756" y="321177"/>
                </a:cubicBezTo>
                <a:cubicBezTo>
                  <a:pt x="748886" y="313321"/>
                  <a:pt x="844725" y="343173"/>
                  <a:pt x="811731" y="292897"/>
                </a:cubicBezTo>
                <a:cubicBezTo>
                  <a:pt x="778737" y="242621"/>
                  <a:pt x="522643" y="11664"/>
                  <a:pt x="491220" y="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 182">
            <a:extLst>
              <a:ext uri="{FF2B5EF4-FFF2-40B4-BE49-F238E27FC236}">
                <a16:creationId xmlns:a16="http://schemas.microsoft.com/office/drawing/2014/main" id="{7B486E62-F7B5-3A9E-78E3-D886C061D9F1}"/>
              </a:ext>
            </a:extLst>
          </p:cNvPr>
          <p:cNvSpPr/>
          <p:nvPr/>
        </p:nvSpPr>
        <p:spPr>
          <a:xfrm>
            <a:off x="6947549" y="7126562"/>
            <a:ext cx="662729" cy="1351538"/>
          </a:xfrm>
          <a:custGeom>
            <a:avLst/>
            <a:gdLst>
              <a:gd name="connsiteX0" fmla="*/ 301663 w 662729"/>
              <a:gd name="connsiteY0" fmla="*/ 102 h 1351538"/>
              <a:gd name="connsiteX1" fmla="*/ 122554 w 662729"/>
              <a:gd name="connsiteY1" fmla="*/ 659978 h 1351538"/>
              <a:gd name="connsiteX2" fmla="*/ 659882 w 662729"/>
              <a:gd name="connsiteY2" fmla="*/ 1338708 h 1351538"/>
              <a:gd name="connsiteX3" fmla="*/ 320517 w 662729"/>
              <a:gd name="connsiteY3" fmla="*/ 1074758 h 1351538"/>
              <a:gd name="connsiteX4" fmla="*/ 6 w 662729"/>
              <a:gd name="connsiteY4" fmla="*/ 707112 h 1351538"/>
              <a:gd name="connsiteX5" fmla="*/ 301663 w 662729"/>
              <a:gd name="connsiteY5" fmla="*/ 102 h 135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2729" h="1351538">
                <a:moveTo>
                  <a:pt x="301663" y="102"/>
                </a:moveTo>
                <a:cubicBezTo>
                  <a:pt x="322088" y="-7754"/>
                  <a:pt x="62851" y="436877"/>
                  <a:pt x="122554" y="659978"/>
                </a:cubicBezTo>
                <a:cubicBezTo>
                  <a:pt x="182257" y="883079"/>
                  <a:pt x="626888" y="1269578"/>
                  <a:pt x="659882" y="1338708"/>
                </a:cubicBezTo>
                <a:cubicBezTo>
                  <a:pt x="692876" y="1407838"/>
                  <a:pt x="430496" y="1180024"/>
                  <a:pt x="320517" y="1074758"/>
                </a:cubicBezTo>
                <a:cubicBezTo>
                  <a:pt x="210538" y="969492"/>
                  <a:pt x="1577" y="889364"/>
                  <a:pt x="6" y="707112"/>
                </a:cubicBezTo>
                <a:cubicBezTo>
                  <a:pt x="-1565" y="524860"/>
                  <a:pt x="281238" y="7958"/>
                  <a:pt x="301663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 183">
            <a:extLst>
              <a:ext uri="{FF2B5EF4-FFF2-40B4-BE49-F238E27FC236}">
                <a16:creationId xmlns:a16="http://schemas.microsoft.com/office/drawing/2014/main" id="{28C3CE60-AE0F-E01C-6E11-56882EB188D5}"/>
              </a:ext>
            </a:extLst>
          </p:cNvPr>
          <p:cNvSpPr/>
          <p:nvPr/>
        </p:nvSpPr>
        <p:spPr>
          <a:xfrm>
            <a:off x="6998001" y="7127218"/>
            <a:ext cx="581226" cy="4330268"/>
          </a:xfrm>
          <a:custGeom>
            <a:avLst/>
            <a:gdLst>
              <a:gd name="connsiteX0" fmla="*/ 43822 w 581226"/>
              <a:gd name="connsiteY0" fmla="*/ 46580 h 4330268"/>
              <a:gd name="connsiteX1" fmla="*/ 62675 w 581226"/>
              <a:gd name="connsiteY1" fmla="*/ 121994 h 4330268"/>
              <a:gd name="connsiteX2" fmla="*/ 402040 w 581226"/>
              <a:gd name="connsiteY2" fmla="*/ 734737 h 4330268"/>
              <a:gd name="connsiteX3" fmla="*/ 241785 w 581226"/>
              <a:gd name="connsiteY3" fmla="*/ 1234357 h 4330268"/>
              <a:gd name="connsiteX4" fmla="*/ 458601 w 581226"/>
              <a:gd name="connsiteY4" fmla="*/ 2610671 h 4330268"/>
              <a:gd name="connsiteX5" fmla="*/ 298345 w 581226"/>
              <a:gd name="connsiteY5" fmla="*/ 2469269 h 4330268"/>
              <a:gd name="connsiteX6" fmla="*/ 581150 w 581226"/>
              <a:gd name="connsiteY6" fmla="*/ 4326349 h 4330268"/>
              <a:gd name="connsiteX7" fmla="*/ 326626 w 581226"/>
              <a:gd name="connsiteY7" fmla="*/ 2902902 h 4330268"/>
              <a:gd name="connsiteX8" fmla="*/ 307772 w 581226"/>
              <a:gd name="connsiteY8" fmla="*/ 1017541 h 4330268"/>
              <a:gd name="connsiteX9" fmla="*/ 524589 w 581226"/>
              <a:gd name="connsiteY9" fmla="*/ 668749 h 4330268"/>
              <a:gd name="connsiteX10" fmla="*/ 43822 w 581226"/>
              <a:gd name="connsiteY10" fmla="*/ 46580 h 4330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226" h="4330268">
                <a:moveTo>
                  <a:pt x="43822" y="46580"/>
                </a:moveTo>
                <a:cubicBezTo>
                  <a:pt x="-33164" y="-44546"/>
                  <a:pt x="2972" y="7301"/>
                  <a:pt x="62675" y="121994"/>
                </a:cubicBezTo>
                <a:cubicBezTo>
                  <a:pt x="122378" y="236687"/>
                  <a:pt x="372188" y="549343"/>
                  <a:pt x="402040" y="734737"/>
                </a:cubicBezTo>
                <a:cubicBezTo>
                  <a:pt x="431892" y="920131"/>
                  <a:pt x="232358" y="921701"/>
                  <a:pt x="241785" y="1234357"/>
                </a:cubicBezTo>
                <a:cubicBezTo>
                  <a:pt x="251212" y="1547013"/>
                  <a:pt x="449174" y="2404852"/>
                  <a:pt x="458601" y="2610671"/>
                </a:cubicBezTo>
                <a:cubicBezTo>
                  <a:pt x="468028" y="2816490"/>
                  <a:pt x="277920" y="2183323"/>
                  <a:pt x="298345" y="2469269"/>
                </a:cubicBezTo>
                <a:cubicBezTo>
                  <a:pt x="318770" y="2755215"/>
                  <a:pt x="576437" y="4254077"/>
                  <a:pt x="581150" y="4326349"/>
                </a:cubicBezTo>
                <a:cubicBezTo>
                  <a:pt x="585864" y="4398621"/>
                  <a:pt x="372189" y="3454370"/>
                  <a:pt x="326626" y="2902902"/>
                </a:cubicBezTo>
                <a:cubicBezTo>
                  <a:pt x="281063" y="2351434"/>
                  <a:pt x="274778" y="1389900"/>
                  <a:pt x="307772" y="1017541"/>
                </a:cubicBezTo>
                <a:cubicBezTo>
                  <a:pt x="340766" y="645182"/>
                  <a:pt x="574865" y="830576"/>
                  <a:pt x="524589" y="668749"/>
                </a:cubicBezTo>
                <a:cubicBezTo>
                  <a:pt x="474313" y="506922"/>
                  <a:pt x="120808" y="137706"/>
                  <a:pt x="43822" y="46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 184">
            <a:extLst>
              <a:ext uri="{FF2B5EF4-FFF2-40B4-BE49-F238E27FC236}">
                <a16:creationId xmlns:a16="http://schemas.microsoft.com/office/drawing/2014/main" id="{C8161E72-907E-D761-0756-F918EDB5CBC1}"/>
              </a:ext>
            </a:extLst>
          </p:cNvPr>
          <p:cNvSpPr/>
          <p:nvPr/>
        </p:nvSpPr>
        <p:spPr>
          <a:xfrm>
            <a:off x="7063303" y="8221516"/>
            <a:ext cx="935592" cy="3989072"/>
          </a:xfrm>
          <a:custGeom>
            <a:avLst/>
            <a:gdLst>
              <a:gd name="connsiteX0" fmla="*/ 185909 w 935592"/>
              <a:gd name="connsiteY0" fmla="*/ 17511 h 3989072"/>
              <a:gd name="connsiteX1" fmla="*/ 299031 w 935592"/>
              <a:gd name="connsiteY1" fmla="*/ 338022 h 3989072"/>
              <a:gd name="connsiteX2" fmla="*/ 628969 w 935592"/>
              <a:gd name="connsiteY2" fmla="*/ 1874591 h 3989072"/>
              <a:gd name="connsiteX3" fmla="*/ 289604 w 935592"/>
              <a:gd name="connsiteY3" fmla="*/ 2770138 h 3989072"/>
              <a:gd name="connsiteX4" fmla="*/ 402726 w 935592"/>
              <a:gd name="connsiteY4" fmla="*/ 2845552 h 3989072"/>
              <a:gd name="connsiteX5" fmla="*/ 6800 w 935592"/>
              <a:gd name="connsiteY5" fmla="*/ 3976769 h 3989072"/>
              <a:gd name="connsiteX6" fmla="*/ 789225 w 935592"/>
              <a:gd name="connsiteY6" fmla="*/ 2015993 h 3989072"/>
              <a:gd name="connsiteX7" fmla="*/ 930627 w 935592"/>
              <a:gd name="connsiteY7" fmla="*/ 913057 h 3989072"/>
              <a:gd name="connsiteX8" fmla="*/ 713810 w 935592"/>
              <a:gd name="connsiteY8" fmla="*/ 894204 h 3989072"/>
              <a:gd name="connsiteX9" fmla="*/ 779798 w 935592"/>
              <a:gd name="connsiteY9" fmla="*/ 1836884 h 3989072"/>
              <a:gd name="connsiteX10" fmla="*/ 355592 w 935592"/>
              <a:gd name="connsiteY10" fmla="*/ 667960 h 3989072"/>
              <a:gd name="connsiteX11" fmla="*/ 185909 w 935592"/>
              <a:gd name="connsiteY11" fmla="*/ 17511 h 398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5592" h="3989072">
                <a:moveTo>
                  <a:pt x="185909" y="17511"/>
                </a:moveTo>
                <a:cubicBezTo>
                  <a:pt x="176482" y="-37479"/>
                  <a:pt x="225188" y="28509"/>
                  <a:pt x="299031" y="338022"/>
                </a:cubicBezTo>
                <a:cubicBezTo>
                  <a:pt x="372874" y="647535"/>
                  <a:pt x="630540" y="1469238"/>
                  <a:pt x="628969" y="1874591"/>
                </a:cubicBezTo>
                <a:cubicBezTo>
                  <a:pt x="627398" y="2279944"/>
                  <a:pt x="327311" y="2608311"/>
                  <a:pt x="289604" y="2770138"/>
                </a:cubicBezTo>
                <a:cubicBezTo>
                  <a:pt x="251897" y="2931965"/>
                  <a:pt x="449860" y="2644447"/>
                  <a:pt x="402726" y="2845552"/>
                </a:cubicBezTo>
                <a:cubicBezTo>
                  <a:pt x="355592" y="3046657"/>
                  <a:pt x="-57616" y="4115029"/>
                  <a:pt x="6800" y="3976769"/>
                </a:cubicBezTo>
                <a:cubicBezTo>
                  <a:pt x="71216" y="3838509"/>
                  <a:pt x="635254" y="2526612"/>
                  <a:pt x="789225" y="2015993"/>
                </a:cubicBezTo>
                <a:cubicBezTo>
                  <a:pt x="943196" y="1505374"/>
                  <a:pt x="943196" y="1100022"/>
                  <a:pt x="930627" y="913057"/>
                </a:cubicBezTo>
                <a:cubicBezTo>
                  <a:pt x="918058" y="726092"/>
                  <a:pt x="738948" y="740233"/>
                  <a:pt x="713810" y="894204"/>
                </a:cubicBezTo>
                <a:cubicBezTo>
                  <a:pt x="688672" y="1048175"/>
                  <a:pt x="839501" y="1874591"/>
                  <a:pt x="779798" y="1836884"/>
                </a:cubicBezTo>
                <a:cubicBezTo>
                  <a:pt x="720095" y="1799177"/>
                  <a:pt x="453002" y="972760"/>
                  <a:pt x="355592" y="667960"/>
                </a:cubicBezTo>
                <a:cubicBezTo>
                  <a:pt x="258182" y="363160"/>
                  <a:pt x="195336" y="72501"/>
                  <a:pt x="185909" y="17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 185">
            <a:extLst>
              <a:ext uri="{FF2B5EF4-FFF2-40B4-BE49-F238E27FC236}">
                <a16:creationId xmlns:a16="http://schemas.microsoft.com/office/drawing/2014/main" id="{3A8F921B-CE52-F470-F3CB-6213AE6CCA25}"/>
              </a:ext>
            </a:extLst>
          </p:cNvPr>
          <p:cNvSpPr/>
          <p:nvPr/>
        </p:nvSpPr>
        <p:spPr>
          <a:xfrm>
            <a:off x="1126086" y="8586842"/>
            <a:ext cx="799700" cy="4157681"/>
          </a:xfrm>
          <a:custGeom>
            <a:avLst/>
            <a:gdLst>
              <a:gd name="connsiteX0" fmla="*/ 683860 w 799700"/>
              <a:gd name="connsiteY0" fmla="*/ 1122766 h 4157681"/>
              <a:gd name="connsiteX1" fmla="*/ 344495 w 799700"/>
              <a:gd name="connsiteY1" fmla="*/ 2404812 h 4157681"/>
              <a:gd name="connsiteX2" fmla="*/ 391629 w 799700"/>
              <a:gd name="connsiteY2" fmla="*/ 3517174 h 4157681"/>
              <a:gd name="connsiteX3" fmla="*/ 542458 w 799700"/>
              <a:gd name="connsiteY3" fmla="*/ 1499838 h 4157681"/>
              <a:gd name="connsiteX4" fmla="*/ 127679 w 799700"/>
              <a:gd name="connsiteY4" fmla="*/ 4111063 h 4157681"/>
              <a:gd name="connsiteX5" fmla="*/ 80545 w 799700"/>
              <a:gd name="connsiteY5" fmla="*/ 3036407 h 4157681"/>
              <a:gd name="connsiteX6" fmla="*/ 438763 w 799700"/>
              <a:gd name="connsiteY6" fmla="*/ 1292449 h 4157681"/>
              <a:gd name="connsiteX7" fmla="*/ 5130 w 799700"/>
              <a:gd name="connsiteY7" fmla="*/ 3375772 h 4157681"/>
              <a:gd name="connsiteX8" fmla="*/ 796982 w 799700"/>
              <a:gd name="connsiteY8" fmla="*/ 10403 h 4157681"/>
              <a:gd name="connsiteX9" fmla="*/ 278508 w 799700"/>
              <a:gd name="connsiteY9" fmla="*/ 2282263 h 4157681"/>
              <a:gd name="connsiteX10" fmla="*/ 683860 w 799700"/>
              <a:gd name="connsiteY10" fmla="*/ 1122766 h 4157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9700" h="4157681">
                <a:moveTo>
                  <a:pt x="683860" y="1122766"/>
                </a:moveTo>
                <a:cubicBezTo>
                  <a:pt x="694858" y="1143191"/>
                  <a:pt x="393200" y="2005744"/>
                  <a:pt x="344495" y="2404812"/>
                </a:cubicBezTo>
                <a:cubicBezTo>
                  <a:pt x="295790" y="2803880"/>
                  <a:pt x="358635" y="3668003"/>
                  <a:pt x="391629" y="3517174"/>
                </a:cubicBezTo>
                <a:cubicBezTo>
                  <a:pt x="424623" y="3366345"/>
                  <a:pt x="586450" y="1400857"/>
                  <a:pt x="542458" y="1499838"/>
                </a:cubicBezTo>
                <a:cubicBezTo>
                  <a:pt x="498466" y="1598819"/>
                  <a:pt x="204664" y="3854968"/>
                  <a:pt x="127679" y="4111063"/>
                </a:cubicBezTo>
                <a:cubicBezTo>
                  <a:pt x="50694" y="4367158"/>
                  <a:pt x="28698" y="3506176"/>
                  <a:pt x="80545" y="3036407"/>
                </a:cubicBezTo>
                <a:cubicBezTo>
                  <a:pt x="132392" y="2566638"/>
                  <a:pt x="451332" y="1235888"/>
                  <a:pt x="438763" y="1292449"/>
                </a:cubicBezTo>
                <a:cubicBezTo>
                  <a:pt x="426194" y="1349010"/>
                  <a:pt x="-54573" y="3589446"/>
                  <a:pt x="5130" y="3375772"/>
                </a:cubicBezTo>
                <a:cubicBezTo>
                  <a:pt x="64833" y="3162098"/>
                  <a:pt x="751419" y="192654"/>
                  <a:pt x="796982" y="10403"/>
                </a:cubicBezTo>
                <a:cubicBezTo>
                  <a:pt x="842545" y="-171849"/>
                  <a:pt x="300504" y="2098440"/>
                  <a:pt x="278508" y="2282263"/>
                </a:cubicBezTo>
                <a:cubicBezTo>
                  <a:pt x="256512" y="2466086"/>
                  <a:pt x="672862" y="1102341"/>
                  <a:pt x="683860" y="1122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 186">
            <a:extLst>
              <a:ext uri="{FF2B5EF4-FFF2-40B4-BE49-F238E27FC236}">
                <a16:creationId xmlns:a16="http://schemas.microsoft.com/office/drawing/2014/main" id="{4D52F927-772F-CA50-126F-E9C62950F5A9}"/>
              </a:ext>
            </a:extLst>
          </p:cNvPr>
          <p:cNvSpPr/>
          <p:nvPr/>
        </p:nvSpPr>
        <p:spPr>
          <a:xfrm>
            <a:off x="6815509" y="7972309"/>
            <a:ext cx="1057030" cy="4848733"/>
          </a:xfrm>
          <a:custGeom>
            <a:avLst/>
            <a:gdLst>
              <a:gd name="connsiteX0" fmla="*/ 461984 w 1057030"/>
              <a:gd name="connsiteY0" fmla="*/ 59328 h 4848733"/>
              <a:gd name="connsiteX1" fmla="*/ 480837 w 1057030"/>
              <a:gd name="connsiteY1" fmla="*/ 191303 h 4848733"/>
              <a:gd name="connsiteX2" fmla="*/ 961604 w 1057030"/>
              <a:gd name="connsiteY2" fmla="*/ 1737299 h 4848733"/>
              <a:gd name="connsiteX3" fmla="*/ 829629 w 1057030"/>
              <a:gd name="connsiteY3" fmla="*/ 1916409 h 4848733"/>
              <a:gd name="connsiteX4" fmla="*/ 763642 w 1057030"/>
              <a:gd name="connsiteY4" fmla="*/ 3264442 h 4848733"/>
              <a:gd name="connsiteX5" fmla="*/ 593959 w 1057030"/>
              <a:gd name="connsiteY5" fmla="*/ 4235402 h 4848733"/>
              <a:gd name="connsiteX6" fmla="*/ 509118 w 1057030"/>
              <a:gd name="connsiteY6" fmla="*/ 4084573 h 4848733"/>
              <a:gd name="connsiteX7" fmla="*/ 70 w 1057030"/>
              <a:gd name="connsiteY7" fmla="*/ 4848145 h 4848733"/>
              <a:gd name="connsiteX8" fmla="*/ 546825 w 1057030"/>
              <a:gd name="connsiteY8" fmla="*/ 4216549 h 4848733"/>
              <a:gd name="connsiteX9" fmla="*/ 688227 w 1057030"/>
              <a:gd name="connsiteY9" fmla="*/ 4537060 h 4848733"/>
              <a:gd name="connsiteX10" fmla="*/ 876763 w 1057030"/>
              <a:gd name="connsiteY10" fmla="*/ 2227493 h 4848733"/>
              <a:gd name="connsiteX11" fmla="*/ 678800 w 1057030"/>
              <a:gd name="connsiteY11" fmla="*/ 1529910 h 4848733"/>
              <a:gd name="connsiteX12" fmla="*/ 1055872 w 1057030"/>
              <a:gd name="connsiteY12" fmla="*/ 1935262 h 4848733"/>
              <a:gd name="connsiteX13" fmla="*/ 801349 w 1057030"/>
              <a:gd name="connsiteY13" fmla="*/ 332705 h 4848733"/>
              <a:gd name="connsiteX14" fmla="*/ 942751 w 1057030"/>
              <a:gd name="connsiteY14" fmla="*/ 1331947 h 4848733"/>
              <a:gd name="connsiteX15" fmla="*/ 575105 w 1057030"/>
              <a:gd name="connsiteY15" fmla="*/ 511815 h 4848733"/>
              <a:gd name="connsiteX16" fmla="*/ 461984 w 1057030"/>
              <a:gd name="connsiteY16" fmla="*/ 59328 h 484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7030" h="4848733">
                <a:moveTo>
                  <a:pt x="461984" y="59328"/>
                </a:moveTo>
                <a:cubicBezTo>
                  <a:pt x="446273" y="5909"/>
                  <a:pt x="397567" y="-88359"/>
                  <a:pt x="480837" y="191303"/>
                </a:cubicBezTo>
                <a:cubicBezTo>
                  <a:pt x="564107" y="470965"/>
                  <a:pt x="903472" y="1449781"/>
                  <a:pt x="961604" y="1737299"/>
                </a:cubicBezTo>
                <a:cubicBezTo>
                  <a:pt x="1019736" y="2024817"/>
                  <a:pt x="862623" y="1661885"/>
                  <a:pt x="829629" y="1916409"/>
                </a:cubicBezTo>
                <a:cubicBezTo>
                  <a:pt x="796635" y="2170933"/>
                  <a:pt x="802920" y="2877943"/>
                  <a:pt x="763642" y="3264442"/>
                </a:cubicBezTo>
                <a:cubicBezTo>
                  <a:pt x="724364" y="3650941"/>
                  <a:pt x="636380" y="4098714"/>
                  <a:pt x="593959" y="4235402"/>
                </a:cubicBezTo>
                <a:cubicBezTo>
                  <a:pt x="551538" y="4372090"/>
                  <a:pt x="608099" y="3982449"/>
                  <a:pt x="509118" y="4084573"/>
                </a:cubicBezTo>
                <a:cubicBezTo>
                  <a:pt x="410137" y="4186697"/>
                  <a:pt x="-6214" y="4826149"/>
                  <a:pt x="70" y="4848145"/>
                </a:cubicBezTo>
                <a:cubicBezTo>
                  <a:pt x="6354" y="4870141"/>
                  <a:pt x="432132" y="4268396"/>
                  <a:pt x="546825" y="4216549"/>
                </a:cubicBezTo>
                <a:cubicBezTo>
                  <a:pt x="661518" y="4164702"/>
                  <a:pt x="633237" y="4868569"/>
                  <a:pt x="688227" y="4537060"/>
                </a:cubicBezTo>
                <a:cubicBezTo>
                  <a:pt x="743217" y="4205551"/>
                  <a:pt x="878334" y="2728685"/>
                  <a:pt x="876763" y="2227493"/>
                </a:cubicBezTo>
                <a:cubicBezTo>
                  <a:pt x="875192" y="1726301"/>
                  <a:pt x="648949" y="1578615"/>
                  <a:pt x="678800" y="1529910"/>
                </a:cubicBezTo>
                <a:cubicBezTo>
                  <a:pt x="708651" y="1481205"/>
                  <a:pt x="1035447" y="2134796"/>
                  <a:pt x="1055872" y="1935262"/>
                </a:cubicBezTo>
                <a:cubicBezTo>
                  <a:pt x="1076297" y="1735728"/>
                  <a:pt x="820203" y="433258"/>
                  <a:pt x="801349" y="332705"/>
                </a:cubicBezTo>
                <a:cubicBezTo>
                  <a:pt x="782496" y="232153"/>
                  <a:pt x="980458" y="1302095"/>
                  <a:pt x="942751" y="1331947"/>
                </a:cubicBezTo>
                <a:cubicBezTo>
                  <a:pt x="905044" y="1361799"/>
                  <a:pt x="656804" y="725489"/>
                  <a:pt x="575105" y="511815"/>
                </a:cubicBezTo>
                <a:cubicBezTo>
                  <a:pt x="493406" y="298141"/>
                  <a:pt x="477695" y="112747"/>
                  <a:pt x="461984" y="593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 187">
            <a:extLst>
              <a:ext uri="{FF2B5EF4-FFF2-40B4-BE49-F238E27FC236}">
                <a16:creationId xmlns:a16="http://schemas.microsoft.com/office/drawing/2014/main" id="{16DFB8ED-4E1A-AA17-F4E4-294DE40DFFB4}"/>
              </a:ext>
            </a:extLst>
          </p:cNvPr>
          <p:cNvSpPr/>
          <p:nvPr/>
        </p:nvSpPr>
        <p:spPr>
          <a:xfrm>
            <a:off x="3071702" y="1817117"/>
            <a:ext cx="410781" cy="2341610"/>
          </a:xfrm>
          <a:custGeom>
            <a:avLst/>
            <a:gdLst>
              <a:gd name="connsiteX0" fmla="*/ 406789 w 410781"/>
              <a:gd name="connsiteY0" fmla="*/ 11683 h 2341610"/>
              <a:gd name="connsiteX1" fmla="*/ 331374 w 410781"/>
              <a:gd name="connsiteY1" fmla="*/ 1633093 h 2341610"/>
              <a:gd name="connsiteX2" fmla="*/ 340801 w 410781"/>
              <a:gd name="connsiteY2" fmla="*/ 1340862 h 2341610"/>
              <a:gd name="connsiteX3" fmla="*/ 274813 w 410781"/>
              <a:gd name="connsiteY3" fmla="*/ 2236409 h 2341610"/>
              <a:gd name="connsiteX4" fmla="*/ 284240 w 410781"/>
              <a:gd name="connsiteY4" fmla="*/ 2189275 h 2341610"/>
              <a:gd name="connsiteX5" fmla="*/ 20290 w 410781"/>
              <a:gd name="connsiteY5" fmla="*/ 1029778 h 2341610"/>
              <a:gd name="connsiteX6" fmla="*/ 29717 w 410781"/>
              <a:gd name="connsiteY6" fmla="*/ 1114619 h 2341610"/>
              <a:gd name="connsiteX7" fmla="*/ 123985 w 410781"/>
              <a:gd name="connsiteY7" fmla="*/ 181365 h 2341610"/>
              <a:gd name="connsiteX8" fmla="*/ 189972 w 410781"/>
              <a:gd name="connsiteY8" fmla="*/ 869522 h 2341610"/>
              <a:gd name="connsiteX9" fmla="*/ 406789 w 410781"/>
              <a:gd name="connsiteY9" fmla="*/ 11683 h 2341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0781" h="2341610">
                <a:moveTo>
                  <a:pt x="406789" y="11683"/>
                </a:moveTo>
                <a:cubicBezTo>
                  <a:pt x="430356" y="138945"/>
                  <a:pt x="342372" y="1411563"/>
                  <a:pt x="331374" y="1633093"/>
                </a:cubicBezTo>
                <a:cubicBezTo>
                  <a:pt x="320376" y="1854623"/>
                  <a:pt x="350228" y="1240309"/>
                  <a:pt x="340801" y="1340862"/>
                </a:cubicBezTo>
                <a:cubicBezTo>
                  <a:pt x="331374" y="1441415"/>
                  <a:pt x="284240" y="2095007"/>
                  <a:pt x="274813" y="2236409"/>
                </a:cubicBezTo>
                <a:cubicBezTo>
                  <a:pt x="265386" y="2377811"/>
                  <a:pt x="326660" y="2390380"/>
                  <a:pt x="284240" y="2189275"/>
                </a:cubicBezTo>
                <a:cubicBezTo>
                  <a:pt x="241819" y="1988170"/>
                  <a:pt x="62710" y="1208887"/>
                  <a:pt x="20290" y="1029778"/>
                </a:cubicBezTo>
                <a:cubicBezTo>
                  <a:pt x="-22130" y="850669"/>
                  <a:pt x="12435" y="1256021"/>
                  <a:pt x="29717" y="1114619"/>
                </a:cubicBezTo>
                <a:cubicBezTo>
                  <a:pt x="46999" y="973217"/>
                  <a:pt x="97276" y="222214"/>
                  <a:pt x="123985" y="181365"/>
                </a:cubicBezTo>
                <a:cubicBezTo>
                  <a:pt x="150694" y="140516"/>
                  <a:pt x="138125" y="900945"/>
                  <a:pt x="189972" y="869522"/>
                </a:cubicBezTo>
                <a:cubicBezTo>
                  <a:pt x="241819" y="838099"/>
                  <a:pt x="383222" y="-115579"/>
                  <a:pt x="406789" y="11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 188">
            <a:extLst>
              <a:ext uri="{FF2B5EF4-FFF2-40B4-BE49-F238E27FC236}">
                <a16:creationId xmlns:a16="http://schemas.microsoft.com/office/drawing/2014/main" id="{9CC6E5B7-7852-A46C-DB65-64971DD39C59}"/>
              </a:ext>
            </a:extLst>
          </p:cNvPr>
          <p:cNvSpPr/>
          <p:nvPr/>
        </p:nvSpPr>
        <p:spPr>
          <a:xfrm>
            <a:off x="3726337" y="5517679"/>
            <a:ext cx="338507" cy="1374569"/>
          </a:xfrm>
          <a:custGeom>
            <a:avLst/>
            <a:gdLst>
              <a:gd name="connsiteX0" fmla="*/ 195214 w 338507"/>
              <a:gd name="connsiteY0" fmla="*/ 6428 h 1374569"/>
              <a:gd name="connsiteX1" fmla="*/ 289482 w 338507"/>
              <a:gd name="connsiteY1" fmla="*/ 562610 h 1374569"/>
              <a:gd name="connsiteX2" fmla="*/ 148079 w 338507"/>
              <a:gd name="connsiteY2" fmla="*/ 1128218 h 1374569"/>
              <a:gd name="connsiteX3" fmla="*/ 336616 w 338507"/>
              <a:gd name="connsiteY3" fmla="*/ 901975 h 1374569"/>
              <a:gd name="connsiteX4" fmla="*/ 6677 w 338507"/>
              <a:gd name="connsiteY4" fmla="*/ 1373315 h 1374569"/>
              <a:gd name="connsiteX5" fmla="*/ 119799 w 338507"/>
              <a:gd name="connsiteY5" fmla="*/ 732292 h 1374569"/>
              <a:gd name="connsiteX6" fmla="*/ 176360 w 338507"/>
              <a:gd name="connsiteY6" fmla="*/ 289232 h 1374569"/>
              <a:gd name="connsiteX7" fmla="*/ 195214 w 338507"/>
              <a:gd name="connsiteY7" fmla="*/ 6428 h 137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507" h="1374569">
                <a:moveTo>
                  <a:pt x="195214" y="6428"/>
                </a:moveTo>
                <a:cubicBezTo>
                  <a:pt x="214068" y="51991"/>
                  <a:pt x="297338" y="375645"/>
                  <a:pt x="289482" y="562610"/>
                </a:cubicBezTo>
                <a:cubicBezTo>
                  <a:pt x="281626" y="749575"/>
                  <a:pt x="140223" y="1071657"/>
                  <a:pt x="148079" y="1128218"/>
                </a:cubicBezTo>
                <a:cubicBezTo>
                  <a:pt x="155935" y="1184779"/>
                  <a:pt x="360183" y="861126"/>
                  <a:pt x="336616" y="901975"/>
                </a:cubicBezTo>
                <a:cubicBezTo>
                  <a:pt x="313049" y="942824"/>
                  <a:pt x="42813" y="1401595"/>
                  <a:pt x="6677" y="1373315"/>
                </a:cubicBezTo>
                <a:cubicBezTo>
                  <a:pt x="-29459" y="1345035"/>
                  <a:pt x="91518" y="912973"/>
                  <a:pt x="119799" y="732292"/>
                </a:cubicBezTo>
                <a:cubicBezTo>
                  <a:pt x="148080" y="551611"/>
                  <a:pt x="159077" y="410209"/>
                  <a:pt x="176360" y="289232"/>
                </a:cubicBezTo>
                <a:cubicBezTo>
                  <a:pt x="193642" y="168255"/>
                  <a:pt x="176360" y="-39135"/>
                  <a:pt x="195214" y="64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 189">
            <a:extLst>
              <a:ext uri="{FF2B5EF4-FFF2-40B4-BE49-F238E27FC236}">
                <a16:creationId xmlns:a16="http://schemas.microsoft.com/office/drawing/2014/main" id="{EB4A844B-8A0A-DE3B-956B-823313479425}"/>
              </a:ext>
            </a:extLst>
          </p:cNvPr>
          <p:cNvSpPr/>
          <p:nvPr/>
        </p:nvSpPr>
        <p:spPr>
          <a:xfrm>
            <a:off x="5373971" y="5505950"/>
            <a:ext cx="866813" cy="2243741"/>
          </a:xfrm>
          <a:custGeom>
            <a:avLst/>
            <a:gdLst>
              <a:gd name="connsiteX0" fmla="*/ 715744 w 866813"/>
              <a:gd name="connsiteY0" fmla="*/ 65291 h 2243741"/>
              <a:gd name="connsiteX1" fmla="*/ 715744 w 866813"/>
              <a:gd name="connsiteY1" fmla="*/ 272681 h 2243741"/>
              <a:gd name="connsiteX2" fmla="*/ 866573 w 866813"/>
              <a:gd name="connsiteY2" fmla="*/ 1158801 h 2243741"/>
              <a:gd name="connsiteX3" fmla="*/ 734598 w 866813"/>
              <a:gd name="connsiteY3" fmla="*/ 1168227 h 2243741"/>
              <a:gd name="connsiteX4" fmla="*/ 216124 w 866813"/>
              <a:gd name="connsiteY4" fmla="*/ 1554726 h 2243741"/>
              <a:gd name="connsiteX5" fmla="*/ 8734 w 866813"/>
              <a:gd name="connsiteY5" fmla="*/ 2242883 h 2243741"/>
              <a:gd name="connsiteX6" fmla="*/ 480074 w 866813"/>
              <a:gd name="connsiteY6" fmla="*/ 1403897 h 2243741"/>
              <a:gd name="connsiteX7" fmla="*/ 762878 w 866813"/>
              <a:gd name="connsiteY7" fmla="*/ 1158801 h 2243741"/>
              <a:gd name="connsiteX8" fmla="*/ 810013 w 866813"/>
              <a:gd name="connsiteY8" fmla="*/ 564912 h 2243741"/>
              <a:gd name="connsiteX9" fmla="*/ 659184 w 866813"/>
              <a:gd name="connsiteY9" fmla="*/ 37011 h 2243741"/>
              <a:gd name="connsiteX10" fmla="*/ 715744 w 866813"/>
              <a:gd name="connsiteY10" fmla="*/ 65291 h 224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813" h="2243741">
                <a:moveTo>
                  <a:pt x="715744" y="65291"/>
                </a:moveTo>
                <a:cubicBezTo>
                  <a:pt x="725171" y="104569"/>
                  <a:pt x="690606" y="90429"/>
                  <a:pt x="715744" y="272681"/>
                </a:cubicBezTo>
                <a:cubicBezTo>
                  <a:pt x="740882" y="454933"/>
                  <a:pt x="863431" y="1009543"/>
                  <a:pt x="866573" y="1158801"/>
                </a:cubicBezTo>
                <a:cubicBezTo>
                  <a:pt x="869715" y="1308059"/>
                  <a:pt x="843006" y="1102240"/>
                  <a:pt x="734598" y="1168227"/>
                </a:cubicBezTo>
                <a:cubicBezTo>
                  <a:pt x="626190" y="1234214"/>
                  <a:pt x="337101" y="1375617"/>
                  <a:pt x="216124" y="1554726"/>
                </a:cubicBezTo>
                <a:cubicBezTo>
                  <a:pt x="95147" y="1733835"/>
                  <a:pt x="-35258" y="2268021"/>
                  <a:pt x="8734" y="2242883"/>
                </a:cubicBezTo>
                <a:cubicBezTo>
                  <a:pt x="52726" y="2217745"/>
                  <a:pt x="354383" y="1584577"/>
                  <a:pt x="480074" y="1403897"/>
                </a:cubicBezTo>
                <a:cubicBezTo>
                  <a:pt x="605765" y="1223217"/>
                  <a:pt x="707888" y="1298632"/>
                  <a:pt x="762878" y="1158801"/>
                </a:cubicBezTo>
                <a:cubicBezTo>
                  <a:pt x="817868" y="1018970"/>
                  <a:pt x="827295" y="751877"/>
                  <a:pt x="810013" y="564912"/>
                </a:cubicBezTo>
                <a:cubicBezTo>
                  <a:pt x="792731" y="377947"/>
                  <a:pt x="681180" y="117139"/>
                  <a:pt x="659184" y="37011"/>
                </a:cubicBezTo>
                <a:cubicBezTo>
                  <a:pt x="637188" y="-43117"/>
                  <a:pt x="706317" y="26013"/>
                  <a:pt x="715744" y="65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 190">
            <a:extLst>
              <a:ext uri="{FF2B5EF4-FFF2-40B4-BE49-F238E27FC236}">
                <a16:creationId xmlns:a16="http://schemas.microsoft.com/office/drawing/2014/main" id="{3CA9C822-4C73-A710-0D1E-88234E77A9AB}"/>
              </a:ext>
            </a:extLst>
          </p:cNvPr>
          <p:cNvSpPr/>
          <p:nvPr/>
        </p:nvSpPr>
        <p:spPr>
          <a:xfrm>
            <a:off x="3595775" y="5706360"/>
            <a:ext cx="404734" cy="1140504"/>
          </a:xfrm>
          <a:custGeom>
            <a:avLst/>
            <a:gdLst>
              <a:gd name="connsiteX0" fmla="*/ 372910 w 404734"/>
              <a:gd name="connsiteY0" fmla="*/ 34564 h 1140504"/>
              <a:gd name="connsiteX1" fmla="*/ 363483 w 404734"/>
              <a:gd name="connsiteY1" fmla="*/ 100551 h 1140504"/>
              <a:gd name="connsiteX2" fmla="*/ 14691 w 404734"/>
              <a:gd name="connsiteY2" fmla="*/ 835842 h 1140504"/>
              <a:gd name="connsiteX3" fmla="*/ 71252 w 404734"/>
              <a:gd name="connsiteY3" fmla="*/ 1137500 h 1140504"/>
              <a:gd name="connsiteX4" fmla="*/ 127813 w 404734"/>
              <a:gd name="connsiteY4" fmla="*/ 675586 h 1140504"/>
              <a:gd name="connsiteX5" fmla="*/ 137239 w 404734"/>
              <a:gd name="connsiteY5" fmla="*/ 364502 h 1140504"/>
              <a:gd name="connsiteX6" fmla="*/ 372910 w 404734"/>
              <a:gd name="connsiteY6" fmla="*/ 34564 h 114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734" h="1140504">
                <a:moveTo>
                  <a:pt x="372910" y="34564"/>
                </a:moveTo>
                <a:cubicBezTo>
                  <a:pt x="410617" y="-9428"/>
                  <a:pt x="423186" y="-32995"/>
                  <a:pt x="363483" y="100551"/>
                </a:cubicBezTo>
                <a:cubicBezTo>
                  <a:pt x="303780" y="234097"/>
                  <a:pt x="63396" y="663017"/>
                  <a:pt x="14691" y="835842"/>
                </a:cubicBezTo>
                <a:cubicBezTo>
                  <a:pt x="-34014" y="1008667"/>
                  <a:pt x="52398" y="1164209"/>
                  <a:pt x="71252" y="1137500"/>
                </a:cubicBezTo>
                <a:cubicBezTo>
                  <a:pt x="90106" y="1110791"/>
                  <a:pt x="116815" y="804419"/>
                  <a:pt x="127813" y="675586"/>
                </a:cubicBezTo>
                <a:cubicBezTo>
                  <a:pt x="138811" y="546753"/>
                  <a:pt x="93247" y="474481"/>
                  <a:pt x="137239" y="364502"/>
                </a:cubicBezTo>
                <a:cubicBezTo>
                  <a:pt x="181231" y="254523"/>
                  <a:pt x="335203" y="78556"/>
                  <a:pt x="372910" y="34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 191">
            <a:extLst>
              <a:ext uri="{FF2B5EF4-FFF2-40B4-BE49-F238E27FC236}">
                <a16:creationId xmlns:a16="http://schemas.microsoft.com/office/drawing/2014/main" id="{7F3F8A0F-B3AC-CCAE-36B3-2F4333E42D50}"/>
              </a:ext>
            </a:extLst>
          </p:cNvPr>
          <p:cNvSpPr/>
          <p:nvPr/>
        </p:nvSpPr>
        <p:spPr>
          <a:xfrm>
            <a:off x="271963" y="5458076"/>
            <a:ext cx="3740314" cy="1679856"/>
          </a:xfrm>
          <a:custGeom>
            <a:avLst/>
            <a:gdLst>
              <a:gd name="connsiteX0" fmla="*/ 3706148 w 3740314"/>
              <a:gd name="connsiteY0" fmla="*/ 28324 h 1679856"/>
              <a:gd name="connsiteX1" fmla="*/ 3677868 w 3740314"/>
              <a:gd name="connsiteY1" fmla="*/ 141446 h 1679856"/>
              <a:gd name="connsiteX2" fmla="*/ 3310223 w 3740314"/>
              <a:gd name="connsiteY2" fmla="*/ 801322 h 1679856"/>
              <a:gd name="connsiteX3" fmla="*/ 2556078 w 3740314"/>
              <a:gd name="connsiteY3" fmla="*/ 1234955 h 1679856"/>
              <a:gd name="connsiteX4" fmla="*/ 2490091 w 3740314"/>
              <a:gd name="connsiteY4" fmla="*/ 1357503 h 1679856"/>
              <a:gd name="connsiteX5" fmla="*/ 1414 w 3740314"/>
              <a:gd name="connsiteY5" fmla="*/ 1678015 h 1679856"/>
              <a:gd name="connsiteX6" fmla="*/ 2150726 w 3740314"/>
              <a:gd name="connsiteY6" fmla="*/ 1461198 h 1679856"/>
              <a:gd name="connsiteX7" fmla="*/ 3300796 w 3740314"/>
              <a:gd name="connsiteY7" fmla="*/ 914444 h 1679856"/>
              <a:gd name="connsiteX8" fmla="*/ 3329076 w 3740314"/>
              <a:gd name="connsiteY8" fmla="*/ 527945 h 1679856"/>
              <a:gd name="connsiteX9" fmla="*/ 3706148 w 3740314"/>
              <a:gd name="connsiteY9" fmla="*/ 28324 h 1679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40314" h="1679856">
                <a:moveTo>
                  <a:pt x="3706148" y="28324"/>
                </a:moveTo>
                <a:cubicBezTo>
                  <a:pt x="3764280" y="-36092"/>
                  <a:pt x="3743855" y="12613"/>
                  <a:pt x="3677868" y="141446"/>
                </a:cubicBezTo>
                <a:cubicBezTo>
                  <a:pt x="3611881" y="270279"/>
                  <a:pt x="3497188" y="619070"/>
                  <a:pt x="3310223" y="801322"/>
                </a:cubicBezTo>
                <a:cubicBezTo>
                  <a:pt x="3123258" y="983574"/>
                  <a:pt x="2692767" y="1142258"/>
                  <a:pt x="2556078" y="1234955"/>
                </a:cubicBezTo>
                <a:cubicBezTo>
                  <a:pt x="2419389" y="1327652"/>
                  <a:pt x="2915868" y="1283660"/>
                  <a:pt x="2490091" y="1357503"/>
                </a:cubicBezTo>
                <a:cubicBezTo>
                  <a:pt x="2064314" y="1431346"/>
                  <a:pt x="57975" y="1660732"/>
                  <a:pt x="1414" y="1678015"/>
                </a:cubicBezTo>
                <a:cubicBezTo>
                  <a:pt x="-55147" y="1695298"/>
                  <a:pt x="1600829" y="1588460"/>
                  <a:pt x="2150726" y="1461198"/>
                </a:cubicBezTo>
                <a:cubicBezTo>
                  <a:pt x="2700623" y="1333936"/>
                  <a:pt x="3104404" y="1069986"/>
                  <a:pt x="3300796" y="914444"/>
                </a:cubicBezTo>
                <a:cubicBezTo>
                  <a:pt x="3497188" y="758902"/>
                  <a:pt x="3261517" y="675632"/>
                  <a:pt x="3329076" y="527945"/>
                </a:cubicBezTo>
                <a:cubicBezTo>
                  <a:pt x="3396635" y="380258"/>
                  <a:pt x="3648016" y="92740"/>
                  <a:pt x="3706148" y="28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 192">
            <a:extLst>
              <a:ext uri="{FF2B5EF4-FFF2-40B4-BE49-F238E27FC236}">
                <a16:creationId xmlns:a16="http://schemas.microsoft.com/office/drawing/2014/main" id="{C61121A5-DACF-8EC1-165C-7D7913E792EE}"/>
              </a:ext>
            </a:extLst>
          </p:cNvPr>
          <p:cNvSpPr/>
          <p:nvPr/>
        </p:nvSpPr>
        <p:spPr>
          <a:xfrm>
            <a:off x="6108546" y="5418317"/>
            <a:ext cx="463685" cy="1519997"/>
          </a:xfrm>
          <a:custGeom>
            <a:avLst/>
            <a:gdLst>
              <a:gd name="connsiteX0" fmla="*/ 84864 w 463685"/>
              <a:gd name="connsiteY0" fmla="*/ 86937 h 1519997"/>
              <a:gd name="connsiteX1" fmla="*/ 179132 w 463685"/>
              <a:gd name="connsiteY1" fmla="*/ 228339 h 1519997"/>
              <a:gd name="connsiteX2" fmla="*/ 395949 w 463685"/>
              <a:gd name="connsiteY2" fmla="*/ 944776 h 1519997"/>
              <a:gd name="connsiteX3" fmla="*/ 405376 w 463685"/>
              <a:gd name="connsiteY3" fmla="*/ 1189873 h 1519997"/>
              <a:gd name="connsiteX4" fmla="*/ 23 w 463685"/>
              <a:gd name="connsiteY4" fmla="*/ 1519811 h 1519997"/>
              <a:gd name="connsiteX5" fmla="*/ 386522 w 463685"/>
              <a:gd name="connsiteY5" fmla="*/ 1142739 h 1519997"/>
              <a:gd name="connsiteX6" fmla="*/ 443083 w 463685"/>
              <a:gd name="connsiteY6" fmla="*/ 944776 h 1519997"/>
              <a:gd name="connsiteX7" fmla="*/ 131998 w 463685"/>
              <a:gd name="connsiteY7" fmla="*/ 68083 h 1519997"/>
              <a:gd name="connsiteX8" fmla="*/ 84864 w 463685"/>
              <a:gd name="connsiteY8" fmla="*/ 86937 h 1519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3685" h="1519997">
                <a:moveTo>
                  <a:pt x="84864" y="86937"/>
                </a:moveTo>
                <a:cubicBezTo>
                  <a:pt x="92720" y="113646"/>
                  <a:pt x="127285" y="85366"/>
                  <a:pt x="179132" y="228339"/>
                </a:cubicBezTo>
                <a:cubicBezTo>
                  <a:pt x="230979" y="371312"/>
                  <a:pt x="358242" y="784520"/>
                  <a:pt x="395949" y="944776"/>
                </a:cubicBezTo>
                <a:cubicBezTo>
                  <a:pt x="433656" y="1105032"/>
                  <a:pt x="471364" y="1094034"/>
                  <a:pt x="405376" y="1189873"/>
                </a:cubicBezTo>
                <a:cubicBezTo>
                  <a:pt x="339388" y="1285712"/>
                  <a:pt x="3165" y="1527667"/>
                  <a:pt x="23" y="1519811"/>
                </a:cubicBezTo>
                <a:cubicBezTo>
                  <a:pt x="-3119" y="1511955"/>
                  <a:pt x="312679" y="1238578"/>
                  <a:pt x="386522" y="1142739"/>
                </a:cubicBezTo>
                <a:cubicBezTo>
                  <a:pt x="460365" y="1046900"/>
                  <a:pt x="485504" y="1123885"/>
                  <a:pt x="443083" y="944776"/>
                </a:cubicBezTo>
                <a:cubicBezTo>
                  <a:pt x="400662" y="765667"/>
                  <a:pt x="190130" y="218912"/>
                  <a:pt x="131998" y="68083"/>
                </a:cubicBezTo>
                <a:cubicBezTo>
                  <a:pt x="73866" y="-82746"/>
                  <a:pt x="77008" y="60228"/>
                  <a:pt x="84864" y="86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 193">
            <a:extLst>
              <a:ext uri="{FF2B5EF4-FFF2-40B4-BE49-F238E27FC236}">
                <a16:creationId xmlns:a16="http://schemas.microsoft.com/office/drawing/2014/main" id="{6BEBBF3A-A70C-C125-47A4-2427A3C221F5}"/>
              </a:ext>
            </a:extLst>
          </p:cNvPr>
          <p:cNvSpPr/>
          <p:nvPr/>
        </p:nvSpPr>
        <p:spPr>
          <a:xfrm>
            <a:off x="6192025" y="5551698"/>
            <a:ext cx="246482" cy="1375438"/>
          </a:xfrm>
          <a:custGeom>
            <a:avLst/>
            <a:gdLst>
              <a:gd name="connsiteX0" fmla="*/ 57946 w 246482"/>
              <a:gd name="connsiteY0" fmla="*/ 690 h 1375438"/>
              <a:gd name="connsiteX1" fmla="*/ 152214 w 246482"/>
              <a:gd name="connsiteY1" fmla="*/ 632286 h 1375438"/>
              <a:gd name="connsiteX2" fmla="*/ 246482 w 246482"/>
              <a:gd name="connsiteY2" fmla="*/ 1367576 h 1375438"/>
              <a:gd name="connsiteX3" fmla="*/ 152214 w 246482"/>
              <a:gd name="connsiteY3" fmla="*/ 990504 h 1375438"/>
              <a:gd name="connsiteX4" fmla="*/ 1385 w 246482"/>
              <a:gd name="connsiteY4" fmla="*/ 519164 h 1375438"/>
              <a:gd name="connsiteX5" fmla="*/ 57946 w 246482"/>
              <a:gd name="connsiteY5" fmla="*/ 690 h 137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482" h="1375438">
                <a:moveTo>
                  <a:pt x="57946" y="690"/>
                </a:moveTo>
                <a:cubicBezTo>
                  <a:pt x="83084" y="19544"/>
                  <a:pt x="120791" y="404472"/>
                  <a:pt x="152214" y="632286"/>
                </a:cubicBezTo>
                <a:cubicBezTo>
                  <a:pt x="183637" y="860100"/>
                  <a:pt x="246482" y="1307873"/>
                  <a:pt x="246482" y="1367576"/>
                </a:cubicBezTo>
                <a:cubicBezTo>
                  <a:pt x="246482" y="1427279"/>
                  <a:pt x="193063" y="1131906"/>
                  <a:pt x="152214" y="990504"/>
                </a:cubicBezTo>
                <a:cubicBezTo>
                  <a:pt x="111365" y="849102"/>
                  <a:pt x="10812" y="684133"/>
                  <a:pt x="1385" y="519164"/>
                </a:cubicBezTo>
                <a:cubicBezTo>
                  <a:pt x="-8042" y="354195"/>
                  <a:pt x="32808" y="-18164"/>
                  <a:pt x="57946" y="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 194">
            <a:extLst>
              <a:ext uri="{FF2B5EF4-FFF2-40B4-BE49-F238E27FC236}">
                <a16:creationId xmlns:a16="http://schemas.microsoft.com/office/drawing/2014/main" id="{C4930753-680D-A146-6525-B5CCC8492D6B}"/>
              </a:ext>
            </a:extLst>
          </p:cNvPr>
          <p:cNvSpPr/>
          <p:nvPr/>
        </p:nvSpPr>
        <p:spPr>
          <a:xfrm>
            <a:off x="6621791" y="6268811"/>
            <a:ext cx="2871855" cy="1150632"/>
          </a:xfrm>
          <a:custGeom>
            <a:avLst/>
            <a:gdLst>
              <a:gd name="connsiteX0" fmla="*/ 33533 w 2871855"/>
              <a:gd name="connsiteY0" fmla="*/ 414793 h 1150632"/>
              <a:gd name="connsiteX1" fmla="*/ 118374 w 2871855"/>
              <a:gd name="connsiteY1" fmla="*/ 471354 h 1150632"/>
              <a:gd name="connsiteX2" fmla="*/ 872518 w 2871855"/>
              <a:gd name="connsiteY2" fmla="*/ 688170 h 1150632"/>
              <a:gd name="connsiteX3" fmla="*/ 1004494 w 2871855"/>
              <a:gd name="connsiteY3" fmla="*/ 697597 h 1150632"/>
              <a:gd name="connsiteX4" fmla="*/ 1353285 w 2871855"/>
              <a:gd name="connsiteY4" fmla="*/ 735304 h 1150632"/>
              <a:gd name="connsiteX5" fmla="*/ 2003735 w 2871855"/>
              <a:gd name="connsiteY5" fmla="*/ 886133 h 1150632"/>
              <a:gd name="connsiteX6" fmla="*/ 2003735 w 2871855"/>
              <a:gd name="connsiteY6" fmla="*/ 820146 h 1150632"/>
              <a:gd name="connsiteX7" fmla="*/ 2399661 w 2871855"/>
              <a:gd name="connsiteY7" fmla="*/ 933267 h 1150632"/>
              <a:gd name="connsiteX8" fmla="*/ 2512782 w 2871855"/>
              <a:gd name="connsiteY8" fmla="*/ 1008682 h 1150632"/>
              <a:gd name="connsiteX9" fmla="*/ 2871001 w 2871855"/>
              <a:gd name="connsiteY9" fmla="*/ 1150084 h 1150632"/>
              <a:gd name="connsiteX10" fmla="*/ 2399661 w 2871855"/>
              <a:gd name="connsiteY10" fmla="*/ 952121 h 1150632"/>
              <a:gd name="connsiteX11" fmla="*/ 1626663 w 2871855"/>
              <a:gd name="connsiteY11" fmla="*/ 867280 h 1150632"/>
              <a:gd name="connsiteX12" fmla="*/ 938506 w 2871855"/>
              <a:gd name="connsiteY12" fmla="*/ 716451 h 1150632"/>
              <a:gd name="connsiteX13" fmla="*/ 561434 w 2871855"/>
              <a:gd name="connsiteY13" fmla="*/ 593902 h 1150632"/>
              <a:gd name="connsiteX14" fmla="*/ 14679 w 2871855"/>
              <a:gd name="connsiteY14" fmla="*/ 14 h 1150632"/>
              <a:gd name="connsiteX15" fmla="*/ 438885 w 2871855"/>
              <a:gd name="connsiteY15" fmla="*/ 575049 h 1150632"/>
              <a:gd name="connsiteX16" fmla="*/ 33533 w 2871855"/>
              <a:gd name="connsiteY16" fmla="*/ 414793 h 115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871855" h="1150632">
                <a:moveTo>
                  <a:pt x="33533" y="414793"/>
                </a:moveTo>
                <a:cubicBezTo>
                  <a:pt x="-19886" y="397510"/>
                  <a:pt x="-21457" y="425791"/>
                  <a:pt x="118374" y="471354"/>
                </a:cubicBezTo>
                <a:cubicBezTo>
                  <a:pt x="258205" y="516917"/>
                  <a:pt x="724831" y="650463"/>
                  <a:pt x="872518" y="688170"/>
                </a:cubicBezTo>
                <a:cubicBezTo>
                  <a:pt x="1020205" y="725877"/>
                  <a:pt x="924366" y="689741"/>
                  <a:pt x="1004494" y="697597"/>
                </a:cubicBezTo>
                <a:cubicBezTo>
                  <a:pt x="1084622" y="705453"/>
                  <a:pt x="1186745" y="703881"/>
                  <a:pt x="1353285" y="735304"/>
                </a:cubicBezTo>
                <a:cubicBezTo>
                  <a:pt x="1519825" y="766727"/>
                  <a:pt x="1895327" y="871993"/>
                  <a:pt x="2003735" y="886133"/>
                </a:cubicBezTo>
                <a:cubicBezTo>
                  <a:pt x="2112143" y="900273"/>
                  <a:pt x="1937747" y="812290"/>
                  <a:pt x="2003735" y="820146"/>
                </a:cubicBezTo>
                <a:cubicBezTo>
                  <a:pt x="2069723" y="828002"/>
                  <a:pt x="2314820" y="901844"/>
                  <a:pt x="2399661" y="933267"/>
                </a:cubicBezTo>
                <a:cubicBezTo>
                  <a:pt x="2484502" y="964690"/>
                  <a:pt x="2434225" y="972546"/>
                  <a:pt x="2512782" y="1008682"/>
                </a:cubicBezTo>
                <a:cubicBezTo>
                  <a:pt x="2591339" y="1044818"/>
                  <a:pt x="2889855" y="1159511"/>
                  <a:pt x="2871001" y="1150084"/>
                </a:cubicBezTo>
                <a:cubicBezTo>
                  <a:pt x="2852148" y="1140657"/>
                  <a:pt x="2607051" y="999255"/>
                  <a:pt x="2399661" y="952121"/>
                </a:cubicBezTo>
                <a:cubicBezTo>
                  <a:pt x="2192271" y="904987"/>
                  <a:pt x="1870189" y="906558"/>
                  <a:pt x="1626663" y="867280"/>
                </a:cubicBezTo>
                <a:cubicBezTo>
                  <a:pt x="1383137" y="828002"/>
                  <a:pt x="1116044" y="762014"/>
                  <a:pt x="938506" y="716451"/>
                </a:cubicBezTo>
                <a:cubicBezTo>
                  <a:pt x="760968" y="670888"/>
                  <a:pt x="715405" y="713308"/>
                  <a:pt x="561434" y="593902"/>
                </a:cubicBezTo>
                <a:cubicBezTo>
                  <a:pt x="407463" y="474496"/>
                  <a:pt x="35104" y="3156"/>
                  <a:pt x="14679" y="14"/>
                </a:cubicBezTo>
                <a:cubicBezTo>
                  <a:pt x="-5746" y="-3128"/>
                  <a:pt x="438885" y="502777"/>
                  <a:pt x="438885" y="575049"/>
                </a:cubicBezTo>
                <a:cubicBezTo>
                  <a:pt x="438885" y="647321"/>
                  <a:pt x="86952" y="432076"/>
                  <a:pt x="33533" y="414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 195">
            <a:extLst>
              <a:ext uri="{FF2B5EF4-FFF2-40B4-BE49-F238E27FC236}">
                <a16:creationId xmlns:a16="http://schemas.microsoft.com/office/drawing/2014/main" id="{EADD908C-843F-0EC8-47B8-4EEC205747AD}"/>
              </a:ext>
            </a:extLst>
          </p:cNvPr>
          <p:cNvSpPr/>
          <p:nvPr/>
        </p:nvSpPr>
        <p:spPr>
          <a:xfrm>
            <a:off x="838858" y="7021924"/>
            <a:ext cx="726657" cy="2066244"/>
          </a:xfrm>
          <a:custGeom>
            <a:avLst/>
            <a:gdLst>
              <a:gd name="connsiteX0" fmla="*/ 128 w 726657"/>
              <a:gd name="connsiteY0" fmla="*/ 10472 h 2066244"/>
              <a:gd name="connsiteX1" fmla="*/ 216944 w 726657"/>
              <a:gd name="connsiteY1" fmla="*/ 613787 h 2066244"/>
              <a:gd name="connsiteX2" fmla="*/ 575163 w 726657"/>
              <a:gd name="connsiteY2" fmla="*/ 1886406 h 2066244"/>
              <a:gd name="connsiteX3" fmla="*/ 499748 w 726657"/>
              <a:gd name="connsiteY3" fmla="*/ 1575321 h 2066244"/>
              <a:gd name="connsiteX4" fmla="*/ 725991 w 726657"/>
              <a:gd name="connsiteY4" fmla="*/ 2065515 h 2066244"/>
              <a:gd name="connsiteX5" fmla="*/ 414907 w 726657"/>
              <a:gd name="connsiteY5" fmla="*/ 1443346 h 2066244"/>
              <a:gd name="connsiteX6" fmla="*/ 245224 w 726657"/>
              <a:gd name="connsiteY6" fmla="*/ 321556 h 2066244"/>
              <a:gd name="connsiteX7" fmla="*/ 128 w 726657"/>
              <a:gd name="connsiteY7" fmla="*/ 10472 h 2066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657" h="2066244">
                <a:moveTo>
                  <a:pt x="128" y="10472"/>
                </a:moveTo>
                <a:cubicBezTo>
                  <a:pt x="-4585" y="59177"/>
                  <a:pt x="121105" y="301131"/>
                  <a:pt x="216944" y="613787"/>
                </a:cubicBezTo>
                <a:cubicBezTo>
                  <a:pt x="312783" y="926443"/>
                  <a:pt x="528029" y="1726150"/>
                  <a:pt x="575163" y="1886406"/>
                </a:cubicBezTo>
                <a:cubicBezTo>
                  <a:pt x="622297" y="2046662"/>
                  <a:pt x="474610" y="1545470"/>
                  <a:pt x="499748" y="1575321"/>
                </a:cubicBezTo>
                <a:cubicBezTo>
                  <a:pt x="524886" y="1605172"/>
                  <a:pt x="740131" y="2087511"/>
                  <a:pt x="725991" y="2065515"/>
                </a:cubicBezTo>
                <a:cubicBezTo>
                  <a:pt x="711851" y="2043519"/>
                  <a:pt x="495035" y="1734006"/>
                  <a:pt x="414907" y="1443346"/>
                </a:cubicBezTo>
                <a:cubicBezTo>
                  <a:pt x="334779" y="1152686"/>
                  <a:pt x="319067" y="557226"/>
                  <a:pt x="245224" y="321556"/>
                </a:cubicBezTo>
                <a:cubicBezTo>
                  <a:pt x="171381" y="85886"/>
                  <a:pt x="4841" y="-38233"/>
                  <a:pt x="128" y="10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 196">
            <a:extLst>
              <a:ext uri="{FF2B5EF4-FFF2-40B4-BE49-F238E27FC236}">
                <a16:creationId xmlns:a16="http://schemas.microsoft.com/office/drawing/2014/main" id="{265821EA-2360-1B57-2409-A40503E58152}"/>
              </a:ext>
            </a:extLst>
          </p:cNvPr>
          <p:cNvSpPr/>
          <p:nvPr/>
        </p:nvSpPr>
        <p:spPr>
          <a:xfrm>
            <a:off x="622124" y="7154659"/>
            <a:ext cx="226303" cy="1777790"/>
          </a:xfrm>
          <a:custGeom>
            <a:avLst/>
            <a:gdLst>
              <a:gd name="connsiteX0" fmla="*/ 122594 w 226303"/>
              <a:gd name="connsiteY0" fmla="*/ 285 h 1777790"/>
              <a:gd name="connsiteX1" fmla="*/ 66033 w 226303"/>
              <a:gd name="connsiteY1" fmla="*/ 339650 h 1777790"/>
              <a:gd name="connsiteX2" fmla="*/ 226288 w 226303"/>
              <a:gd name="connsiteY2" fmla="*/ 735576 h 1777790"/>
              <a:gd name="connsiteX3" fmla="*/ 75460 w 226303"/>
              <a:gd name="connsiteY3" fmla="*/ 1065514 h 1777790"/>
              <a:gd name="connsiteX4" fmla="*/ 45 w 226303"/>
              <a:gd name="connsiteY4" fmla="*/ 1772525 h 1777790"/>
              <a:gd name="connsiteX5" fmla="*/ 84886 w 226303"/>
              <a:gd name="connsiteY5" fmla="*/ 660162 h 1777790"/>
              <a:gd name="connsiteX6" fmla="*/ 66033 w 226303"/>
              <a:gd name="connsiteY6" fmla="*/ 396211 h 1777790"/>
              <a:gd name="connsiteX7" fmla="*/ 122594 w 226303"/>
              <a:gd name="connsiteY7" fmla="*/ 285 h 1777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303" h="1777790">
                <a:moveTo>
                  <a:pt x="122594" y="285"/>
                </a:moveTo>
                <a:cubicBezTo>
                  <a:pt x="122594" y="-9142"/>
                  <a:pt x="48751" y="217102"/>
                  <a:pt x="66033" y="339650"/>
                </a:cubicBezTo>
                <a:cubicBezTo>
                  <a:pt x="83315" y="462198"/>
                  <a:pt x="224717" y="614599"/>
                  <a:pt x="226288" y="735576"/>
                </a:cubicBezTo>
                <a:cubicBezTo>
                  <a:pt x="227859" y="856553"/>
                  <a:pt x="113167" y="892689"/>
                  <a:pt x="75460" y="1065514"/>
                </a:cubicBezTo>
                <a:cubicBezTo>
                  <a:pt x="37753" y="1238339"/>
                  <a:pt x="-1526" y="1840084"/>
                  <a:pt x="45" y="1772525"/>
                </a:cubicBezTo>
                <a:cubicBezTo>
                  <a:pt x="1616" y="1704966"/>
                  <a:pt x="73888" y="889548"/>
                  <a:pt x="84886" y="660162"/>
                </a:cubicBezTo>
                <a:cubicBezTo>
                  <a:pt x="95884" y="430776"/>
                  <a:pt x="58177" y="501477"/>
                  <a:pt x="66033" y="396211"/>
                </a:cubicBezTo>
                <a:cubicBezTo>
                  <a:pt x="73889" y="290945"/>
                  <a:pt x="122594" y="9712"/>
                  <a:pt x="122594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 197">
            <a:extLst>
              <a:ext uri="{FF2B5EF4-FFF2-40B4-BE49-F238E27FC236}">
                <a16:creationId xmlns:a16="http://schemas.microsoft.com/office/drawing/2014/main" id="{9F53F310-33D5-BB54-B358-AE6300279984}"/>
              </a:ext>
            </a:extLst>
          </p:cNvPr>
          <p:cNvSpPr/>
          <p:nvPr/>
        </p:nvSpPr>
        <p:spPr>
          <a:xfrm>
            <a:off x="149751" y="6851911"/>
            <a:ext cx="2103571" cy="1202373"/>
          </a:xfrm>
          <a:custGeom>
            <a:avLst/>
            <a:gdLst>
              <a:gd name="connsiteX0" fmla="*/ 1078 w 2103571"/>
              <a:gd name="connsiteY0" fmla="*/ 1198580 h 1202373"/>
              <a:gd name="connsiteX1" fmla="*/ 274455 w 2103571"/>
              <a:gd name="connsiteY1" fmla="*/ 878068 h 1202373"/>
              <a:gd name="connsiteX2" fmla="*/ 576113 w 2103571"/>
              <a:gd name="connsiteY2" fmla="*/ 208765 h 1202373"/>
              <a:gd name="connsiteX3" fmla="*/ 2103255 w 2103571"/>
              <a:gd name="connsiteY3" fmla="*/ 1376 h 1202373"/>
              <a:gd name="connsiteX4" fmla="*/ 708088 w 2103571"/>
              <a:gd name="connsiteY4" fmla="*/ 284180 h 1202373"/>
              <a:gd name="connsiteX5" fmla="*/ 378150 w 2103571"/>
              <a:gd name="connsiteY5" fmla="*/ 680105 h 1202373"/>
              <a:gd name="connsiteX6" fmla="*/ 1078 w 2103571"/>
              <a:gd name="connsiteY6" fmla="*/ 1198580 h 120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571" h="1202373">
                <a:moveTo>
                  <a:pt x="1078" y="1198580"/>
                </a:moveTo>
                <a:cubicBezTo>
                  <a:pt x="-16205" y="1231574"/>
                  <a:pt x="178616" y="1043037"/>
                  <a:pt x="274455" y="878068"/>
                </a:cubicBezTo>
                <a:cubicBezTo>
                  <a:pt x="370294" y="713099"/>
                  <a:pt x="271313" y="354880"/>
                  <a:pt x="576113" y="208765"/>
                </a:cubicBezTo>
                <a:cubicBezTo>
                  <a:pt x="880913" y="62650"/>
                  <a:pt x="2081259" y="-11193"/>
                  <a:pt x="2103255" y="1376"/>
                </a:cubicBezTo>
                <a:cubicBezTo>
                  <a:pt x="2125251" y="13945"/>
                  <a:pt x="995605" y="171059"/>
                  <a:pt x="708088" y="284180"/>
                </a:cubicBezTo>
                <a:cubicBezTo>
                  <a:pt x="420571" y="397301"/>
                  <a:pt x="494414" y="526134"/>
                  <a:pt x="378150" y="680105"/>
                </a:cubicBezTo>
                <a:cubicBezTo>
                  <a:pt x="261886" y="834076"/>
                  <a:pt x="18361" y="1165586"/>
                  <a:pt x="1078" y="1198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 198">
            <a:extLst>
              <a:ext uri="{FF2B5EF4-FFF2-40B4-BE49-F238E27FC236}">
                <a16:creationId xmlns:a16="http://schemas.microsoft.com/office/drawing/2014/main" id="{A6C4179C-3726-AC09-6666-A78CDAB479B8}"/>
              </a:ext>
            </a:extLst>
          </p:cNvPr>
          <p:cNvSpPr/>
          <p:nvPr/>
        </p:nvSpPr>
        <p:spPr>
          <a:xfrm>
            <a:off x="8653806" y="7202446"/>
            <a:ext cx="484262" cy="3547454"/>
          </a:xfrm>
          <a:custGeom>
            <a:avLst/>
            <a:gdLst>
              <a:gd name="connsiteX0" fmla="*/ 461914 w 484262"/>
              <a:gd name="connsiteY0" fmla="*/ 46766 h 3547454"/>
              <a:gd name="connsiteX1" fmla="*/ 414780 w 484262"/>
              <a:gd name="connsiteY1" fmla="*/ 291863 h 3547454"/>
              <a:gd name="connsiteX2" fmla="*/ 75415 w 484262"/>
              <a:gd name="connsiteY2" fmla="*/ 1357092 h 3547454"/>
              <a:gd name="connsiteX3" fmla="*/ 47134 w 484262"/>
              <a:gd name="connsiteY3" fmla="*/ 2507162 h 3547454"/>
              <a:gd name="connsiteX4" fmla="*/ 94268 w 484262"/>
              <a:gd name="connsiteY4" fmla="*/ 3233026 h 3547454"/>
              <a:gd name="connsiteX5" fmla="*/ 122549 w 484262"/>
              <a:gd name="connsiteY5" fmla="*/ 3478123 h 3547454"/>
              <a:gd name="connsiteX6" fmla="*/ 0 w 484262"/>
              <a:gd name="connsiteY6" fmla="*/ 2026395 h 3547454"/>
              <a:gd name="connsiteX7" fmla="*/ 122549 w 484262"/>
              <a:gd name="connsiteY7" fmla="*/ 546387 h 3547454"/>
              <a:gd name="connsiteX8" fmla="*/ 141402 w 484262"/>
              <a:gd name="connsiteY8" fmla="*/ 1064861 h 3547454"/>
              <a:gd name="connsiteX9" fmla="*/ 461914 w 484262"/>
              <a:gd name="connsiteY9" fmla="*/ 46766 h 3547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4262" h="3547454">
                <a:moveTo>
                  <a:pt x="461914" y="46766"/>
                </a:moveTo>
                <a:cubicBezTo>
                  <a:pt x="507477" y="-82067"/>
                  <a:pt x="479196" y="73475"/>
                  <a:pt x="414780" y="291863"/>
                </a:cubicBezTo>
                <a:cubicBezTo>
                  <a:pt x="350364" y="510251"/>
                  <a:pt x="136689" y="987876"/>
                  <a:pt x="75415" y="1357092"/>
                </a:cubicBezTo>
                <a:cubicBezTo>
                  <a:pt x="14141" y="1726308"/>
                  <a:pt x="43992" y="2194506"/>
                  <a:pt x="47134" y="2507162"/>
                </a:cubicBezTo>
                <a:cubicBezTo>
                  <a:pt x="50276" y="2819818"/>
                  <a:pt x="81699" y="3071199"/>
                  <a:pt x="94268" y="3233026"/>
                </a:cubicBezTo>
                <a:cubicBezTo>
                  <a:pt x="106837" y="3394853"/>
                  <a:pt x="138260" y="3679228"/>
                  <a:pt x="122549" y="3478123"/>
                </a:cubicBezTo>
                <a:cubicBezTo>
                  <a:pt x="106838" y="3277018"/>
                  <a:pt x="0" y="2515018"/>
                  <a:pt x="0" y="2026395"/>
                </a:cubicBezTo>
                <a:cubicBezTo>
                  <a:pt x="0" y="1537772"/>
                  <a:pt x="98982" y="706643"/>
                  <a:pt x="122549" y="546387"/>
                </a:cubicBezTo>
                <a:cubicBezTo>
                  <a:pt x="146116" y="386131"/>
                  <a:pt x="80128" y="1146560"/>
                  <a:pt x="141402" y="1064861"/>
                </a:cubicBezTo>
                <a:cubicBezTo>
                  <a:pt x="202676" y="983162"/>
                  <a:pt x="416351" y="175599"/>
                  <a:pt x="461914" y="46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 199">
            <a:extLst>
              <a:ext uri="{FF2B5EF4-FFF2-40B4-BE49-F238E27FC236}">
                <a16:creationId xmlns:a16="http://schemas.microsoft.com/office/drawing/2014/main" id="{B7FD088F-6E1C-C244-3D61-8D45AE2FFCD1}"/>
              </a:ext>
            </a:extLst>
          </p:cNvPr>
          <p:cNvSpPr/>
          <p:nvPr/>
        </p:nvSpPr>
        <p:spPr>
          <a:xfrm>
            <a:off x="3670916" y="6631740"/>
            <a:ext cx="1106592" cy="855776"/>
          </a:xfrm>
          <a:custGeom>
            <a:avLst/>
            <a:gdLst>
              <a:gd name="connsiteX0" fmla="*/ 2559 w 1106592"/>
              <a:gd name="connsiteY0" fmla="*/ 115135 h 855776"/>
              <a:gd name="connsiteX1" fmla="*/ 208934 w 1106592"/>
              <a:gd name="connsiteY1" fmla="*/ 197685 h 855776"/>
              <a:gd name="connsiteX2" fmla="*/ 574059 w 1106592"/>
              <a:gd name="connsiteY2" fmla="*/ 159585 h 855776"/>
              <a:gd name="connsiteX3" fmla="*/ 485159 w 1106592"/>
              <a:gd name="connsiteY3" fmla="*/ 251660 h 855776"/>
              <a:gd name="connsiteX4" fmla="*/ 364509 w 1106592"/>
              <a:gd name="connsiteY4" fmla="*/ 569160 h 855776"/>
              <a:gd name="connsiteX5" fmla="*/ 501034 w 1106592"/>
              <a:gd name="connsiteY5" fmla="*/ 531060 h 855776"/>
              <a:gd name="connsiteX6" fmla="*/ 936009 w 1106592"/>
              <a:gd name="connsiteY6" fmla="*/ 759660 h 855776"/>
              <a:gd name="connsiteX7" fmla="*/ 1082059 w 1106592"/>
              <a:gd name="connsiteY7" fmla="*/ 851735 h 855776"/>
              <a:gd name="connsiteX8" fmla="*/ 462934 w 1106592"/>
              <a:gd name="connsiteY8" fmla="*/ 639010 h 855776"/>
              <a:gd name="connsiteX9" fmla="*/ 389909 w 1106592"/>
              <a:gd name="connsiteY9" fmla="*/ 512010 h 855776"/>
              <a:gd name="connsiteX10" fmla="*/ 386734 w 1106592"/>
              <a:gd name="connsiteY10" fmla="*/ 378660 h 855776"/>
              <a:gd name="connsiteX11" fmla="*/ 323234 w 1106592"/>
              <a:gd name="connsiteY11" fmla="*/ 442160 h 855776"/>
              <a:gd name="connsiteX12" fmla="*/ 424834 w 1106592"/>
              <a:gd name="connsiteY12" fmla="*/ 146885 h 855776"/>
              <a:gd name="connsiteX13" fmla="*/ 151784 w 1106592"/>
              <a:gd name="connsiteY13" fmla="*/ 835 h 855776"/>
              <a:gd name="connsiteX14" fmla="*/ 345459 w 1106592"/>
              <a:gd name="connsiteY14" fmla="*/ 207210 h 855776"/>
              <a:gd name="connsiteX15" fmla="*/ 2559 w 1106592"/>
              <a:gd name="connsiteY15" fmla="*/ 115135 h 8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06592" h="855776">
                <a:moveTo>
                  <a:pt x="2559" y="115135"/>
                </a:moveTo>
                <a:cubicBezTo>
                  <a:pt x="-20195" y="113548"/>
                  <a:pt x="113684" y="190277"/>
                  <a:pt x="208934" y="197685"/>
                </a:cubicBezTo>
                <a:cubicBezTo>
                  <a:pt x="304184" y="205093"/>
                  <a:pt x="528022" y="150589"/>
                  <a:pt x="574059" y="159585"/>
                </a:cubicBezTo>
                <a:cubicBezTo>
                  <a:pt x="620096" y="168581"/>
                  <a:pt x="520084" y="183397"/>
                  <a:pt x="485159" y="251660"/>
                </a:cubicBezTo>
                <a:cubicBezTo>
                  <a:pt x="450234" y="319923"/>
                  <a:pt x="361863" y="522593"/>
                  <a:pt x="364509" y="569160"/>
                </a:cubicBezTo>
                <a:cubicBezTo>
                  <a:pt x="367155" y="615727"/>
                  <a:pt x="405784" y="499310"/>
                  <a:pt x="501034" y="531060"/>
                </a:cubicBezTo>
                <a:cubicBezTo>
                  <a:pt x="596284" y="562810"/>
                  <a:pt x="839172" y="706214"/>
                  <a:pt x="936009" y="759660"/>
                </a:cubicBezTo>
                <a:cubicBezTo>
                  <a:pt x="1032847" y="813106"/>
                  <a:pt x="1160905" y="871843"/>
                  <a:pt x="1082059" y="851735"/>
                </a:cubicBezTo>
                <a:cubicBezTo>
                  <a:pt x="1003213" y="831627"/>
                  <a:pt x="578292" y="695631"/>
                  <a:pt x="462934" y="639010"/>
                </a:cubicBezTo>
                <a:cubicBezTo>
                  <a:pt x="347576" y="582389"/>
                  <a:pt x="402609" y="555402"/>
                  <a:pt x="389909" y="512010"/>
                </a:cubicBezTo>
                <a:cubicBezTo>
                  <a:pt x="377209" y="468618"/>
                  <a:pt x="397847" y="390302"/>
                  <a:pt x="386734" y="378660"/>
                </a:cubicBezTo>
                <a:cubicBezTo>
                  <a:pt x="375622" y="367018"/>
                  <a:pt x="316884" y="480789"/>
                  <a:pt x="323234" y="442160"/>
                </a:cubicBezTo>
                <a:cubicBezTo>
                  <a:pt x="329584" y="403531"/>
                  <a:pt x="453409" y="220439"/>
                  <a:pt x="424834" y="146885"/>
                </a:cubicBezTo>
                <a:cubicBezTo>
                  <a:pt x="396259" y="73331"/>
                  <a:pt x="165013" y="-9219"/>
                  <a:pt x="151784" y="835"/>
                </a:cubicBezTo>
                <a:cubicBezTo>
                  <a:pt x="138555" y="10889"/>
                  <a:pt x="369800" y="185514"/>
                  <a:pt x="345459" y="207210"/>
                </a:cubicBezTo>
                <a:cubicBezTo>
                  <a:pt x="321118" y="228906"/>
                  <a:pt x="25313" y="116722"/>
                  <a:pt x="2559" y="11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 200">
            <a:extLst>
              <a:ext uri="{FF2B5EF4-FFF2-40B4-BE49-F238E27FC236}">
                <a16:creationId xmlns:a16="http://schemas.microsoft.com/office/drawing/2014/main" id="{B8379A2D-25E3-E9E6-F456-6E3B2C5E890C}"/>
              </a:ext>
            </a:extLst>
          </p:cNvPr>
          <p:cNvSpPr/>
          <p:nvPr/>
        </p:nvSpPr>
        <p:spPr>
          <a:xfrm>
            <a:off x="4431526" y="7100622"/>
            <a:ext cx="1421323" cy="762965"/>
          </a:xfrm>
          <a:custGeom>
            <a:avLst/>
            <a:gdLst>
              <a:gd name="connsiteX0" fmla="*/ 774 w 1421323"/>
              <a:gd name="connsiteY0" fmla="*/ 1853 h 762965"/>
              <a:gd name="connsiteX1" fmla="*/ 76974 w 1421323"/>
              <a:gd name="connsiteY1" fmla="*/ 138378 h 762965"/>
              <a:gd name="connsiteX2" fmla="*/ 175399 w 1421323"/>
              <a:gd name="connsiteY2" fmla="*/ 516203 h 762965"/>
              <a:gd name="connsiteX3" fmla="*/ 108724 w 1421323"/>
              <a:gd name="connsiteY3" fmla="*/ 513028 h 762965"/>
              <a:gd name="connsiteX4" fmla="*/ 981849 w 1421323"/>
              <a:gd name="connsiteY4" fmla="*/ 760678 h 762965"/>
              <a:gd name="connsiteX5" fmla="*/ 1035824 w 1421323"/>
              <a:gd name="connsiteY5" fmla="*/ 611453 h 762965"/>
              <a:gd name="connsiteX6" fmla="*/ 1324749 w 1421323"/>
              <a:gd name="connsiteY6" fmla="*/ 211403 h 762965"/>
              <a:gd name="connsiteX7" fmla="*/ 1394599 w 1421323"/>
              <a:gd name="connsiteY7" fmla="*/ 109803 h 762965"/>
              <a:gd name="connsiteX8" fmla="*/ 911999 w 1421323"/>
              <a:gd name="connsiteY8" fmla="*/ 646378 h 762965"/>
              <a:gd name="connsiteX9" fmla="*/ 248424 w 1421323"/>
              <a:gd name="connsiteY9" fmla="*/ 532078 h 762965"/>
              <a:gd name="connsiteX10" fmla="*/ 184924 w 1421323"/>
              <a:gd name="connsiteY10" fmla="*/ 341578 h 762965"/>
              <a:gd name="connsiteX11" fmla="*/ 124599 w 1421323"/>
              <a:gd name="connsiteY11" fmla="*/ 220928 h 762965"/>
              <a:gd name="connsiteX12" fmla="*/ 774 w 1421323"/>
              <a:gd name="connsiteY12" fmla="*/ 1853 h 76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1323" h="762965">
                <a:moveTo>
                  <a:pt x="774" y="1853"/>
                </a:moveTo>
                <a:cubicBezTo>
                  <a:pt x="-7164" y="-11905"/>
                  <a:pt x="47870" y="52653"/>
                  <a:pt x="76974" y="138378"/>
                </a:cubicBezTo>
                <a:cubicBezTo>
                  <a:pt x="106078" y="224103"/>
                  <a:pt x="170107" y="453761"/>
                  <a:pt x="175399" y="516203"/>
                </a:cubicBezTo>
                <a:cubicBezTo>
                  <a:pt x="180691" y="578645"/>
                  <a:pt x="-25684" y="472282"/>
                  <a:pt x="108724" y="513028"/>
                </a:cubicBezTo>
                <a:cubicBezTo>
                  <a:pt x="243132" y="553774"/>
                  <a:pt x="827332" y="744274"/>
                  <a:pt x="981849" y="760678"/>
                </a:cubicBezTo>
                <a:cubicBezTo>
                  <a:pt x="1136366" y="777082"/>
                  <a:pt x="978674" y="702999"/>
                  <a:pt x="1035824" y="611453"/>
                </a:cubicBezTo>
                <a:cubicBezTo>
                  <a:pt x="1092974" y="519907"/>
                  <a:pt x="1264953" y="295011"/>
                  <a:pt x="1324749" y="211403"/>
                </a:cubicBezTo>
                <a:cubicBezTo>
                  <a:pt x="1384545" y="127795"/>
                  <a:pt x="1463391" y="37307"/>
                  <a:pt x="1394599" y="109803"/>
                </a:cubicBezTo>
                <a:cubicBezTo>
                  <a:pt x="1325807" y="182299"/>
                  <a:pt x="1103028" y="575999"/>
                  <a:pt x="911999" y="646378"/>
                </a:cubicBezTo>
                <a:cubicBezTo>
                  <a:pt x="720970" y="716757"/>
                  <a:pt x="369603" y="582878"/>
                  <a:pt x="248424" y="532078"/>
                </a:cubicBezTo>
                <a:cubicBezTo>
                  <a:pt x="127245" y="481278"/>
                  <a:pt x="205562" y="393436"/>
                  <a:pt x="184924" y="341578"/>
                </a:cubicBezTo>
                <a:cubicBezTo>
                  <a:pt x="164286" y="289720"/>
                  <a:pt x="149470" y="274374"/>
                  <a:pt x="124599" y="220928"/>
                </a:cubicBezTo>
                <a:cubicBezTo>
                  <a:pt x="99728" y="167482"/>
                  <a:pt x="8712" y="15611"/>
                  <a:pt x="774" y="18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 201">
            <a:extLst>
              <a:ext uri="{FF2B5EF4-FFF2-40B4-BE49-F238E27FC236}">
                <a16:creationId xmlns:a16="http://schemas.microsoft.com/office/drawing/2014/main" id="{AF3AF751-CF21-41F4-F451-C33F717DAE37}"/>
              </a:ext>
            </a:extLst>
          </p:cNvPr>
          <p:cNvSpPr/>
          <p:nvPr/>
        </p:nvSpPr>
        <p:spPr>
          <a:xfrm>
            <a:off x="5414944" y="6600495"/>
            <a:ext cx="1014432" cy="1327242"/>
          </a:xfrm>
          <a:custGeom>
            <a:avLst/>
            <a:gdLst>
              <a:gd name="connsiteX0" fmla="*/ 1014431 w 1014432"/>
              <a:gd name="connsiteY0" fmla="*/ 330 h 1327242"/>
              <a:gd name="connsiteX1" fmla="*/ 973156 w 1014432"/>
              <a:gd name="connsiteY1" fmla="*/ 32080 h 1327242"/>
              <a:gd name="connsiteX2" fmla="*/ 382606 w 1014432"/>
              <a:gd name="connsiteY2" fmla="*/ 555955 h 1327242"/>
              <a:gd name="connsiteX3" fmla="*/ 420706 w 1014432"/>
              <a:gd name="connsiteY3" fmla="*/ 527380 h 1327242"/>
              <a:gd name="connsiteX4" fmla="*/ 331806 w 1014432"/>
              <a:gd name="connsiteY4" fmla="*/ 606755 h 1327242"/>
              <a:gd name="connsiteX5" fmla="*/ 207981 w 1014432"/>
              <a:gd name="connsiteY5" fmla="*/ 917905 h 1327242"/>
              <a:gd name="connsiteX6" fmla="*/ 246081 w 1014432"/>
              <a:gd name="connsiteY6" fmla="*/ 854405 h 1327242"/>
              <a:gd name="connsiteX7" fmla="*/ 1606 w 1014432"/>
              <a:gd name="connsiteY7" fmla="*/ 1324305 h 1327242"/>
              <a:gd name="connsiteX8" fmla="*/ 154006 w 1014432"/>
              <a:gd name="connsiteY8" fmla="*/ 1035380 h 1327242"/>
              <a:gd name="connsiteX9" fmla="*/ 420706 w 1014432"/>
              <a:gd name="connsiteY9" fmla="*/ 667080 h 1327242"/>
              <a:gd name="connsiteX10" fmla="*/ 1014431 w 1014432"/>
              <a:gd name="connsiteY10" fmla="*/ 206705 h 1327242"/>
              <a:gd name="connsiteX11" fmla="*/ 427056 w 1014432"/>
              <a:gd name="connsiteY11" fmla="*/ 625805 h 1327242"/>
              <a:gd name="connsiteX12" fmla="*/ 820756 w 1014432"/>
              <a:gd name="connsiteY12" fmla="*/ 251155 h 1327242"/>
              <a:gd name="connsiteX13" fmla="*/ 782656 w 1014432"/>
              <a:gd name="connsiteY13" fmla="*/ 238455 h 1327242"/>
              <a:gd name="connsiteX14" fmla="*/ 976331 w 1014432"/>
              <a:gd name="connsiteY14" fmla="*/ 35255 h 1327242"/>
              <a:gd name="connsiteX15" fmla="*/ 1014431 w 1014432"/>
              <a:gd name="connsiteY15" fmla="*/ 330 h 132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14432" h="1327242">
                <a:moveTo>
                  <a:pt x="1014431" y="330"/>
                </a:moveTo>
                <a:lnTo>
                  <a:pt x="973156" y="32080"/>
                </a:lnTo>
                <a:lnTo>
                  <a:pt x="382606" y="555955"/>
                </a:lnTo>
                <a:cubicBezTo>
                  <a:pt x="290531" y="638505"/>
                  <a:pt x="429173" y="518913"/>
                  <a:pt x="420706" y="527380"/>
                </a:cubicBezTo>
                <a:cubicBezTo>
                  <a:pt x="412239" y="535847"/>
                  <a:pt x="367260" y="541668"/>
                  <a:pt x="331806" y="606755"/>
                </a:cubicBezTo>
                <a:cubicBezTo>
                  <a:pt x="296352" y="671842"/>
                  <a:pt x="222268" y="876630"/>
                  <a:pt x="207981" y="917905"/>
                </a:cubicBezTo>
                <a:cubicBezTo>
                  <a:pt x="193693" y="959180"/>
                  <a:pt x="280477" y="786672"/>
                  <a:pt x="246081" y="854405"/>
                </a:cubicBezTo>
                <a:cubicBezTo>
                  <a:pt x="211685" y="922138"/>
                  <a:pt x="16952" y="1294143"/>
                  <a:pt x="1606" y="1324305"/>
                </a:cubicBezTo>
                <a:cubicBezTo>
                  <a:pt x="-13740" y="1354468"/>
                  <a:pt x="84156" y="1144918"/>
                  <a:pt x="154006" y="1035380"/>
                </a:cubicBezTo>
                <a:cubicBezTo>
                  <a:pt x="223856" y="925843"/>
                  <a:pt x="277302" y="805192"/>
                  <a:pt x="420706" y="667080"/>
                </a:cubicBezTo>
                <a:cubicBezTo>
                  <a:pt x="564110" y="528968"/>
                  <a:pt x="1013373" y="213584"/>
                  <a:pt x="1014431" y="206705"/>
                </a:cubicBezTo>
                <a:cubicBezTo>
                  <a:pt x="1015489" y="199826"/>
                  <a:pt x="459335" y="618397"/>
                  <a:pt x="427056" y="625805"/>
                </a:cubicBezTo>
                <a:cubicBezTo>
                  <a:pt x="394777" y="633213"/>
                  <a:pt x="761489" y="315713"/>
                  <a:pt x="820756" y="251155"/>
                </a:cubicBezTo>
                <a:cubicBezTo>
                  <a:pt x="880023" y="186597"/>
                  <a:pt x="756727" y="274438"/>
                  <a:pt x="782656" y="238455"/>
                </a:cubicBezTo>
                <a:cubicBezTo>
                  <a:pt x="808585" y="202472"/>
                  <a:pt x="938760" y="74413"/>
                  <a:pt x="976331" y="35255"/>
                </a:cubicBezTo>
                <a:cubicBezTo>
                  <a:pt x="1013902" y="-3903"/>
                  <a:pt x="1010991" y="-199"/>
                  <a:pt x="1014431" y="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 202">
            <a:extLst>
              <a:ext uri="{FF2B5EF4-FFF2-40B4-BE49-F238E27FC236}">
                <a16:creationId xmlns:a16="http://schemas.microsoft.com/office/drawing/2014/main" id="{106055D3-B0C5-B131-E7FA-FC1D091B8722}"/>
              </a:ext>
            </a:extLst>
          </p:cNvPr>
          <p:cNvSpPr/>
          <p:nvPr/>
        </p:nvSpPr>
        <p:spPr>
          <a:xfrm>
            <a:off x="5146451" y="245025"/>
            <a:ext cx="849915" cy="2065155"/>
          </a:xfrm>
          <a:custGeom>
            <a:avLst/>
            <a:gdLst>
              <a:gd name="connsiteX0" fmla="*/ 805 w 849915"/>
              <a:gd name="connsiteY0" fmla="*/ 42603 h 2065155"/>
              <a:gd name="connsiteX1" fmla="*/ 138180 w 849915"/>
              <a:gd name="connsiteY1" fmla="*/ 184271 h 2065155"/>
              <a:gd name="connsiteX2" fmla="*/ 627577 w 849915"/>
              <a:gd name="connsiteY2" fmla="*/ 1004226 h 2065155"/>
              <a:gd name="connsiteX3" fmla="*/ 752073 w 849915"/>
              <a:gd name="connsiteY3" fmla="*/ 1527967 h 2065155"/>
              <a:gd name="connsiteX4" fmla="*/ 846518 w 849915"/>
              <a:gd name="connsiteY4" fmla="*/ 2034536 h 2065155"/>
              <a:gd name="connsiteX5" fmla="*/ 790710 w 849915"/>
              <a:gd name="connsiteY5" fmla="*/ 1910040 h 2065155"/>
              <a:gd name="connsiteX6" fmla="*/ 447273 w 849915"/>
              <a:gd name="connsiteY6" fmla="*/ 1102964 h 2065155"/>
              <a:gd name="connsiteX7" fmla="*/ 189695 w 849915"/>
              <a:gd name="connsiteY7" fmla="*/ 811043 h 2065155"/>
              <a:gd name="connsiteX8" fmla="*/ 181110 w 849915"/>
              <a:gd name="connsiteY8" fmla="*/ 768113 h 2065155"/>
              <a:gd name="connsiteX9" fmla="*/ 805 w 849915"/>
              <a:gd name="connsiteY9" fmla="*/ 42603 h 2065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49915" h="2065155">
                <a:moveTo>
                  <a:pt x="805" y="42603"/>
                </a:moveTo>
                <a:cubicBezTo>
                  <a:pt x="-6350" y="-54704"/>
                  <a:pt x="33718" y="24000"/>
                  <a:pt x="138180" y="184271"/>
                </a:cubicBezTo>
                <a:cubicBezTo>
                  <a:pt x="242642" y="344542"/>
                  <a:pt x="525262" y="780277"/>
                  <a:pt x="627577" y="1004226"/>
                </a:cubicBezTo>
                <a:cubicBezTo>
                  <a:pt x="729893" y="1228175"/>
                  <a:pt x="715583" y="1356249"/>
                  <a:pt x="752073" y="1527967"/>
                </a:cubicBezTo>
                <a:cubicBezTo>
                  <a:pt x="788563" y="1699685"/>
                  <a:pt x="840079" y="1970857"/>
                  <a:pt x="846518" y="2034536"/>
                </a:cubicBezTo>
                <a:cubicBezTo>
                  <a:pt x="852957" y="2098215"/>
                  <a:pt x="857251" y="2065302"/>
                  <a:pt x="790710" y="1910040"/>
                </a:cubicBezTo>
                <a:cubicBezTo>
                  <a:pt x="724169" y="1754778"/>
                  <a:pt x="547442" y="1286130"/>
                  <a:pt x="447273" y="1102964"/>
                </a:cubicBezTo>
                <a:cubicBezTo>
                  <a:pt x="347104" y="919798"/>
                  <a:pt x="234055" y="866851"/>
                  <a:pt x="189695" y="811043"/>
                </a:cubicBezTo>
                <a:cubicBezTo>
                  <a:pt x="145335" y="755235"/>
                  <a:pt x="209014" y="894755"/>
                  <a:pt x="181110" y="768113"/>
                </a:cubicBezTo>
                <a:cubicBezTo>
                  <a:pt x="153206" y="641471"/>
                  <a:pt x="7960" y="139910"/>
                  <a:pt x="805" y="426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 203">
            <a:extLst>
              <a:ext uri="{FF2B5EF4-FFF2-40B4-BE49-F238E27FC236}">
                <a16:creationId xmlns:a16="http://schemas.microsoft.com/office/drawing/2014/main" id="{B0590830-B732-12A9-80CC-E458C9C00067}"/>
              </a:ext>
            </a:extLst>
          </p:cNvPr>
          <p:cNvSpPr/>
          <p:nvPr/>
        </p:nvSpPr>
        <p:spPr>
          <a:xfrm>
            <a:off x="5246315" y="1152823"/>
            <a:ext cx="704354" cy="1682795"/>
          </a:xfrm>
          <a:custGeom>
            <a:avLst/>
            <a:gdLst>
              <a:gd name="connsiteX0" fmla="*/ 214327 w 704354"/>
              <a:gd name="connsiteY0" fmla="*/ 44912 h 1682795"/>
              <a:gd name="connsiteX1" fmla="*/ 214327 w 704354"/>
              <a:gd name="connsiteY1" fmla="*/ 113600 h 1682795"/>
              <a:gd name="connsiteX2" fmla="*/ 3972 w 704354"/>
              <a:gd name="connsiteY2" fmla="*/ 1002242 h 1682795"/>
              <a:gd name="connsiteX3" fmla="*/ 76953 w 704354"/>
              <a:gd name="connsiteY3" fmla="*/ 1603256 h 1682795"/>
              <a:gd name="connsiteX4" fmla="*/ 81246 w 704354"/>
              <a:gd name="connsiteY4" fmla="*/ 1551740 h 1682795"/>
              <a:gd name="connsiteX5" fmla="*/ 197155 w 704354"/>
              <a:gd name="connsiteY5" fmla="*/ 1650478 h 1682795"/>
              <a:gd name="connsiteX6" fmla="*/ 373167 w 704354"/>
              <a:gd name="connsiteY6" fmla="*/ 1633307 h 1682795"/>
              <a:gd name="connsiteX7" fmla="*/ 428975 w 704354"/>
              <a:gd name="connsiteY7" fmla="*/ 1624721 h 1682795"/>
              <a:gd name="connsiteX8" fmla="*/ 673674 w 704354"/>
              <a:gd name="connsiteY8" fmla="*/ 1680529 h 1682795"/>
              <a:gd name="connsiteX9" fmla="*/ 695139 w 704354"/>
              <a:gd name="connsiteY9" fmla="*/ 1543154 h 1682795"/>
              <a:gd name="connsiteX10" fmla="*/ 622158 w 704354"/>
              <a:gd name="connsiteY10" fmla="*/ 504259 h 1682795"/>
              <a:gd name="connsiteX11" fmla="*/ 386046 w 704354"/>
              <a:gd name="connsiteY11" fmla="*/ 714614 h 1682795"/>
              <a:gd name="connsiteX12" fmla="*/ 235792 w 704354"/>
              <a:gd name="connsiteY12" fmla="*/ 465622 h 1682795"/>
              <a:gd name="connsiteX13" fmla="*/ 188570 w 704354"/>
              <a:gd name="connsiteY13" fmla="*/ 418400 h 1682795"/>
              <a:gd name="connsiteX14" fmla="*/ 214327 w 704354"/>
              <a:gd name="connsiteY14" fmla="*/ 44912 h 168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4354" h="1682795">
                <a:moveTo>
                  <a:pt x="214327" y="44912"/>
                </a:moveTo>
                <a:cubicBezTo>
                  <a:pt x="218620" y="-5888"/>
                  <a:pt x="249386" y="-45955"/>
                  <a:pt x="214327" y="113600"/>
                </a:cubicBezTo>
                <a:cubicBezTo>
                  <a:pt x="179268" y="273155"/>
                  <a:pt x="26868" y="753966"/>
                  <a:pt x="3972" y="1002242"/>
                </a:cubicBezTo>
                <a:cubicBezTo>
                  <a:pt x="-18924" y="1250518"/>
                  <a:pt x="64074" y="1511673"/>
                  <a:pt x="76953" y="1603256"/>
                </a:cubicBezTo>
                <a:cubicBezTo>
                  <a:pt x="89832" y="1694839"/>
                  <a:pt x="61212" y="1543870"/>
                  <a:pt x="81246" y="1551740"/>
                </a:cubicBezTo>
                <a:cubicBezTo>
                  <a:pt x="101280" y="1559610"/>
                  <a:pt x="148502" y="1636884"/>
                  <a:pt x="197155" y="1650478"/>
                </a:cubicBezTo>
                <a:cubicBezTo>
                  <a:pt x="245808" y="1664072"/>
                  <a:pt x="334530" y="1637600"/>
                  <a:pt x="373167" y="1633307"/>
                </a:cubicBezTo>
                <a:cubicBezTo>
                  <a:pt x="411804" y="1629014"/>
                  <a:pt x="378891" y="1616851"/>
                  <a:pt x="428975" y="1624721"/>
                </a:cubicBezTo>
                <a:cubicBezTo>
                  <a:pt x="479059" y="1632591"/>
                  <a:pt x="629313" y="1694123"/>
                  <a:pt x="673674" y="1680529"/>
                </a:cubicBezTo>
                <a:cubicBezTo>
                  <a:pt x="718035" y="1666935"/>
                  <a:pt x="703725" y="1739199"/>
                  <a:pt x="695139" y="1543154"/>
                </a:cubicBezTo>
                <a:cubicBezTo>
                  <a:pt x="686553" y="1347109"/>
                  <a:pt x="673674" y="642349"/>
                  <a:pt x="622158" y="504259"/>
                </a:cubicBezTo>
                <a:cubicBezTo>
                  <a:pt x="570642" y="366169"/>
                  <a:pt x="450440" y="721054"/>
                  <a:pt x="386046" y="714614"/>
                </a:cubicBezTo>
                <a:cubicBezTo>
                  <a:pt x="321652" y="708174"/>
                  <a:pt x="268705" y="514991"/>
                  <a:pt x="235792" y="465622"/>
                </a:cubicBezTo>
                <a:cubicBezTo>
                  <a:pt x="202879" y="416253"/>
                  <a:pt x="190716" y="484941"/>
                  <a:pt x="188570" y="418400"/>
                </a:cubicBezTo>
                <a:cubicBezTo>
                  <a:pt x="186424" y="351859"/>
                  <a:pt x="210034" y="95712"/>
                  <a:pt x="214327" y="449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 204">
            <a:extLst>
              <a:ext uri="{FF2B5EF4-FFF2-40B4-BE49-F238E27FC236}">
                <a16:creationId xmlns:a16="http://schemas.microsoft.com/office/drawing/2014/main" id="{4611A0AF-7AD5-D024-B17C-E38EC3906FB2}"/>
              </a:ext>
            </a:extLst>
          </p:cNvPr>
          <p:cNvSpPr/>
          <p:nvPr/>
        </p:nvSpPr>
        <p:spPr>
          <a:xfrm>
            <a:off x="3646048" y="1596719"/>
            <a:ext cx="609609" cy="1270984"/>
          </a:xfrm>
          <a:custGeom>
            <a:avLst/>
            <a:gdLst>
              <a:gd name="connsiteX0" fmla="*/ 28724 w 609609"/>
              <a:gd name="connsiteY0" fmla="*/ 38898 h 1270984"/>
              <a:gd name="connsiteX1" fmla="*/ 11552 w 609609"/>
              <a:gd name="connsiteY1" fmla="*/ 197737 h 1270984"/>
              <a:gd name="connsiteX2" fmla="*/ 204735 w 609609"/>
              <a:gd name="connsiteY2" fmla="*/ 850267 h 1270984"/>
              <a:gd name="connsiteX3" fmla="*/ 316352 w 609609"/>
              <a:gd name="connsiteY3" fmla="*/ 880318 h 1270984"/>
              <a:gd name="connsiteX4" fmla="*/ 410797 w 609609"/>
              <a:gd name="connsiteY4" fmla="*/ 1000520 h 1270984"/>
              <a:gd name="connsiteX5" fmla="*/ 603980 w 609609"/>
              <a:gd name="connsiteY5" fmla="*/ 1270977 h 1270984"/>
              <a:gd name="connsiteX6" fmla="*/ 170391 w 609609"/>
              <a:gd name="connsiteY6" fmla="*/ 991935 h 1270984"/>
              <a:gd name="connsiteX7" fmla="*/ 84532 w 609609"/>
              <a:gd name="connsiteY7" fmla="*/ 833095 h 1270984"/>
              <a:gd name="connsiteX8" fmla="*/ 28724 w 609609"/>
              <a:gd name="connsiteY8" fmla="*/ 38898 h 12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9" h="1270984">
                <a:moveTo>
                  <a:pt x="28724" y="38898"/>
                </a:moveTo>
                <a:cubicBezTo>
                  <a:pt x="16561" y="-66995"/>
                  <a:pt x="-17783" y="62509"/>
                  <a:pt x="11552" y="197737"/>
                </a:cubicBezTo>
                <a:cubicBezTo>
                  <a:pt x="40887" y="332965"/>
                  <a:pt x="153935" y="736504"/>
                  <a:pt x="204735" y="850267"/>
                </a:cubicBezTo>
                <a:cubicBezTo>
                  <a:pt x="255535" y="964030"/>
                  <a:pt x="282008" y="855276"/>
                  <a:pt x="316352" y="880318"/>
                </a:cubicBezTo>
                <a:cubicBezTo>
                  <a:pt x="350696" y="905360"/>
                  <a:pt x="362859" y="935410"/>
                  <a:pt x="410797" y="1000520"/>
                </a:cubicBezTo>
                <a:cubicBezTo>
                  <a:pt x="458735" y="1065630"/>
                  <a:pt x="644048" y="1272408"/>
                  <a:pt x="603980" y="1270977"/>
                </a:cubicBezTo>
                <a:cubicBezTo>
                  <a:pt x="563912" y="1269546"/>
                  <a:pt x="256966" y="1064915"/>
                  <a:pt x="170391" y="991935"/>
                </a:cubicBezTo>
                <a:cubicBezTo>
                  <a:pt x="83816" y="918955"/>
                  <a:pt x="110290" y="985495"/>
                  <a:pt x="84532" y="833095"/>
                </a:cubicBezTo>
                <a:cubicBezTo>
                  <a:pt x="58774" y="680695"/>
                  <a:pt x="40887" y="144791"/>
                  <a:pt x="28724" y="38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 205">
            <a:extLst>
              <a:ext uri="{FF2B5EF4-FFF2-40B4-BE49-F238E27FC236}">
                <a16:creationId xmlns:a16="http://schemas.microsoft.com/office/drawing/2014/main" id="{8A025A88-6D67-C1EE-4EFA-4A7E55986F0C}"/>
              </a:ext>
            </a:extLst>
          </p:cNvPr>
          <p:cNvSpPr/>
          <p:nvPr/>
        </p:nvSpPr>
        <p:spPr>
          <a:xfrm>
            <a:off x="2754160" y="7620181"/>
            <a:ext cx="2266595" cy="4177786"/>
          </a:xfrm>
          <a:custGeom>
            <a:avLst/>
            <a:gdLst>
              <a:gd name="connsiteX0" fmla="*/ 1806265 w 2266595"/>
              <a:gd name="connsiteY0" fmla="*/ 19110 h 4177786"/>
              <a:gd name="connsiteX1" fmla="*/ 2084058 w 2266595"/>
              <a:gd name="connsiteY1" fmla="*/ 262178 h 4177786"/>
              <a:gd name="connsiteX2" fmla="*/ 2234529 w 2266595"/>
              <a:gd name="connsiteY2" fmla="*/ 794614 h 4177786"/>
              <a:gd name="connsiteX3" fmla="*/ 1447450 w 2266595"/>
              <a:gd name="connsiteY3" fmla="*/ 493672 h 4177786"/>
              <a:gd name="connsiteX4" fmla="*/ 1366427 w 2266595"/>
              <a:gd name="connsiteY4" fmla="*/ 1037682 h 4177786"/>
              <a:gd name="connsiteX5" fmla="*/ 1111784 w 2266595"/>
              <a:gd name="connsiteY5" fmla="*/ 1176578 h 4177786"/>
              <a:gd name="connsiteX6" fmla="*/ 1343278 w 2266595"/>
              <a:gd name="connsiteY6" fmla="*/ 1685865 h 4177786"/>
              <a:gd name="connsiteX7" fmla="*/ 729820 w 2266595"/>
              <a:gd name="connsiteY7" fmla="*/ 1871060 h 4177786"/>
              <a:gd name="connsiteX8" fmla="*/ 776118 w 2266595"/>
              <a:gd name="connsiteY8" fmla="*/ 2380346 h 4177786"/>
              <a:gd name="connsiteX9" fmla="*/ 799268 w 2266595"/>
              <a:gd name="connsiteY9" fmla="*/ 2577115 h 4177786"/>
              <a:gd name="connsiteX10" fmla="*/ 799268 w 2266595"/>
              <a:gd name="connsiteY10" fmla="*/ 2935930 h 4177786"/>
              <a:gd name="connsiteX11" fmla="*/ 741394 w 2266595"/>
              <a:gd name="connsiteY11" fmla="*/ 3063252 h 4177786"/>
              <a:gd name="connsiteX12" fmla="*/ 1204382 w 2266595"/>
              <a:gd name="connsiteY12" fmla="*/ 3306320 h 4177786"/>
              <a:gd name="connsiteX13" fmla="*/ 615 w 2266595"/>
              <a:gd name="connsiteY13" fmla="*/ 3699860 h 4177786"/>
              <a:gd name="connsiteX14" fmla="*/ 1042336 w 2266595"/>
              <a:gd name="connsiteY14" fmla="*/ 3711434 h 4177786"/>
              <a:gd name="connsiteX15" fmla="*/ 1192807 w 2266595"/>
              <a:gd name="connsiteY15" fmla="*/ 4012376 h 4177786"/>
              <a:gd name="connsiteX16" fmla="*/ 590924 w 2266595"/>
              <a:gd name="connsiteY16" fmla="*/ 4116548 h 4177786"/>
              <a:gd name="connsiteX17" fmla="*/ 891865 w 2266595"/>
              <a:gd name="connsiteY17" fmla="*/ 3051677 h 4177786"/>
              <a:gd name="connsiteX18" fmla="*/ 706670 w 2266595"/>
              <a:gd name="connsiteY18" fmla="*/ 2102553 h 4177786"/>
              <a:gd name="connsiteX19" fmla="*/ 868716 w 2266595"/>
              <a:gd name="connsiteY19" fmla="*/ 1616416 h 4177786"/>
              <a:gd name="connsiteX20" fmla="*/ 1262255 w 2266595"/>
              <a:gd name="connsiteY20" fmla="*/ 1477520 h 4177786"/>
              <a:gd name="connsiteX21" fmla="*/ 1424301 w 2266595"/>
              <a:gd name="connsiteY21" fmla="*/ 1130280 h 4177786"/>
              <a:gd name="connsiteX22" fmla="*/ 1493749 w 2266595"/>
              <a:gd name="connsiteY22" fmla="*/ 921935 h 4177786"/>
              <a:gd name="connsiteX23" fmla="*/ 1991460 w 2266595"/>
              <a:gd name="connsiteY23" fmla="*/ 921935 h 4177786"/>
              <a:gd name="connsiteX24" fmla="*/ 2130356 w 2266595"/>
              <a:gd name="connsiteY24" fmla="*/ 748315 h 4177786"/>
              <a:gd name="connsiteX25" fmla="*/ 1806265 w 2266595"/>
              <a:gd name="connsiteY25" fmla="*/ 19110 h 4177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66595" h="4177786">
                <a:moveTo>
                  <a:pt x="1806265" y="19110"/>
                </a:moveTo>
                <a:cubicBezTo>
                  <a:pt x="1798549" y="-61913"/>
                  <a:pt x="2012681" y="132927"/>
                  <a:pt x="2084058" y="262178"/>
                </a:cubicBezTo>
                <a:cubicBezTo>
                  <a:pt x="2155435" y="391429"/>
                  <a:pt x="2340630" y="756032"/>
                  <a:pt x="2234529" y="794614"/>
                </a:cubicBezTo>
                <a:cubicBezTo>
                  <a:pt x="2128428" y="833196"/>
                  <a:pt x="1592134" y="453161"/>
                  <a:pt x="1447450" y="493672"/>
                </a:cubicBezTo>
                <a:cubicBezTo>
                  <a:pt x="1302766" y="534183"/>
                  <a:pt x="1422371" y="923864"/>
                  <a:pt x="1366427" y="1037682"/>
                </a:cubicBezTo>
                <a:cubicBezTo>
                  <a:pt x="1310483" y="1151500"/>
                  <a:pt x="1115642" y="1068548"/>
                  <a:pt x="1111784" y="1176578"/>
                </a:cubicBezTo>
                <a:cubicBezTo>
                  <a:pt x="1107926" y="1284608"/>
                  <a:pt x="1406939" y="1570118"/>
                  <a:pt x="1343278" y="1685865"/>
                </a:cubicBezTo>
                <a:cubicBezTo>
                  <a:pt x="1279617" y="1801612"/>
                  <a:pt x="824347" y="1755313"/>
                  <a:pt x="729820" y="1871060"/>
                </a:cubicBezTo>
                <a:cubicBezTo>
                  <a:pt x="635293" y="1986807"/>
                  <a:pt x="764543" y="2262670"/>
                  <a:pt x="776118" y="2380346"/>
                </a:cubicBezTo>
                <a:cubicBezTo>
                  <a:pt x="787693" y="2498022"/>
                  <a:pt x="795410" y="2484518"/>
                  <a:pt x="799268" y="2577115"/>
                </a:cubicBezTo>
                <a:cubicBezTo>
                  <a:pt x="803126" y="2669712"/>
                  <a:pt x="808914" y="2854907"/>
                  <a:pt x="799268" y="2935930"/>
                </a:cubicBezTo>
                <a:cubicBezTo>
                  <a:pt x="789622" y="3016953"/>
                  <a:pt x="673875" y="3001520"/>
                  <a:pt x="741394" y="3063252"/>
                </a:cubicBezTo>
                <a:cubicBezTo>
                  <a:pt x="808913" y="3124984"/>
                  <a:pt x="1327845" y="3200219"/>
                  <a:pt x="1204382" y="3306320"/>
                </a:cubicBezTo>
                <a:cubicBezTo>
                  <a:pt x="1080919" y="3412421"/>
                  <a:pt x="27623" y="3632341"/>
                  <a:pt x="615" y="3699860"/>
                </a:cubicBezTo>
                <a:cubicBezTo>
                  <a:pt x="-26393" y="3767379"/>
                  <a:pt x="843637" y="3659348"/>
                  <a:pt x="1042336" y="3711434"/>
                </a:cubicBezTo>
                <a:cubicBezTo>
                  <a:pt x="1241035" y="3763520"/>
                  <a:pt x="1268042" y="3944857"/>
                  <a:pt x="1192807" y="4012376"/>
                </a:cubicBezTo>
                <a:cubicBezTo>
                  <a:pt x="1117572" y="4079895"/>
                  <a:pt x="641081" y="4276664"/>
                  <a:pt x="590924" y="4116548"/>
                </a:cubicBezTo>
                <a:cubicBezTo>
                  <a:pt x="540767" y="3956432"/>
                  <a:pt x="872574" y="3387343"/>
                  <a:pt x="891865" y="3051677"/>
                </a:cubicBezTo>
                <a:cubicBezTo>
                  <a:pt x="911156" y="2716011"/>
                  <a:pt x="710528" y="2341763"/>
                  <a:pt x="706670" y="2102553"/>
                </a:cubicBezTo>
                <a:cubicBezTo>
                  <a:pt x="702812" y="1863343"/>
                  <a:pt x="776118" y="1720588"/>
                  <a:pt x="868716" y="1616416"/>
                </a:cubicBezTo>
                <a:cubicBezTo>
                  <a:pt x="961313" y="1512244"/>
                  <a:pt x="1169657" y="1558543"/>
                  <a:pt x="1262255" y="1477520"/>
                </a:cubicBezTo>
                <a:cubicBezTo>
                  <a:pt x="1354853" y="1396497"/>
                  <a:pt x="1385719" y="1222878"/>
                  <a:pt x="1424301" y="1130280"/>
                </a:cubicBezTo>
                <a:cubicBezTo>
                  <a:pt x="1462883" y="1037683"/>
                  <a:pt x="1399222" y="956659"/>
                  <a:pt x="1493749" y="921935"/>
                </a:cubicBezTo>
                <a:cubicBezTo>
                  <a:pt x="1588276" y="887211"/>
                  <a:pt x="1885359" y="950872"/>
                  <a:pt x="1991460" y="921935"/>
                </a:cubicBezTo>
                <a:cubicBezTo>
                  <a:pt x="2097561" y="892998"/>
                  <a:pt x="2167009" y="900715"/>
                  <a:pt x="2130356" y="748315"/>
                </a:cubicBezTo>
                <a:cubicBezTo>
                  <a:pt x="2093703" y="595915"/>
                  <a:pt x="1813981" y="100133"/>
                  <a:pt x="1806265" y="19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 206">
            <a:extLst>
              <a:ext uri="{FF2B5EF4-FFF2-40B4-BE49-F238E27FC236}">
                <a16:creationId xmlns:a16="http://schemas.microsoft.com/office/drawing/2014/main" id="{F3D45BE9-9C68-4D94-D9F3-B29243436CD8}"/>
              </a:ext>
            </a:extLst>
          </p:cNvPr>
          <p:cNvSpPr/>
          <p:nvPr/>
        </p:nvSpPr>
        <p:spPr>
          <a:xfrm>
            <a:off x="2002407" y="9319916"/>
            <a:ext cx="625101" cy="3172165"/>
          </a:xfrm>
          <a:custGeom>
            <a:avLst/>
            <a:gdLst>
              <a:gd name="connsiteX0" fmla="*/ 335679 w 625101"/>
              <a:gd name="connsiteY0" fmla="*/ 55578 h 3172165"/>
              <a:gd name="connsiteX1" fmla="*/ 335679 w 625101"/>
              <a:gd name="connsiteY1" fmla="*/ 379669 h 3172165"/>
              <a:gd name="connsiteX2" fmla="*/ 381978 w 625101"/>
              <a:gd name="connsiteY2" fmla="*/ 2011699 h 3172165"/>
              <a:gd name="connsiteX3" fmla="*/ 625046 w 625101"/>
              <a:gd name="connsiteY3" fmla="*/ 2787203 h 3172165"/>
              <a:gd name="connsiteX4" fmla="*/ 358828 w 625101"/>
              <a:gd name="connsiteY4" fmla="*/ 2717755 h 3172165"/>
              <a:gd name="connsiteX5" fmla="*/ 393552 w 625101"/>
              <a:gd name="connsiteY5" fmla="*/ 3146018 h 3172165"/>
              <a:gd name="connsiteX6" fmla="*/ 266231 w 625101"/>
              <a:gd name="connsiteY6" fmla="*/ 1838079 h 3172165"/>
              <a:gd name="connsiteX7" fmla="*/ 13 w 625101"/>
              <a:gd name="connsiteY7" fmla="*/ 773208 h 3172165"/>
              <a:gd name="connsiteX8" fmla="*/ 254656 w 625101"/>
              <a:gd name="connsiteY8" fmla="*/ 1236195 h 3172165"/>
              <a:gd name="connsiteX9" fmla="*/ 335679 w 625101"/>
              <a:gd name="connsiteY9" fmla="*/ 55578 h 3172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5101" h="3172165">
                <a:moveTo>
                  <a:pt x="335679" y="55578"/>
                </a:moveTo>
                <a:cubicBezTo>
                  <a:pt x="349183" y="-87176"/>
                  <a:pt x="327963" y="53649"/>
                  <a:pt x="335679" y="379669"/>
                </a:cubicBezTo>
                <a:cubicBezTo>
                  <a:pt x="343395" y="705689"/>
                  <a:pt x="333750" y="1610443"/>
                  <a:pt x="381978" y="2011699"/>
                </a:cubicBezTo>
                <a:cubicBezTo>
                  <a:pt x="430206" y="2412955"/>
                  <a:pt x="628904" y="2669527"/>
                  <a:pt x="625046" y="2787203"/>
                </a:cubicBezTo>
                <a:cubicBezTo>
                  <a:pt x="621188" y="2904879"/>
                  <a:pt x="397410" y="2657953"/>
                  <a:pt x="358828" y="2717755"/>
                </a:cubicBezTo>
                <a:cubicBezTo>
                  <a:pt x="320246" y="2777558"/>
                  <a:pt x="408985" y="3292631"/>
                  <a:pt x="393552" y="3146018"/>
                </a:cubicBezTo>
                <a:cubicBezTo>
                  <a:pt x="378119" y="2999405"/>
                  <a:pt x="331821" y="2233547"/>
                  <a:pt x="266231" y="1838079"/>
                </a:cubicBezTo>
                <a:cubicBezTo>
                  <a:pt x="200641" y="1442611"/>
                  <a:pt x="1942" y="873522"/>
                  <a:pt x="13" y="773208"/>
                </a:cubicBezTo>
                <a:cubicBezTo>
                  <a:pt x="-1916" y="672894"/>
                  <a:pt x="206428" y="1353871"/>
                  <a:pt x="254656" y="1236195"/>
                </a:cubicBezTo>
                <a:cubicBezTo>
                  <a:pt x="302884" y="1118519"/>
                  <a:pt x="322175" y="198332"/>
                  <a:pt x="335679" y="555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 207">
            <a:extLst>
              <a:ext uri="{FF2B5EF4-FFF2-40B4-BE49-F238E27FC236}">
                <a16:creationId xmlns:a16="http://schemas.microsoft.com/office/drawing/2014/main" id="{B657FD03-1590-40BE-0751-8CA3A6F316BA}"/>
              </a:ext>
            </a:extLst>
          </p:cNvPr>
          <p:cNvSpPr/>
          <p:nvPr/>
        </p:nvSpPr>
        <p:spPr>
          <a:xfrm>
            <a:off x="3999689" y="7636124"/>
            <a:ext cx="1035262" cy="864215"/>
          </a:xfrm>
          <a:custGeom>
            <a:avLst/>
            <a:gdLst>
              <a:gd name="connsiteX0" fmla="*/ 977425 w 1035262"/>
              <a:gd name="connsiteY0" fmla="*/ 813395 h 864215"/>
              <a:gd name="connsiteX1" fmla="*/ 63025 w 1035262"/>
              <a:gd name="connsiteY1" fmla="*/ 61041 h 864215"/>
              <a:gd name="connsiteX2" fmla="*/ 167197 w 1035262"/>
              <a:gd name="connsiteY2" fmla="*/ 118914 h 864215"/>
              <a:gd name="connsiteX3" fmla="*/ 873253 w 1035262"/>
              <a:gd name="connsiteY3" fmla="*/ 709223 h 864215"/>
              <a:gd name="connsiteX4" fmla="*/ 931126 w 1035262"/>
              <a:gd name="connsiteY4" fmla="*/ 790246 h 864215"/>
              <a:gd name="connsiteX5" fmla="*/ 977425 w 1035262"/>
              <a:gd name="connsiteY5" fmla="*/ 813395 h 864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5262" h="864215">
                <a:moveTo>
                  <a:pt x="977425" y="813395"/>
                </a:moveTo>
                <a:cubicBezTo>
                  <a:pt x="832742" y="691861"/>
                  <a:pt x="198063" y="176788"/>
                  <a:pt x="63025" y="61041"/>
                </a:cubicBezTo>
                <a:cubicBezTo>
                  <a:pt x="-72013" y="-54706"/>
                  <a:pt x="32159" y="10884"/>
                  <a:pt x="167197" y="118914"/>
                </a:cubicBezTo>
                <a:cubicBezTo>
                  <a:pt x="302235" y="226944"/>
                  <a:pt x="745932" y="597334"/>
                  <a:pt x="873253" y="709223"/>
                </a:cubicBezTo>
                <a:cubicBezTo>
                  <a:pt x="1000574" y="821112"/>
                  <a:pt x="909906" y="778671"/>
                  <a:pt x="931126" y="790246"/>
                </a:cubicBezTo>
                <a:cubicBezTo>
                  <a:pt x="952346" y="801821"/>
                  <a:pt x="1122108" y="934929"/>
                  <a:pt x="977425" y="813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 208">
            <a:extLst>
              <a:ext uri="{FF2B5EF4-FFF2-40B4-BE49-F238E27FC236}">
                <a16:creationId xmlns:a16="http://schemas.microsoft.com/office/drawing/2014/main" id="{4C20421B-89E1-BFC0-5B5B-8EB01B6B1BC4}"/>
              </a:ext>
            </a:extLst>
          </p:cNvPr>
          <p:cNvSpPr/>
          <p:nvPr/>
        </p:nvSpPr>
        <p:spPr>
          <a:xfrm>
            <a:off x="3168785" y="8133647"/>
            <a:ext cx="1354121" cy="1141424"/>
          </a:xfrm>
          <a:custGeom>
            <a:avLst/>
            <a:gdLst>
              <a:gd name="connsiteX0" fmla="*/ 1299043 w 1354121"/>
              <a:gd name="connsiteY0" fmla="*/ 385320 h 1141424"/>
              <a:gd name="connsiteX1" fmla="*/ 1229595 w 1354121"/>
              <a:gd name="connsiteY1" fmla="*/ 396895 h 1141424"/>
              <a:gd name="connsiteX2" fmla="*/ 361493 w 1354121"/>
              <a:gd name="connsiteY2" fmla="*/ 165401 h 1141424"/>
              <a:gd name="connsiteX3" fmla="*/ 2678 w 1354121"/>
              <a:gd name="connsiteY3" fmla="*/ 3356 h 1141424"/>
              <a:gd name="connsiteX4" fmla="*/ 523539 w 1354121"/>
              <a:gd name="connsiteY4" fmla="*/ 315872 h 1141424"/>
              <a:gd name="connsiteX5" fmla="*/ 917078 w 1354121"/>
              <a:gd name="connsiteY5" fmla="*/ 1137675 h 1141424"/>
              <a:gd name="connsiteX6" fmla="*/ 674010 w 1354121"/>
              <a:gd name="connsiteY6" fmla="*/ 605239 h 1141424"/>
              <a:gd name="connsiteX7" fmla="*/ 755033 w 1354121"/>
              <a:gd name="connsiteY7" fmla="*/ 234849 h 1141424"/>
              <a:gd name="connsiteX8" fmla="*/ 1299043 w 1354121"/>
              <a:gd name="connsiteY8" fmla="*/ 385320 h 114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121" h="1141424">
                <a:moveTo>
                  <a:pt x="1299043" y="385320"/>
                </a:moveTo>
                <a:cubicBezTo>
                  <a:pt x="1378137" y="412328"/>
                  <a:pt x="1385853" y="433548"/>
                  <a:pt x="1229595" y="396895"/>
                </a:cubicBezTo>
                <a:cubicBezTo>
                  <a:pt x="1073337" y="360242"/>
                  <a:pt x="565979" y="230991"/>
                  <a:pt x="361493" y="165401"/>
                </a:cubicBezTo>
                <a:cubicBezTo>
                  <a:pt x="157007" y="99811"/>
                  <a:pt x="-24330" y="-21723"/>
                  <a:pt x="2678" y="3356"/>
                </a:cubicBezTo>
                <a:cubicBezTo>
                  <a:pt x="29686" y="28434"/>
                  <a:pt x="371139" y="126819"/>
                  <a:pt x="523539" y="315872"/>
                </a:cubicBezTo>
                <a:cubicBezTo>
                  <a:pt x="675939" y="504925"/>
                  <a:pt x="892000" y="1089447"/>
                  <a:pt x="917078" y="1137675"/>
                </a:cubicBezTo>
                <a:cubicBezTo>
                  <a:pt x="942156" y="1185903"/>
                  <a:pt x="701017" y="755710"/>
                  <a:pt x="674010" y="605239"/>
                </a:cubicBezTo>
                <a:cubicBezTo>
                  <a:pt x="647002" y="454768"/>
                  <a:pt x="650861" y="267644"/>
                  <a:pt x="755033" y="234849"/>
                </a:cubicBezTo>
                <a:cubicBezTo>
                  <a:pt x="859205" y="202054"/>
                  <a:pt x="1219949" y="358312"/>
                  <a:pt x="1299043" y="385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 209">
            <a:extLst>
              <a:ext uri="{FF2B5EF4-FFF2-40B4-BE49-F238E27FC236}">
                <a16:creationId xmlns:a16="http://schemas.microsoft.com/office/drawing/2014/main" id="{CE24C586-1AA0-292E-D1F4-CF47DDB2162E}"/>
              </a:ext>
            </a:extLst>
          </p:cNvPr>
          <p:cNvSpPr/>
          <p:nvPr/>
        </p:nvSpPr>
        <p:spPr>
          <a:xfrm>
            <a:off x="2869463" y="8924081"/>
            <a:ext cx="1474046" cy="756140"/>
          </a:xfrm>
          <a:custGeom>
            <a:avLst/>
            <a:gdLst>
              <a:gd name="connsiteX0" fmla="*/ 1436319 w 1474046"/>
              <a:gd name="connsiteY0" fmla="*/ 23149 h 756140"/>
              <a:gd name="connsiteX1" fmla="*/ 1262699 w 1474046"/>
              <a:gd name="connsiteY1" fmla="*/ 46299 h 756140"/>
              <a:gd name="connsiteX2" fmla="*/ 35783 w 1474046"/>
              <a:gd name="connsiteY2" fmla="*/ 81023 h 756140"/>
              <a:gd name="connsiteX3" fmla="*/ 383023 w 1474046"/>
              <a:gd name="connsiteY3" fmla="*/ 127322 h 756140"/>
              <a:gd name="connsiteX4" fmla="*/ 950183 w 1474046"/>
              <a:gd name="connsiteY4" fmla="*/ 752354 h 756140"/>
              <a:gd name="connsiteX5" fmla="*/ 637666 w 1474046"/>
              <a:gd name="connsiteY5" fmla="*/ 405114 h 756140"/>
              <a:gd name="connsiteX6" fmla="*/ 348299 w 1474046"/>
              <a:gd name="connsiteY6" fmla="*/ 81023 h 756140"/>
              <a:gd name="connsiteX7" fmla="*/ 880734 w 1474046"/>
              <a:gd name="connsiteY7" fmla="*/ 46299 h 756140"/>
              <a:gd name="connsiteX8" fmla="*/ 846010 w 1474046"/>
              <a:gd name="connsiteY8" fmla="*/ 0 h 756140"/>
              <a:gd name="connsiteX9" fmla="*/ 1436319 w 1474046"/>
              <a:gd name="connsiteY9" fmla="*/ 23149 h 756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4046" h="756140">
                <a:moveTo>
                  <a:pt x="1436319" y="23149"/>
                </a:moveTo>
                <a:cubicBezTo>
                  <a:pt x="1505767" y="30865"/>
                  <a:pt x="1496122" y="36653"/>
                  <a:pt x="1262699" y="46299"/>
                </a:cubicBezTo>
                <a:cubicBezTo>
                  <a:pt x="1029276" y="55945"/>
                  <a:pt x="182395" y="67519"/>
                  <a:pt x="35783" y="81023"/>
                </a:cubicBezTo>
                <a:cubicBezTo>
                  <a:pt x="-110829" y="94527"/>
                  <a:pt x="230623" y="15433"/>
                  <a:pt x="383023" y="127322"/>
                </a:cubicBezTo>
                <a:cubicBezTo>
                  <a:pt x="535423" y="239211"/>
                  <a:pt x="907743" y="706055"/>
                  <a:pt x="950183" y="752354"/>
                </a:cubicBezTo>
                <a:cubicBezTo>
                  <a:pt x="992623" y="798653"/>
                  <a:pt x="637666" y="405114"/>
                  <a:pt x="637666" y="405114"/>
                </a:cubicBezTo>
                <a:cubicBezTo>
                  <a:pt x="537352" y="293226"/>
                  <a:pt x="307788" y="140825"/>
                  <a:pt x="348299" y="81023"/>
                </a:cubicBezTo>
                <a:cubicBezTo>
                  <a:pt x="388810" y="21221"/>
                  <a:pt x="797782" y="59803"/>
                  <a:pt x="880734" y="46299"/>
                </a:cubicBezTo>
                <a:cubicBezTo>
                  <a:pt x="963686" y="32795"/>
                  <a:pt x="761129" y="3858"/>
                  <a:pt x="846010" y="0"/>
                </a:cubicBezTo>
                <a:lnTo>
                  <a:pt x="1436319" y="2314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 210">
            <a:extLst>
              <a:ext uri="{FF2B5EF4-FFF2-40B4-BE49-F238E27FC236}">
                <a16:creationId xmlns:a16="http://schemas.microsoft.com/office/drawing/2014/main" id="{19672D47-5035-2B33-2B46-E49DC9A9FDBB}"/>
              </a:ext>
            </a:extLst>
          </p:cNvPr>
          <p:cNvSpPr/>
          <p:nvPr/>
        </p:nvSpPr>
        <p:spPr>
          <a:xfrm>
            <a:off x="2671870" y="9513005"/>
            <a:ext cx="1320778" cy="953578"/>
          </a:xfrm>
          <a:custGeom>
            <a:avLst/>
            <a:gdLst>
              <a:gd name="connsiteX0" fmla="*/ 1286672 w 1320778"/>
              <a:gd name="connsiteY0" fmla="*/ 1385 h 953578"/>
              <a:gd name="connsiteX1" fmla="*/ 36606 w 1320778"/>
              <a:gd name="connsiteY1" fmla="*/ 151856 h 953578"/>
              <a:gd name="connsiteX2" fmla="*/ 349122 w 1320778"/>
              <a:gd name="connsiteY2" fmla="*/ 186580 h 953578"/>
              <a:gd name="connsiteX3" fmla="*/ 511168 w 1320778"/>
              <a:gd name="connsiteY3" fmla="*/ 325476 h 953578"/>
              <a:gd name="connsiteX4" fmla="*/ 1309821 w 1320778"/>
              <a:gd name="connsiteY4" fmla="*/ 950509 h 953578"/>
              <a:gd name="connsiteX5" fmla="*/ 939431 w 1320778"/>
              <a:gd name="connsiteY5" fmla="*/ 545395 h 953578"/>
              <a:gd name="connsiteX6" fmla="*/ 430145 w 1320778"/>
              <a:gd name="connsiteY6" fmla="*/ 105557 h 953578"/>
              <a:gd name="connsiteX7" fmla="*/ 1286672 w 1320778"/>
              <a:gd name="connsiteY7" fmla="*/ 1385 h 953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778" h="953578">
                <a:moveTo>
                  <a:pt x="1286672" y="1385"/>
                </a:moveTo>
                <a:cubicBezTo>
                  <a:pt x="1221082" y="9102"/>
                  <a:pt x="192864" y="120990"/>
                  <a:pt x="36606" y="151856"/>
                </a:cubicBezTo>
                <a:cubicBezTo>
                  <a:pt x="-119652" y="182722"/>
                  <a:pt x="270028" y="157643"/>
                  <a:pt x="349122" y="186580"/>
                </a:cubicBezTo>
                <a:cubicBezTo>
                  <a:pt x="428216" y="215517"/>
                  <a:pt x="351052" y="198155"/>
                  <a:pt x="511168" y="325476"/>
                </a:cubicBezTo>
                <a:cubicBezTo>
                  <a:pt x="671284" y="452797"/>
                  <a:pt x="1238444" y="913856"/>
                  <a:pt x="1309821" y="950509"/>
                </a:cubicBezTo>
                <a:cubicBezTo>
                  <a:pt x="1381198" y="987162"/>
                  <a:pt x="1086044" y="686220"/>
                  <a:pt x="939431" y="545395"/>
                </a:cubicBezTo>
                <a:cubicBezTo>
                  <a:pt x="792818" y="404570"/>
                  <a:pt x="379988" y="194296"/>
                  <a:pt x="430145" y="105557"/>
                </a:cubicBezTo>
                <a:cubicBezTo>
                  <a:pt x="480302" y="16818"/>
                  <a:pt x="1352262" y="-6332"/>
                  <a:pt x="1286672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 211">
            <a:extLst>
              <a:ext uri="{FF2B5EF4-FFF2-40B4-BE49-F238E27FC236}">
                <a16:creationId xmlns:a16="http://schemas.microsoft.com/office/drawing/2014/main" id="{54EA8914-C6EF-51AC-B428-6633548FA5AF}"/>
              </a:ext>
            </a:extLst>
          </p:cNvPr>
          <p:cNvSpPr/>
          <p:nvPr/>
        </p:nvSpPr>
        <p:spPr>
          <a:xfrm>
            <a:off x="2931497" y="9975107"/>
            <a:ext cx="1039110" cy="896347"/>
          </a:xfrm>
          <a:custGeom>
            <a:avLst/>
            <a:gdLst>
              <a:gd name="connsiteX0" fmla="*/ 1038619 w 1039110"/>
              <a:gd name="connsiteY0" fmla="*/ 2270 h 896347"/>
              <a:gd name="connsiteX1" fmla="*/ 20047 w 1039110"/>
              <a:gd name="connsiteY1" fmla="*/ 499982 h 896347"/>
              <a:gd name="connsiteX2" fmla="*/ 344138 w 1039110"/>
              <a:gd name="connsiteY2" fmla="*/ 453683 h 896347"/>
              <a:gd name="connsiteX3" fmla="*/ 124219 w 1039110"/>
              <a:gd name="connsiteY3" fmla="*/ 511556 h 896347"/>
              <a:gd name="connsiteX4" fmla="*/ 888149 w 1039110"/>
              <a:gd name="connsiteY4" fmla="*/ 893521 h 896347"/>
              <a:gd name="connsiteX5" fmla="*/ 459885 w 1039110"/>
              <a:gd name="connsiteY5" fmla="*/ 673602 h 896347"/>
              <a:gd name="connsiteX6" fmla="*/ 54771 w 1039110"/>
              <a:gd name="connsiteY6" fmla="*/ 453683 h 896347"/>
              <a:gd name="connsiteX7" fmla="*/ 425161 w 1039110"/>
              <a:gd name="connsiteY7" fmla="*/ 314787 h 896347"/>
              <a:gd name="connsiteX8" fmla="*/ 158944 w 1039110"/>
              <a:gd name="connsiteY8" fmla="*/ 314787 h 896347"/>
              <a:gd name="connsiteX9" fmla="*/ 1038619 w 1039110"/>
              <a:gd name="connsiteY9" fmla="*/ 2270 h 8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9110" h="896347">
                <a:moveTo>
                  <a:pt x="1038619" y="2270"/>
                </a:moveTo>
                <a:cubicBezTo>
                  <a:pt x="1015470" y="33136"/>
                  <a:pt x="135794" y="424747"/>
                  <a:pt x="20047" y="499982"/>
                </a:cubicBezTo>
                <a:cubicBezTo>
                  <a:pt x="-95700" y="575217"/>
                  <a:pt x="326776" y="451754"/>
                  <a:pt x="344138" y="453683"/>
                </a:cubicBezTo>
                <a:cubicBezTo>
                  <a:pt x="361500" y="455612"/>
                  <a:pt x="33551" y="438250"/>
                  <a:pt x="124219" y="511556"/>
                </a:cubicBezTo>
                <a:cubicBezTo>
                  <a:pt x="214887" y="584862"/>
                  <a:pt x="832205" y="866513"/>
                  <a:pt x="888149" y="893521"/>
                </a:cubicBezTo>
                <a:cubicBezTo>
                  <a:pt x="944093" y="920529"/>
                  <a:pt x="598781" y="746908"/>
                  <a:pt x="459885" y="673602"/>
                </a:cubicBezTo>
                <a:cubicBezTo>
                  <a:pt x="320989" y="600296"/>
                  <a:pt x="60558" y="513486"/>
                  <a:pt x="54771" y="453683"/>
                </a:cubicBezTo>
                <a:cubicBezTo>
                  <a:pt x="48984" y="393881"/>
                  <a:pt x="407799" y="337936"/>
                  <a:pt x="425161" y="314787"/>
                </a:cubicBezTo>
                <a:cubicBezTo>
                  <a:pt x="442523" y="291638"/>
                  <a:pt x="58630" y="364944"/>
                  <a:pt x="158944" y="314787"/>
                </a:cubicBezTo>
                <a:cubicBezTo>
                  <a:pt x="259258" y="264630"/>
                  <a:pt x="1061768" y="-28596"/>
                  <a:pt x="1038619" y="2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 212">
            <a:extLst>
              <a:ext uri="{FF2B5EF4-FFF2-40B4-BE49-F238E27FC236}">
                <a16:creationId xmlns:a16="http://schemas.microsoft.com/office/drawing/2014/main" id="{9F5A249D-2D69-A771-DA43-36576C9B4039}"/>
              </a:ext>
            </a:extLst>
          </p:cNvPr>
          <p:cNvSpPr/>
          <p:nvPr/>
        </p:nvSpPr>
        <p:spPr>
          <a:xfrm>
            <a:off x="3056073" y="11470360"/>
            <a:ext cx="1053502" cy="1238785"/>
          </a:xfrm>
          <a:custGeom>
            <a:avLst/>
            <a:gdLst>
              <a:gd name="connsiteX0" fmla="*/ 717274 w 1053502"/>
              <a:gd name="connsiteY0" fmla="*/ 151 h 1238785"/>
              <a:gd name="connsiteX1" fmla="*/ 103816 w 1053502"/>
              <a:gd name="connsiteY1" fmla="*/ 590460 h 1238785"/>
              <a:gd name="connsiteX2" fmla="*/ 22793 w 1053502"/>
              <a:gd name="connsiteY2" fmla="*/ 602035 h 1238785"/>
              <a:gd name="connsiteX3" fmla="*/ 346884 w 1053502"/>
              <a:gd name="connsiteY3" fmla="*/ 659908 h 1238785"/>
              <a:gd name="connsiteX4" fmla="*/ 1052940 w 1053502"/>
              <a:gd name="connsiteY4" fmla="*/ 960850 h 1238785"/>
              <a:gd name="connsiteX5" fmla="*/ 474205 w 1053502"/>
              <a:gd name="connsiteY5" fmla="*/ 1238643 h 1238785"/>
              <a:gd name="connsiteX6" fmla="*/ 971917 w 1053502"/>
              <a:gd name="connsiteY6" fmla="*/ 995574 h 1238785"/>
              <a:gd name="connsiteX7" fmla="*/ 659400 w 1053502"/>
              <a:gd name="connsiteY7" fmla="*/ 775655 h 1238785"/>
              <a:gd name="connsiteX8" fmla="*/ 219562 w 1053502"/>
              <a:gd name="connsiteY8" fmla="*/ 683058 h 1238785"/>
              <a:gd name="connsiteX9" fmla="*/ 323735 w 1053502"/>
              <a:gd name="connsiteY9" fmla="*/ 521012 h 1238785"/>
              <a:gd name="connsiteX10" fmla="*/ 69092 w 1053502"/>
              <a:gd name="connsiteY10" fmla="*/ 532587 h 1238785"/>
              <a:gd name="connsiteX11" fmla="*/ 717274 w 1053502"/>
              <a:gd name="connsiteY11" fmla="*/ 151 h 123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53502" h="1238785">
                <a:moveTo>
                  <a:pt x="717274" y="151"/>
                </a:moveTo>
                <a:cubicBezTo>
                  <a:pt x="723061" y="9796"/>
                  <a:pt x="219563" y="490146"/>
                  <a:pt x="103816" y="590460"/>
                </a:cubicBezTo>
                <a:cubicBezTo>
                  <a:pt x="-11931" y="690774"/>
                  <a:pt x="-17718" y="590460"/>
                  <a:pt x="22793" y="602035"/>
                </a:cubicBezTo>
                <a:cubicBezTo>
                  <a:pt x="63304" y="613610"/>
                  <a:pt x="175193" y="600106"/>
                  <a:pt x="346884" y="659908"/>
                </a:cubicBezTo>
                <a:cubicBezTo>
                  <a:pt x="518575" y="719711"/>
                  <a:pt x="1031720" y="864394"/>
                  <a:pt x="1052940" y="960850"/>
                </a:cubicBezTo>
                <a:cubicBezTo>
                  <a:pt x="1074160" y="1057306"/>
                  <a:pt x="487709" y="1232856"/>
                  <a:pt x="474205" y="1238643"/>
                </a:cubicBezTo>
                <a:cubicBezTo>
                  <a:pt x="460701" y="1244430"/>
                  <a:pt x="941051" y="1072739"/>
                  <a:pt x="971917" y="995574"/>
                </a:cubicBezTo>
                <a:cubicBezTo>
                  <a:pt x="1002783" y="918409"/>
                  <a:pt x="784792" y="827741"/>
                  <a:pt x="659400" y="775655"/>
                </a:cubicBezTo>
                <a:cubicBezTo>
                  <a:pt x="534008" y="723569"/>
                  <a:pt x="275506" y="725499"/>
                  <a:pt x="219562" y="683058"/>
                </a:cubicBezTo>
                <a:cubicBezTo>
                  <a:pt x="163618" y="640618"/>
                  <a:pt x="348813" y="546091"/>
                  <a:pt x="323735" y="521012"/>
                </a:cubicBezTo>
                <a:cubicBezTo>
                  <a:pt x="298657" y="495934"/>
                  <a:pt x="-2285" y="619397"/>
                  <a:pt x="69092" y="532587"/>
                </a:cubicBezTo>
                <a:cubicBezTo>
                  <a:pt x="140469" y="445777"/>
                  <a:pt x="711487" y="-9494"/>
                  <a:pt x="717274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 213">
            <a:extLst>
              <a:ext uri="{FF2B5EF4-FFF2-40B4-BE49-F238E27FC236}">
                <a16:creationId xmlns:a16="http://schemas.microsoft.com/office/drawing/2014/main" id="{C4DB6727-CBC7-EBAC-F9BE-8DD7F4DFA33F}"/>
              </a:ext>
            </a:extLst>
          </p:cNvPr>
          <p:cNvSpPr/>
          <p:nvPr/>
        </p:nvSpPr>
        <p:spPr>
          <a:xfrm>
            <a:off x="994814" y="8044664"/>
            <a:ext cx="831450" cy="2798270"/>
          </a:xfrm>
          <a:custGeom>
            <a:avLst/>
            <a:gdLst>
              <a:gd name="connsiteX0" fmla="*/ 822411 w 831450"/>
              <a:gd name="connsiteY0" fmla="*/ 11316 h 2798270"/>
              <a:gd name="connsiteX1" fmla="*/ 151080 w 831450"/>
              <a:gd name="connsiteY1" fmla="*/ 1770668 h 2798270"/>
              <a:gd name="connsiteX2" fmla="*/ 139505 w 831450"/>
              <a:gd name="connsiteY2" fmla="*/ 2766090 h 2798270"/>
              <a:gd name="connsiteX3" fmla="*/ 220528 w 831450"/>
              <a:gd name="connsiteY3" fmla="*/ 2372551 h 2798270"/>
              <a:gd name="connsiteX4" fmla="*/ 197378 w 831450"/>
              <a:gd name="connsiteY4" fmla="*/ 613199 h 2798270"/>
              <a:gd name="connsiteX5" fmla="*/ 93206 w 831450"/>
              <a:gd name="connsiteY5" fmla="*/ 2175782 h 2798270"/>
              <a:gd name="connsiteX6" fmla="*/ 609 w 831450"/>
              <a:gd name="connsiteY6" fmla="*/ 335407 h 2798270"/>
              <a:gd name="connsiteX7" fmla="*/ 139505 w 831450"/>
              <a:gd name="connsiteY7" fmla="*/ 1851690 h 2798270"/>
              <a:gd name="connsiteX8" fmla="*/ 255252 w 831450"/>
              <a:gd name="connsiteY8" fmla="*/ 1215083 h 2798270"/>
              <a:gd name="connsiteX9" fmla="*/ 324700 w 831450"/>
              <a:gd name="connsiteY9" fmla="*/ 1296106 h 2798270"/>
              <a:gd name="connsiteX10" fmla="*/ 452021 w 831450"/>
              <a:gd name="connsiteY10" fmla="*/ 578475 h 2798270"/>
              <a:gd name="connsiteX11" fmla="*/ 533044 w 831450"/>
              <a:gd name="connsiteY11" fmla="*/ 995164 h 2798270"/>
              <a:gd name="connsiteX12" fmla="*/ 822411 w 831450"/>
              <a:gd name="connsiteY12" fmla="*/ 11316 h 279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1450" h="2798270">
                <a:moveTo>
                  <a:pt x="822411" y="11316"/>
                </a:moveTo>
                <a:cubicBezTo>
                  <a:pt x="758750" y="140567"/>
                  <a:pt x="264898" y="1311539"/>
                  <a:pt x="151080" y="1770668"/>
                </a:cubicBezTo>
                <a:cubicBezTo>
                  <a:pt x="37262" y="2229797"/>
                  <a:pt x="127930" y="2665776"/>
                  <a:pt x="139505" y="2766090"/>
                </a:cubicBezTo>
                <a:cubicBezTo>
                  <a:pt x="151080" y="2866404"/>
                  <a:pt x="210883" y="2731366"/>
                  <a:pt x="220528" y="2372551"/>
                </a:cubicBezTo>
                <a:cubicBezTo>
                  <a:pt x="230173" y="2013736"/>
                  <a:pt x="218598" y="645994"/>
                  <a:pt x="197378" y="613199"/>
                </a:cubicBezTo>
                <a:cubicBezTo>
                  <a:pt x="176158" y="580404"/>
                  <a:pt x="126001" y="2222080"/>
                  <a:pt x="93206" y="2175782"/>
                </a:cubicBezTo>
                <a:cubicBezTo>
                  <a:pt x="60411" y="2129484"/>
                  <a:pt x="-7107" y="389422"/>
                  <a:pt x="609" y="335407"/>
                </a:cubicBezTo>
                <a:cubicBezTo>
                  <a:pt x="8325" y="281392"/>
                  <a:pt x="97064" y="1705077"/>
                  <a:pt x="139505" y="1851690"/>
                </a:cubicBezTo>
                <a:cubicBezTo>
                  <a:pt x="181945" y="1998303"/>
                  <a:pt x="224386" y="1307680"/>
                  <a:pt x="255252" y="1215083"/>
                </a:cubicBezTo>
                <a:cubicBezTo>
                  <a:pt x="286118" y="1122486"/>
                  <a:pt x="291905" y="1402207"/>
                  <a:pt x="324700" y="1296106"/>
                </a:cubicBezTo>
                <a:cubicBezTo>
                  <a:pt x="357495" y="1190005"/>
                  <a:pt x="417297" y="628632"/>
                  <a:pt x="452021" y="578475"/>
                </a:cubicBezTo>
                <a:cubicBezTo>
                  <a:pt x="486745" y="528318"/>
                  <a:pt x="471312" y="1089690"/>
                  <a:pt x="533044" y="995164"/>
                </a:cubicBezTo>
                <a:cubicBezTo>
                  <a:pt x="594776" y="900638"/>
                  <a:pt x="886072" y="-117935"/>
                  <a:pt x="822411" y="1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 214">
            <a:extLst>
              <a:ext uri="{FF2B5EF4-FFF2-40B4-BE49-F238E27FC236}">
                <a16:creationId xmlns:a16="http://schemas.microsoft.com/office/drawing/2014/main" id="{D290056D-91EE-6570-A5AF-0C39AD6B0EB1}"/>
              </a:ext>
            </a:extLst>
          </p:cNvPr>
          <p:cNvSpPr/>
          <p:nvPr/>
        </p:nvSpPr>
        <p:spPr>
          <a:xfrm>
            <a:off x="497658" y="7514640"/>
            <a:ext cx="530817" cy="2841796"/>
          </a:xfrm>
          <a:custGeom>
            <a:avLst/>
            <a:gdLst>
              <a:gd name="connsiteX0" fmla="*/ 335719 w 530817"/>
              <a:gd name="connsiteY0" fmla="*/ 89927 h 2841796"/>
              <a:gd name="connsiteX1" fmla="*/ 370443 w 530817"/>
              <a:gd name="connsiteY1" fmla="*/ 483466 h 2841796"/>
              <a:gd name="connsiteX2" fmla="*/ 358869 w 530817"/>
              <a:gd name="connsiteY2" fmla="*/ 1895578 h 2841796"/>
              <a:gd name="connsiteX3" fmla="*/ 463041 w 530817"/>
              <a:gd name="connsiteY3" fmla="*/ 2381714 h 2841796"/>
              <a:gd name="connsiteX4" fmla="*/ 335719 w 530817"/>
              <a:gd name="connsiteY4" fmla="*/ 2184945 h 2841796"/>
              <a:gd name="connsiteX5" fmla="*/ 104226 w 530817"/>
              <a:gd name="connsiteY5" fmla="*/ 1999750 h 2841796"/>
              <a:gd name="connsiteX6" fmla="*/ 324145 w 530817"/>
              <a:gd name="connsiteY6" fmla="*/ 2312266 h 2841796"/>
              <a:gd name="connsiteX7" fmla="*/ 520914 w 530817"/>
              <a:gd name="connsiteY7" fmla="*/ 2671082 h 2841796"/>
              <a:gd name="connsiteX8" fmla="*/ 53 w 530817"/>
              <a:gd name="connsiteY8" fmla="*/ 2775254 h 2841796"/>
              <a:gd name="connsiteX9" fmla="*/ 486190 w 530817"/>
              <a:gd name="connsiteY9" fmla="*/ 2763679 h 2841796"/>
              <a:gd name="connsiteX10" fmla="*/ 162099 w 530817"/>
              <a:gd name="connsiteY10" fmla="*/ 1814555 h 2841796"/>
              <a:gd name="connsiteX11" fmla="*/ 208398 w 530817"/>
              <a:gd name="connsiteY11" fmla="*/ 1339993 h 2841796"/>
              <a:gd name="connsiteX12" fmla="*/ 405167 w 530817"/>
              <a:gd name="connsiteY12" fmla="*/ 2034474 h 2841796"/>
              <a:gd name="connsiteX13" fmla="*/ 335719 w 530817"/>
              <a:gd name="connsiteY13" fmla="*/ 89927 h 284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0817" h="2841796">
                <a:moveTo>
                  <a:pt x="335719" y="89927"/>
                </a:moveTo>
                <a:cubicBezTo>
                  <a:pt x="329932" y="-168574"/>
                  <a:pt x="366585" y="182524"/>
                  <a:pt x="370443" y="483466"/>
                </a:cubicBezTo>
                <a:cubicBezTo>
                  <a:pt x="374301" y="784408"/>
                  <a:pt x="343436" y="1579203"/>
                  <a:pt x="358869" y="1895578"/>
                </a:cubicBezTo>
                <a:cubicBezTo>
                  <a:pt x="374302" y="2211953"/>
                  <a:pt x="466899" y="2333486"/>
                  <a:pt x="463041" y="2381714"/>
                </a:cubicBezTo>
                <a:cubicBezTo>
                  <a:pt x="459183" y="2429942"/>
                  <a:pt x="395522" y="2248606"/>
                  <a:pt x="335719" y="2184945"/>
                </a:cubicBezTo>
                <a:cubicBezTo>
                  <a:pt x="275916" y="2121284"/>
                  <a:pt x="106155" y="1978530"/>
                  <a:pt x="104226" y="1999750"/>
                </a:cubicBezTo>
                <a:cubicBezTo>
                  <a:pt x="102297" y="2020970"/>
                  <a:pt x="254697" y="2200377"/>
                  <a:pt x="324145" y="2312266"/>
                </a:cubicBezTo>
                <a:cubicBezTo>
                  <a:pt x="393593" y="2424155"/>
                  <a:pt x="574929" y="2593917"/>
                  <a:pt x="520914" y="2671082"/>
                </a:cubicBezTo>
                <a:cubicBezTo>
                  <a:pt x="466899" y="2748247"/>
                  <a:pt x="5840" y="2759821"/>
                  <a:pt x="53" y="2775254"/>
                </a:cubicBezTo>
                <a:cubicBezTo>
                  <a:pt x="-5734" y="2790687"/>
                  <a:pt x="459182" y="2923796"/>
                  <a:pt x="486190" y="2763679"/>
                </a:cubicBezTo>
                <a:cubicBezTo>
                  <a:pt x="513198" y="2603562"/>
                  <a:pt x="208398" y="2051836"/>
                  <a:pt x="162099" y="1814555"/>
                </a:cubicBezTo>
                <a:cubicBezTo>
                  <a:pt x="115800" y="1577274"/>
                  <a:pt x="167887" y="1303340"/>
                  <a:pt x="208398" y="1339993"/>
                </a:cubicBezTo>
                <a:cubicBezTo>
                  <a:pt x="248909" y="1376646"/>
                  <a:pt x="380089" y="2244747"/>
                  <a:pt x="405167" y="2034474"/>
                </a:cubicBezTo>
                <a:cubicBezTo>
                  <a:pt x="430245" y="1824201"/>
                  <a:pt x="341506" y="348428"/>
                  <a:pt x="335719" y="89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 215">
            <a:extLst>
              <a:ext uri="{FF2B5EF4-FFF2-40B4-BE49-F238E27FC236}">
                <a16:creationId xmlns:a16="http://schemas.microsoft.com/office/drawing/2014/main" id="{1DDAB3A2-74D8-2C60-8374-C110131F4D89}"/>
              </a:ext>
            </a:extLst>
          </p:cNvPr>
          <p:cNvSpPr/>
          <p:nvPr/>
        </p:nvSpPr>
        <p:spPr>
          <a:xfrm>
            <a:off x="7522917" y="7479455"/>
            <a:ext cx="1647086" cy="1818603"/>
          </a:xfrm>
          <a:custGeom>
            <a:avLst/>
            <a:gdLst>
              <a:gd name="connsiteX0" fmla="*/ 1632658 w 1647086"/>
              <a:gd name="connsiteY0" fmla="*/ 229284 h 1818603"/>
              <a:gd name="connsiteX1" fmla="*/ 556212 w 1647086"/>
              <a:gd name="connsiteY1" fmla="*/ 20940 h 1818603"/>
              <a:gd name="connsiteX2" fmla="*/ 1111797 w 1647086"/>
              <a:gd name="connsiteY2" fmla="*/ 298732 h 1818603"/>
              <a:gd name="connsiteX3" fmla="*/ 1354865 w 1647086"/>
              <a:gd name="connsiteY3" fmla="*/ 715421 h 1818603"/>
              <a:gd name="connsiteX4" fmla="*/ 845579 w 1647086"/>
              <a:gd name="connsiteY4" fmla="*/ 553375 h 1818603"/>
              <a:gd name="connsiteX5" fmla="*/ 1007625 w 1647086"/>
              <a:gd name="connsiteY5" fmla="*/ 946915 h 1818603"/>
              <a:gd name="connsiteX6" fmla="*/ 498339 w 1647086"/>
              <a:gd name="connsiteY6" fmla="*/ 1062661 h 1818603"/>
              <a:gd name="connsiteX7" fmla="*/ 627 w 1647086"/>
              <a:gd name="connsiteY7" fmla="*/ 1039512 h 1818603"/>
              <a:gd name="connsiteX8" fmla="*/ 602511 w 1647086"/>
              <a:gd name="connsiteY8" fmla="*/ 1317304 h 1818603"/>
              <a:gd name="connsiteX9" fmla="*/ 648810 w 1647086"/>
              <a:gd name="connsiteY9" fmla="*/ 1815016 h 1818603"/>
              <a:gd name="connsiteX10" fmla="*/ 637235 w 1647086"/>
              <a:gd name="connsiteY10" fmla="*/ 1039512 h 1818603"/>
              <a:gd name="connsiteX11" fmla="*/ 834005 w 1647086"/>
              <a:gd name="connsiteY11" fmla="*/ 923765 h 1818603"/>
              <a:gd name="connsiteX12" fmla="*/ 1042349 w 1647086"/>
              <a:gd name="connsiteY12" fmla="*/ 645973 h 1818603"/>
              <a:gd name="connsiteX13" fmla="*/ 1262268 w 1647086"/>
              <a:gd name="connsiteY13" fmla="*/ 634398 h 1818603"/>
              <a:gd name="connsiteX14" fmla="*/ 1181245 w 1647086"/>
              <a:gd name="connsiteY14" fmla="*/ 9365 h 1818603"/>
              <a:gd name="connsiteX15" fmla="*/ 1632658 w 1647086"/>
              <a:gd name="connsiteY15" fmla="*/ 229284 h 181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47086" h="1818603">
                <a:moveTo>
                  <a:pt x="1632658" y="229284"/>
                </a:moveTo>
                <a:cubicBezTo>
                  <a:pt x="1528486" y="231213"/>
                  <a:pt x="643022" y="9365"/>
                  <a:pt x="556212" y="20940"/>
                </a:cubicBezTo>
                <a:cubicBezTo>
                  <a:pt x="469402" y="32515"/>
                  <a:pt x="978688" y="182985"/>
                  <a:pt x="1111797" y="298732"/>
                </a:cubicBezTo>
                <a:cubicBezTo>
                  <a:pt x="1244906" y="414479"/>
                  <a:pt x="1399235" y="672981"/>
                  <a:pt x="1354865" y="715421"/>
                </a:cubicBezTo>
                <a:cubicBezTo>
                  <a:pt x="1310495" y="757861"/>
                  <a:pt x="903452" y="514793"/>
                  <a:pt x="845579" y="553375"/>
                </a:cubicBezTo>
                <a:cubicBezTo>
                  <a:pt x="787706" y="591957"/>
                  <a:pt x="1065498" y="862034"/>
                  <a:pt x="1007625" y="946915"/>
                </a:cubicBezTo>
                <a:cubicBezTo>
                  <a:pt x="949752" y="1031796"/>
                  <a:pt x="666172" y="1047228"/>
                  <a:pt x="498339" y="1062661"/>
                </a:cubicBezTo>
                <a:cubicBezTo>
                  <a:pt x="330506" y="1078094"/>
                  <a:pt x="-16735" y="997072"/>
                  <a:pt x="627" y="1039512"/>
                </a:cubicBezTo>
                <a:cubicBezTo>
                  <a:pt x="17989" y="1081952"/>
                  <a:pt x="494480" y="1188053"/>
                  <a:pt x="602511" y="1317304"/>
                </a:cubicBezTo>
                <a:cubicBezTo>
                  <a:pt x="710541" y="1446555"/>
                  <a:pt x="643023" y="1861315"/>
                  <a:pt x="648810" y="1815016"/>
                </a:cubicBezTo>
                <a:cubicBezTo>
                  <a:pt x="654597" y="1768717"/>
                  <a:pt x="606369" y="1188054"/>
                  <a:pt x="637235" y="1039512"/>
                </a:cubicBezTo>
                <a:cubicBezTo>
                  <a:pt x="668101" y="890970"/>
                  <a:pt x="766486" y="989355"/>
                  <a:pt x="834005" y="923765"/>
                </a:cubicBezTo>
                <a:cubicBezTo>
                  <a:pt x="901524" y="858175"/>
                  <a:pt x="970972" y="694201"/>
                  <a:pt x="1042349" y="645973"/>
                </a:cubicBezTo>
                <a:cubicBezTo>
                  <a:pt x="1113726" y="597745"/>
                  <a:pt x="1239119" y="740499"/>
                  <a:pt x="1262268" y="634398"/>
                </a:cubicBezTo>
                <a:cubicBezTo>
                  <a:pt x="1285417" y="528297"/>
                  <a:pt x="1117584" y="73026"/>
                  <a:pt x="1181245" y="9365"/>
                </a:cubicBezTo>
                <a:cubicBezTo>
                  <a:pt x="1244906" y="-54296"/>
                  <a:pt x="1736830" y="227355"/>
                  <a:pt x="1632658" y="229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 216">
            <a:extLst>
              <a:ext uri="{FF2B5EF4-FFF2-40B4-BE49-F238E27FC236}">
                <a16:creationId xmlns:a16="http://schemas.microsoft.com/office/drawing/2014/main" id="{4BED025F-99DE-DDF2-3D31-C70D713AD747}"/>
              </a:ext>
            </a:extLst>
          </p:cNvPr>
          <p:cNvSpPr/>
          <p:nvPr/>
        </p:nvSpPr>
        <p:spPr>
          <a:xfrm>
            <a:off x="7962539" y="8633834"/>
            <a:ext cx="975553" cy="4259336"/>
          </a:xfrm>
          <a:custGeom>
            <a:avLst/>
            <a:gdLst>
              <a:gd name="connsiteX0" fmla="*/ 463831 w 975553"/>
              <a:gd name="connsiteY0" fmla="*/ 660637 h 4259336"/>
              <a:gd name="connsiteX1" fmla="*/ 602727 w 975553"/>
              <a:gd name="connsiteY1" fmla="*/ 1378267 h 4259336"/>
              <a:gd name="connsiteX2" fmla="*/ 463831 w 975553"/>
              <a:gd name="connsiteY2" fmla="*/ 2790379 h 4259336"/>
              <a:gd name="connsiteX3" fmla="*/ 463831 w 975553"/>
              <a:gd name="connsiteY3" fmla="*/ 2419989 h 4259336"/>
              <a:gd name="connsiteX4" fmla="*/ 12418 w 975553"/>
              <a:gd name="connsiteY4" fmla="*/ 4225639 h 4259336"/>
              <a:gd name="connsiteX5" fmla="*/ 186038 w 975553"/>
              <a:gd name="connsiteY5" fmla="*/ 3450136 h 4259336"/>
              <a:gd name="connsiteX6" fmla="*/ 799496 w 975553"/>
              <a:gd name="connsiteY6" fmla="*/ 1656060 h 4259336"/>
              <a:gd name="connsiteX7" fmla="*/ 973117 w 975553"/>
              <a:gd name="connsiteY7" fmla="*/ 880 h 4259336"/>
              <a:gd name="connsiteX8" fmla="*/ 706899 w 975553"/>
              <a:gd name="connsiteY8" fmla="*/ 1875979 h 4259336"/>
              <a:gd name="connsiteX9" fmla="*/ 637451 w 975553"/>
              <a:gd name="connsiteY9" fmla="*/ 1169923 h 4259336"/>
              <a:gd name="connsiteX10" fmla="*/ 463831 w 975553"/>
              <a:gd name="connsiteY10" fmla="*/ 660637 h 425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5553" h="4259336">
                <a:moveTo>
                  <a:pt x="463831" y="660637"/>
                </a:moveTo>
                <a:cubicBezTo>
                  <a:pt x="458044" y="695361"/>
                  <a:pt x="602727" y="1023310"/>
                  <a:pt x="602727" y="1378267"/>
                </a:cubicBezTo>
                <a:cubicBezTo>
                  <a:pt x="602727" y="1733224"/>
                  <a:pt x="486980" y="2616759"/>
                  <a:pt x="463831" y="2790379"/>
                </a:cubicBezTo>
                <a:cubicBezTo>
                  <a:pt x="440682" y="2963999"/>
                  <a:pt x="539067" y="2180779"/>
                  <a:pt x="463831" y="2419989"/>
                </a:cubicBezTo>
                <a:cubicBezTo>
                  <a:pt x="388595" y="2659199"/>
                  <a:pt x="58717" y="4053948"/>
                  <a:pt x="12418" y="4225639"/>
                </a:cubicBezTo>
                <a:cubicBezTo>
                  <a:pt x="-33881" y="4397330"/>
                  <a:pt x="54858" y="3878399"/>
                  <a:pt x="186038" y="3450136"/>
                </a:cubicBezTo>
                <a:cubicBezTo>
                  <a:pt x="317218" y="3021873"/>
                  <a:pt x="668316" y="2230936"/>
                  <a:pt x="799496" y="1656060"/>
                </a:cubicBezTo>
                <a:cubicBezTo>
                  <a:pt x="930676" y="1081184"/>
                  <a:pt x="988550" y="-35773"/>
                  <a:pt x="973117" y="880"/>
                </a:cubicBezTo>
                <a:cubicBezTo>
                  <a:pt x="957684" y="37533"/>
                  <a:pt x="762843" y="1681139"/>
                  <a:pt x="706899" y="1875979"/>
                </a:cubicBezTo>
                <a:cubicBezTo>
                  <a:pt x="650955" y="2070819"/>
                  <a:pt x="676033" y="1372480"/>
                  <a:pt x="637451" y="1169923"/>
                </a:cubicBezTo>
                <a:cubicBezTo>
                  <a:pt x="598869" y="967366"/>
                  <a:pt x="469618" y="625913"/>
                  <a:pt x="463831" y="6606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 217">
            <a:extLst>
              <a:ext uri="{FF2B5EF4-FFF2-40B4-BE49-F238E27FC236}">
                <a16:creationId xmlns:a16="http://schemas.microsoft.com/office/drawing/2014/main" id="{D1AA2E69-B7B4-F0DF-6C98-8E3E606DC52B}"/>
              </a:ext>
            </a:extLst>
          </p:cNvPr>
          <p:cNvSpPr/>
          <p:nvPr/>
        </p:nvSpPr>
        <p:spPr>
          <a:xfrm>
            <a:off x="5759564" y="5933310"/>
            <a:ext cx="250983" cy="799459"/>
          </a:xfrm>
          <a:custGeom>
            <a:avLst/>
            <a:gdLst>
              <a:gd name="connsiteX0" fmla="*/ 231661 w 250983"/>
              <a:gd name="connsiteY0" fmla="*/ 7115 h 799459"/>
              <a:gd name="connsiteX1" fmla="*/ 234836 w 250983"/>
              <a:gd name="connsiteY1" fmla="*/ 76965 h 799459"/>
              <a:gd name="connsiteX2" fmla="*/ 9411 w 250983"/>
              <a:gd name="connsiteY2" fmla="*/ 648465 h 799459"/>
              <a:gd name="connsiteX3" fmla="*/ 41161 w 250983"/>
              <a:gd name="connsiteY3" fmla="*/ 797690 h 799459"/>
              <a:gd name="connsiteX4" fmla="*/ 28461 w 250983"/>
              <a:gd name="connsiteY4" fmla="*/ 581790 h 799459"/>
              <a:gd name="connsiteX5" fmla="*/ 234836 w 250983"/>
              <a:gd name="connsiteY5" fmla="*/ 89665 h 799459"/>
              <a:gd name="connsiteX6" fmla="*/ 231661 w 250983"/>
              <a:gd name="connsiteY6" fmla="*/ 7115 h 799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83" h="799459">
                <a:moveTo>
                  <a:pt x="231661" y="7115"/>
                </a:moveTo>
                <a:cubicBezTo>
                  <a:pt x="231661" y="4998"/>
                  <a:pt x="271878" y="-29927"/>
                  <a:pt x="234836" y="76965"/>
                </a:cubicBezTo>
                <a:cubicBezTo>
                  <a:pt x="197794" y="183857"/>
                  <a:pt x="41690" y="528344"/>
                  <a:pt x="9411" y="648465"/>
                </a:cubicBezTo>
                <a:cubicBezTo>
                  <a:pt x="-22868" y="768586"/>
                  <a:pt x="37986" y="808803"/>
                  <a:pt x="41161" y="797690"/>
                </a:cubicBezTo>
                <a:cubicBezTo>
                  <a:pt x="44336" y="786577"/>
                  <a:pt x="-3818" y="699794"/>
                  <a:pt x="28461" y="581790"/>
                </a:cubicBezTo>
                <a:cubicBezTo>
                  <a:pt x="60740" y="463786"/>
                  <a:pt x="196736" y="183857"/>
                  <a:pt x="234836" y="89665"/>
                </a:cubicBezTo>
                <a:cubicBezTo>
                  <a:pt x="272936" y="-4527"/>
                  <a:pt x="231661" y="9232"/>
                  <a:pt x="231661" y="7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 218">
            <a:extLst>
              <a:ext uri="{FF2B5EF4-FFF2-40B4-BE49-F238E27FC236}">
                <a16:creationId xmlns:a16="http://schemas.microsoft.com/office/drawing/2014/main" id="{F5A9D434-ADB0-DC01-AA91-BACD610DAC6B}"/>
              </a:ext>
            </a:extLst>
          </p:cNvPr>
          <p:cNvSpPr/>
          <p:nvPr/>
        </p:nvSpPr>
        <p:spPr>
          <a:xfrm>
            <a:off x="4218469" y="6011218"/>
            <a:ext cx="1705297" cy="370440"/>
          </a:xfrm>
          <a:custGeom>
            <a:avLst/>
            <a:gdLst>
              <a:gd name="connsiteX0" fmla="*/ 20156 w 1705297"/>
              <a:gd name="connsiteY0" fmla="*/ 21282 h 370440"/>
              <a:gd name="connsiteX1" fmla="*/ 96356 w 1705297"/>
              <a:gd name="connsiteY1" fmla="*/ 84782 h 370440"/>
              <a:gd name="connsiteX2" fmla="*/ 940906 w 1705297"/>
              <a:gd name="connsiteY2" fmla="*/ 265757 h 370440"/>
              <a:gd name="connsiteX3" fmla="*/ 369406 w 1705297"/>
              <a:gd name="connsiteY3" fmla="*/ 367357 h 370440"/>
              <a:gd name="connsiteX4" fmla="*/ 1385406 w 1705297"/>
              <a:gd name="connsiteY4" fmla="*/ 151457 h 370440"/>
              <a:gd name="connsiteX5" fmla="*/ 1667981 w 1705297"/>
              <a:gd name="connsiteY5" fmla="*/ 2232 h 370440"/>
              <a:gd name="connsiteX6" fmla="*/ 671031 w 1705297"/>
              <a:gd name="connsiteY6" fmla="*/ 265757 h 370440"/>
              <a:gd name="connsiteX7" fmla="*/ 67781 w 1705297"/>
              <a:gd name="connsiteY7" fmla="*/ 107007 h 370440"/>
              <a:gd name="connsiteX8" fmla="*/ 20156 w 1705297"/>
              <a:gd name="connsiteY8" fmla="*/ 21282 h 370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5297" h="370440">
                <a:moveTo>
                  <a:pt x="20156" y="21282"/>
                </a:moveTo>
                <a:cubicBezTo>
                  <a:pt x="24918" y="17578"/>
                  <a:pt x="-57102" y="44036"/>
                  <a:pt x="96356" y="84782"/>
                </a:cubicBezTo>
                <a:cubicBezTo>
                  <a:pt x="249814" y="125528"/>
                  <a:pt x="895398" y="218661"/>
                  <a:pt x="940906" y="265757"/>
                </a:cubicBezTo>
                <a:cubicBezTo>
                  <a:pt x="986414" y="312853"/>
                  <a:pt x="295323" y="386407"/>
                  <a:pt x="369406" y="367357"/>
                </a:cubicBezTo>
                <a:cubicBezTo>
                  <a:pt x="443489" y="348307"/>
                  <a:pt x="1168977" y="212311"/>
                  <a:pt x="1385406" y="151457"/>
                </a:cubicBezTo>
                <a:cubicBezTo>
                  <a:pt x="1601835" y="90603"/>
                  <a:pt x="1787044" y="-16818"/>
                  <a:pt x="1667981" y="2232"/>
                </a:cubicBezTo>
                <a:cubicBezTo>
                  <a:pt x="1548919" y="21282"/>
                  <a:pt x="937731" y="248295"/>
                  <a:pt x="671031" y="265757"/>
                </a:cubicBezTo>
                <a:cubicBezTo>
                  <a:pt x="404331" y="283220"/>
                  <a:pt x="179964" y="145107"/>
                  <a:pt x="67781" y="107007"/>
                </a:cubicBezTo>
                <a:cubicBezTo>
                  <a:pt x="-44402" y="68907"/>
                  <a:pt x="15394" y="24986"/>
                  <a:pt x="20156" y="21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 219">
            <a:extLst>
              <a:ext uri="{FF2B5EF4-FFF2-40B4-BE49-F238E27FC236}">
                <a16:creationId xmlns:a16="http://schemas.microsoft.com/office/drawing/2014/main" id="{736ED921-A9AC-E4B4-88D8-9F028BFF4A14}"/>
              </a:ext>
            </a:extLst>
          </p:cNvPr>
          <p:cNvSpPr/>
          <p:nvPr/>
        </p:nvSpPr>
        <p:spPr>
          <a:xfrm>
            <a:off x="4134669" y="6226437"/>
            <a:ext cx="958111" cy="1198179"/>
          </a:xfrm>
          <a:custGeom>
            <a:avLst/>
            <a:gdLst>
              <a:gd name="connsiteX0" fmla="*/ 8706 w 958111"/>
              <a:gd name="connsiteY0" fmla="*/ 18788 h 1198179"/>
              <a:gd name="connsiteX1" fmla="*/ 46806 w 958111"/>
              <a:gd name="connsiteY1" fmla="*/ 63238 h 1198179"/>
              <a:gd name="connsiteX2" fmla="*/ 196031 w 958111"/>
              <a:gd name="connsiteY2" fmla="*/ 326763 h 1198179"/>
              <a:gd name="connsiteX3" fmla="*/ 97606 w 958111"/>
              <a:gd name="connsiteY3" fmla="*/ 529963 h 1198179"/>
              <a:gd name="connsiteX4" fmla="*/ 208731 w 958111"/>
              <a:gd name="connsiteY4" fmla="*/ 463288 h 1198179"/>
              <a:gd name="connsiteX5" fmla="*/ 573856 w 958111"/>
              <a:gd name="connsiteY5" fmla="*/ 587113 h 1198179"/>
              <a:gd name="connsiteX6" fmla="*/ 958031 w 958111"/>
              <a:gd name="connsiteY6" fmla="*/ 529963 h 1198179"/>
              <a:gd name="connsiteX7" fmla="*/ 608781 w 958111"/>
              <a:gd name="connsiteY7" fmla="*/ 628388 h 1198179"/>
              <a:gd name="connsiteX8" fmla="*/ 700856 w 958111"/>
              <a:gd name="connsiteY8" fmla="*/ 828413 h 1198179"/>
              <a:gd name="connsiteX9" fmla="*/ 605606 w 958111"/>
              <a:gd name="connsiteY9" fmla="*/ 1196713 h 1198179"/>
              <a:gd name="connsiteX10" fmla="*/ 688156 w 958111"/>
              <a:gd name="connsiteY10" fmla="*/ 679188 h 1198179"/>
              <a:gd name="connsiteX11" fmla="*/ 291281 w 958111"/>
              <a:gd name="connsiteY11" fmla="*/ 555363 h 1198179"/>
              <a:gd name="connsiteX12" fmla="*/ 135706 w 958111"/>
              <a:gd name="connsiteY12" fmla="*/ 447413 h 1198179"/>
              <a:gd name="connsiteX13" fmla="*/ 192856 w 958111"/>
              <a:gd name="connsiteY13" fmla="*/ 317238 h 1198179"/>
              <a:gd name="connsiteX14" fmla="*/ 8706 w 958111"/>
              <a:gd name="connsiteY14" fmla="*/ 18788 h 119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58111" h="1198179">
                <a:moveTo>
                  <a:pt x="8706" y="18788"/>
                </a:moveTo>
                <a:cubicBezTo>
                  <a:pt x="-15636" y="-23545"/>
                  <a:pt x="15585" y="11909"/>
                  <a:pt x="46806" y="63238"/>
                </a:cubicBezTo>
                <a:cubicBezTo>
                  <a:pt x="78027" y="114567"/>
                  <a:pt x="187564" y="248976"/>
                  <a:pt x="196031" y="326763"/>
                </a:cubicBezTo>
                <a:cubicBezTo>
                  <a:pt x="204498" y="404551"/>
                  <a:pt x="95489" y="507209"/>
                  <a:pt x="97606" y="529963"/>
                </a:cubicBezTo>
                <a:cubicBezTo>
                  <a:pt x="99723" y="552717"/>
                  <a:pt x="129356" y="453763"/>
                  <a:pt x="208731" y="463288"/>
                </a:cubicBezTo>
                <a:cubicBezTo>
                  <a:pt x="288106" y="472813"/>
                  <a:pt x="448973" y="576000"/>
                  <a:pt x="573856" y="587113"/>
                </a:cubicBezTo>
                <a:cubicBezTo>
                  <a:pt x="698739" y="598226"/>
                  <a:pt x="952210" y="523084"/>
                  <a:pt x="958031" y="529963"/>
                </a:cubicBezTo>
                <a:cubicBezTo>
                  <a:pt x="963852" y="536842"/>
                  <a:pt x="651644" y="578646"/>
                  <a:pt x="608781" y="628388"/>
                </a:cubicBezTo>
                <a:cubicBezTo>
                  <a:pt x="565919" y="678130"/>
                  <a:pt x="701385" y="733692"/>
                  <a:pt x="700856" y="828413"/>
                </a:cubicBezTo>
                <a:cubicBezTo>
                  <a:pt x="700327" y="923134"/>
                  <a:pt x="607723" y="1221584"/>
                  <a:pt x="605606" y="1196713"/>
                </a:cubicBezTo>
                <a:cubicBezTo>
                  <a:pt x="603489" y="1171842"/>
                  <a:pt x="740543" y="786080"/>
                  <a:pt x="688156" y="679188"/>
                </a:cubicBezTo>
                <a:cubicBezTo>
                  <a:pt x="635769" y="572296"/>
                  <a:pt x="383356" y="593992"/>
                  <a:pt x="291281" y="555363"/>
                </a:cubicBezTo>
                <a:cubicBezTo>
                  <a:pt x="199206" y="516734"/>
                  <a:pt x="152110" y="487100"/>
                  <a:pt x="135706" y="447413"/>
                </a:cubicBezTo>
                <a:cubicBezTo>
                  <a:pt x="119302" y="407726"/>
                  <a:pt x="212964" y="387088"/>
                  <a:pt x="192856" y="317238"/>
                </a:cubicBezTo>
                <a:cubicBezTo>
                  <a:pt x="172748" y="247388"/>
                  <a:pt x="33048" y="61121"/>
                  <a:pt x="8706" y="18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 220">
            <a:extLst>
              <a:ext uri="{FF2B5EF4-FFF2-40B4-BE49-F238E27FC236}">
                <a16:creationId xmlns:a16="http://schemas.microsoft.com/office/drawing/2014/main" id="{1115C615-F601-43CB-271C-35BF037AB95A}"/>
              </a:ext>
            </a:extLst>
          </p:cNvPr>
          <p:cNvSpPr/>
          <p:nvPr/>
        </p:nvSpPr>
        <p:spPr>
          <a:xfrm>
            <a:off x="4836018" y="6325776"/>
            <a:ext cx="1000694" cy="1326893"/>
          </a:xfrm>
          <a:custGeom>
            <a:avLst/>
            <a:gdLst>
              <a:gd name="connsiteX0" fmla="*/ 999632 w 1000694"/>
              <a:gd name="connsiteY0" fmla="*/ 1999 h 1326893"/>
              <a:gd name="connsiteX1" fmla="*/ 434482 w 1000694"/>
              <a:gd name="connsiteY1" fmla="*/ 462374 h 1326893"/>
              <a:gd name="connsiteX2" fmla="*/ 409082 w 1000694"/>
              <a:gd name="connsiteY2" fmla="*/ 817974 h 1326893"/>
              <a:gd name="connsiteX3" fmla="*/ 459882 w 1000694"/>
              <a:gd name="connsiteY3" fmla="*/ 1062449 h 1326893"/>
              <a:gd name="connsiteX4" fmla="*/ 459882 w 1000694"/>
              <a:gd name="connsiteY4" fmla="*/ 1081499 h 1326893"/>
              <a:gd name="connsiteX5" fmla="*/ 304307 w 1000694"/>
              <a:gd name="connsiteY5" fmla="*/ 1316449 h 1326893"/>
              <a:gd name="connsiteX6" fmla="*/ 196357 w 1000694"/>
              <a:gd name="connsiteY6" fmla="*/ 1284699 h 1326893"/>
              <a:gd name="connsiteX7" fmla="*/ 2682 w 1000694"/>
              <a:gd name="connsiteY7" fmla="*/ 1275174 h 1326893"/>
              <a:gd name="connsiteX8" fmla="*/ 351932 w 1000694"/>
              <a:gd name="connsiteY8" fmla="*/ 1284699 h 1326893"/>
              <a:gd name="connsiteX9" fmla="*/ 494807 w 1000694"/>
              <a:gd name="connsiteY9" fmla="*/ 964024 h 1326893"/>
              <a:gd name="connsiteX10" fmla="*/ 374157 w 1000694"/>
              <a:gd name="connsiteY10" fmla="*/ 706849 h 1326893"/>
              <a:gd name="connsiteX11" fmla="*/ 405907 w 1000694"/>
              <a:gd name="connsiteY11" fmla="*/ 563974 h 1326893"/>
              <a:gd name="connsiteX12" fmla="*/ 596407 w 1000694"/>
              <a:gd name="connsiteY12" fmla="*/ 341724 h 1326893"/>
              <a:gd name="connsiteX13" fmla="*/ 577357 w 1000694"/>
              <a:gd name="connsiteY13" fmla="*/ 297274 h 1326893"/>
              <a:gd name="connsiteX14" fmla="*/ 999632 w 1000694"/>
              <a:gd name="connsiteY14" fmla="*/ 1999 h 1326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694" h="1326893">
                <a:moveTo>
                  <a:pt x="999632" y="1999"/>
                </a:moveTo>
                <a:cubicBezTo>
                  <a:pt x="975820" y="29516"/>
                  <a:pt x="532907" y="326378"/>
                  <a:pt x="434482" y="462374"/>
                </a:cubicBezTo>
                <a:cubicBezTo>
                  <a:pt x="336057" y="598370"/>
                  <a:pt x="404849" y="717962"/>
                  <a:pt x="409082" y="817974"/>
                </a:cubicBezTo>
                <a:cubicBezTo>
                  <a:pt x="413315" y="917986"/>
                  <a:pt x="451415" y="1018528"/>
                  <a:pt x="459882" y="1062449"/>
                </a:cubicBezTo>
                <a:cubicBezTo>
                  <a:pt x="468349" y="1106370"/>
                  <a:pt x="485811" y="1039166"/>
                  <a:pt x="459882" y="1081499"/>
                </a:cubicBezTo>
                <a:cubicBezTo>
                  <a:pt x="433953" y="1123832"/>
                  <a:pt x="348228" y="1282582"/>
                  <a:pt x="304307" y="1316449"/>
                </a:cubicBezTo>
                <a:cubicBezTo>
                  <a:pt x="260386" y="1350316"/>
                  <a:pt x="246628" y="1291578"/>
                  <a:pt x="196357" y="1284699"/>
                </a:cubicBezTo>
                <a:cubicBezTo>
                  <a:pt x="146086" y="1277820"/>
                  <a:pt x="-23247" y="1275174"/>
                  <a:pt x="2682" y="1275174"/>
                </a:cubicBezTo>
                <a:cubicBezTo>
                  <a:pt x="28611" y="1275174"/>
                  <a:pt x="269911" y="1336557"/>
                  <a:pt x="351932" y="1284699"/>
                </a:cubicBezTo>
                <a:cubicBezTo>
                  <a:pt x="433953" y="1232841"/>
                  <a:pt x="491103" y="1060332"/>
                  <a:pt x="494807" y="964024"/>
                </a:cubicBezTo>
                <a:cubicBezTo>
                  <a:pt x="498511" y="867716"/>
                  <a:pt x="388974" y="773524"/>
                  <a:pt x="374157" y="706849"/>
                </a:cubicBezTo>
                <a:cubicBezTo>
                  <a:pt x="359340" y="640174"/>
                  <a:pt x="368865" y="624828"/>
                  <a:pt x="405907" y="563974"/>
                </a:cubicBezTo>
                <a:cubicBezTo>
                  <a:pt x="442949" y="503120"/>
                  <a:pt x="567832" y="386174"/>
                  <a:pt x="596407" y="341724"/>
                </a:cubicBezTo>
                <a:cubicBezTo>
                  <a:pt x="624982" y="297274"/>
                  <a:pt x="514915" y="355482"/>
                  <a:pt x="577357" y="297274"/>
                </a:cubicBezTo>
                <a:cubicBezTo>
                  <a:pt x="639799" y="239066"/>
                  <a:pt x="1023444" y="-25518"/>
                  <a:pt x="999632" y="19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 221">
            <a:extLst>
              <a:ext uri="{FF2B5EF4-FFF2-40B4-BE49-F238E27FC236}">
                <a16:creationId xmlns:a16="http://schemas.microsoft.com/office/drawing/2014/main" id="{E3E22B18-6875-A930-9E88-B5EBD011EFB8}"/>
              </a:ext>
            </a:extLst>
          </p:cNvPr>
          <p:cNvSpPr/>
          <p:nvPr/>
        </p:nvSpPr>
        <p:spPr>
          <a:xfrm>
            <a:off x="3504918" y="3447130"/>
            <a:ext cx="167486" cy="391450"/>
          </a:xfrm>
          <a:custGeom>
            <a:avLst/>
            <a:gdLst>
              <a:gd name="connsiteX0" fmla="*/ 282 w 167486"/>
              <a:gd name="connsiteY0" fmla="*/ 920 h 391450"/>
              <a:gd name="connsiteX1" fmla="*/ 133632 w 167486"/>
              <a:gd name="connsiteY1" fmla="*/ 175545 h 391450"/>
              <a:gd name="connsiteX2" fmla="*/ 73307 w 167486"/>
              <a:gd name="connsiteY2" fmla="*/ 391445 h 391450"/>
              <a:gd name="connsiteX3" fmla="*/ 155857 w 167486"/>
              <a:gd name="connsiteY3" fmla="*/ 169195 h 391450"/>
              <a:gd name="connsiteX4" fmla="*/ 162207 w 167486"/>
              <a:gd name="connsiteY4" fmla="*/ 83470 h 391450"/>
              <a:gd name="connsiteX5" fmla="*/ 111407 w 167486"/>
              <a:gd name="connsiteY5" fmla="*/ 175545 h 391450"/>
              <a:gd name="connsiteX6" fmla="*/ 98707 w 167486"/>
              <a:gd name="connsiteY6" fmla="*/ 108870 h 391450"/>
              <a:gd name="connsiteX7" fmla="*/ 282 w 167486"/>
              <a:gd name="connsiteY7" fmla="*/ 920 h 39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486" h="391450">
                <a:moveTo>
                  <a:pt x="282" y="920"/>
                </a:moveTo>
                <a:cubicBezTo>
                  <a:pt x="6103" y="12032"/>
                  <a:pt x="121461" y="110458"/>
                  <a:pt x="133632" y="175545"/>
                </a:cubicBezTo>
                <a:cubicBezTo>
                  <a:pt x="145803" y="240632"/>
                  <a:pt x="69603" y="392503"/>
                  <a:pt x="73307" y="391445"/>
                </a:cubicBezTo>
                <a:cubicBezTo>
                  <a:pt x="77011" y="390387"/>
                  <a:pt x="141040" y="220524"/>
                  <a:pt x="155857" y="169195"/>
                </a:cubicBezTo>
                <a:cubicBezTo>
                  <a:pt x="170674" y="117866"/>
                  <a:pt x="169615" y="82412"/>
                  <a:pt x="162207" y="83470"/>
                </a:cubicBezTo>
                <a:cubicBezTo>
                  <a:pt x="154799" y="84528"/>
                  <a:pt x="121990" y="171312"/>
                  <a:pt x="111407" y="175545"/>
                </a:cubicBezTo>
                <a:cubicBezTo>
                  <a:pt x="100824" y="179778"/>
                  <a:pt x="117228" y="135328"/>
                  <a:pt x="98707" y="108870"/>
                </a:cubicBezTo>
                <a:cubicBezTo>
                  <a:pt x="80186" y="82412"/>
                  <a:pt x="-5539" y="-10192"/>
                  <a:pt x="282" y="9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 222">
            <a:extLst>
              <a:ext uri="{FF2B5EF4-FFF2-40B4-BE49-F238E27FC236}">
                <a16:creationId xmlns:a16="http://schemas.microsoft.com/office/drawing/2014/main" id="{E3579219-0665-C89A-68B2-2619B87BBA6F}"/>
              </a:ext>
            </a:extLst>
          </p:cNvPr>
          <p:cNvSpPr/>
          <p:nvPr/>
        </p:nvSpPr>
        <p:spPr>
          <a:xfrm>
            <a:off x="4773701" y="5187940"/>
            <a:ext cx="913091" cy="353022"/>
          </a:xfrm>
          <a:custGeom>
            <a:avLst/>
            <a:gdLst>
              <a:gd name="connsiteX0" fmla="*/ 1499 w 913091"/>
              <a:gd name="connsiteY0" fmla="*/ 200035 h 353022"/>
              <a:gd name="connsiteX1" fmla="*/ 379324 w 913091"/>
              <a:gd name="connsiteY1" fmla="*/ 298460 h 353022"/>
              <a:gd name="connsiteX2" fmla="*/ 328524 w 913091"/>
              <a:gd name="connsiteY2" fmla="*/ 346085 h 353022"/>
              <a:gd name="connsiteX3" fmla="*/ 630149 w 913091"/>
              <a:gd name="connsiteY3" fmla="*/ 149235 h 353022"/>
              <a:gd name="connsiteX4" fmla="*/ 480924 w 913091"/>
              <a:gd name="connsiteY4" fmla="*/ 238135 h 353022"/>
              <a:gd name="connsiteX5" fmla="*/ 884149 w 913091"/>
              <a:gd name="connsiteY5" fmla="*/ 10 h 353022"/>
              <a:gd name="connsiteX6" fmla="*/ 528549 w 913091"/>
              <a:gd name="connsiteY6" fmla="*/ 228610 h 353022"/>
              <a:gd name="connsiteX7" fmla="*/ 912724 w 913091"/>
              <a:gd name="connsiteY7" fmla="*/ 273060 h 353022"/>
              <a:gd name="connsiteX8" fmla="*/ 604749 w 913091"/>
              <a:gd name="connsiteY8" fmla="*/ 298460 h 353022"/>
              <a:gd name="connsiteX9" fmla="*/ 322174 w 913091"/>
              <a:gd name="connsiteY9" fmla="*/ 320685 h 353022"/>
              <a:gd name="connsiteX10" fmla="*/ 249149 w 913091"/>
              <a:gd name="connsiteY10" fmla="*/ 254010 h 353022"/>
              <a:gd name="connsiteX11" fmla="*/ 1499 w 913091"/>
              <a:gd name="connsiteY11" fmla="*/ 200035 h 35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3091" h="353022">
                <a:moveTo>
                  <a:pt x="1499" y="200035"/>
                </a:moveTo>
                <a:cubicBezTo>
                  <a:pt x="23195" y="207443"/>
                  <a:pt x="324820" y="274118"/>
                  <a:pt x="379324" y="298460"/>
                </a:cubicBezTo>
                <a:cubicBezTo>
                  <a:pt x="433828" y="322802"/>
                  <a:pt x="286720" y="370956"/>
                  <a:pt x="328524" y="346085"/>
                </a:cubicBezTo>
                <a:cubicBezTo>
                  <a:pt x="370328" y="321214"/>
                  <a:pt x="604749" y="167227"/>
                  <a:pt x="630149" y="149235"/>
                </a:cubicBezTo>
                <a:cubicBezTo>
                  <a:pt x="655549" y="131243"/>
                  <a:pt x="480924" y="238135"/>
                  <a:pt x="480924" y="238135"/>
                </a:cubicBezTo>
                <a:lnTo>
                  <a:pt x="884149" y="10"/>
                </a:lnTo>
                <a:cubicBezTo>
                  <a:pt x="892087" y="-1578"/>
                  <a:pt x="523787" y="183102"/>
                  <a:pt x="528549" y="228610"/>
                </a:cubicBezTo>
                <a:cubicBezTo>
                  <a:pt x="533311" y="274118"/>
                  <a:pt x="900024" y="261418"/>
                  <a:pt x="912724" y="273060"/>
                </a:cubicBezTo>
                <a:cubicBezTo>
                  <a:pt x="925424" y="284702"/>
                  <a:pt x="604749" y="298460"/>
                  <a:pt x="604749" y="298460"/>
                </a:cubicBezTo>
                <a:cubicBezTo>
                  <a:pt x="506324" y="306398"/>
                  <a:pt x="381441" y="328093"/>
                  <a:pt x="322174" y="320685"/>
                </a:cubicBezTo>
                <a:cubicBezTo>
                  <a:pt x="262907" y="313277"/>
                  <a:pt x="298361" y="269885"/>
                  <a:pt x="249149" y="254010"/>
                </a:cubicBezTo>
                <a:cubicBezTo>
                  <a:pt x="199937" y="238135"/>
                  <a:pt x="-20197" y="192627"/>
                  <a:pt x="1499" y="2000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 223">
            <a:extLst>
              <a:ext uri="{FF2B5EF4-FFF2-40B4-BE49-F238E27FC236}">
                <a16:creationId xmlns:a16="http://schemas.microsoft.com/office/drawing/2014/main" id="{C8DBD49A-C307-533D-1965-DAD8F7C166C0}"/>
              </a:ext>
            </a:extLst>
          </p:cNvPr>
          <p:cNvSpPr/>
          <p:nvPr/>
        </p:nvSpPr>
        <p:spPr>
          <a:xfrm>
            <a:off x="4232270" y="5162131"/>
            <a:ext cx="165165" cy="350184"/>
          </a:xfrm>
          <a:custGeom>
            <a:avLst/>
            <a:gdLst>
              <a:gd name="connsiteX0" fmla="*/ 165105 w 165165"/>
              <a:gd name="connsiteY0" fmla="*/ 130594 h 350184"/>
              <a:gd name="connsiteX1" fmla="*/ 63505 w 165165"/>
              <a:gd name="connsiteY1" fmla="*/ 235369 h 350184"/>
              <a:gd name="connsiteX2" fmla="*/ 50805 w 165165"/>
              <a:gd name="connsiteY2" fmla="*/ 349669 h 350184"/>
              <a:gd name="connsiteX3" fmla="*/ 44455 w 165165"/>
              <a:gd name="connsiteY3" fmla="*/ 187744 h 350184"/>
              <a:gd name="connsiteX4" fmla="*/ 5 w 165165"/>
              <a:gd name="connsiteY4" fmla="*/ 419 h 350184"/>
              <a:gd name="connsiteX5" fmla="*/ 47630 w 165165"/>
              <a:gd name="connsiteY5" fmla="*/ 241719 h 350184"/>
              <a:gd name="connsiteX6" fmla="*/ 165105 w 165165"/>
              <a:gd name="connsiteY6" fmla="*/ 130594 h 350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165" h="350184">
                <a:moveTo>
                  <a:pt x="165105" y="130594"/>
                </a:moveTo>
                <a:cubicBezTo>
                  <a:pt x="167751" y="129536"/>
                  <a:pt x="82555" y="198857"/>
                  <a:pt x="63505" y="235369"/>
                </a:cubicBezTo>
                <a:cubicBezTo>
                  <a:pt x="44455" y="271881"/>
                  <a:pt x="53980" y="357607"/>
                  <a:pt x="50805" y="349669"/>
                </a:cubicBezTo>
                <a:cubicBezTo>
                  <a:pt x="47630" y="341731"/>
                  <a:pt x="52922" y="245952"/>
                  <a:pt x="44455" y="187744"/>
                </a:cubicBezTo>
                <a:cubicBezTo>
                  <a:pt x="35988" y="129536"/>
                  <a:pt x="-524" y="-8577"/>
                  <a:pt x="5" y="419"/>
                </a:cubicBezTo>
                <a:cubicBezTo>
                  <a:pt x="534" y="9415"/>
                  <a:pt x="20642" y="220552"/>
                  <a:pt x="47630" y="241719"/>
                </a:cubicBezTo>
                <a:cubicBezTo>
                  <a:pt x="74617" y="262886"/>
                  <a:pt x="162459" y="131652"/>
                  <a:pt x="165105" y="13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 224">
            <a:extLst>
              <a:ext uri="{FF2B5EF4-FFF2-40B4-BE49-F238E27FC236}">
                <a16:creationId xmlns:a16="http://schemas.microsoft.com/office/drawing/2014/main" id="{2E3532AD-51A9-D303-65B8-F93E36773A16}"/>
              </a:ext>
            </a:extLst>
          </p:cNvPr>
          <p:cNvSpPr/>
          <p:nvPr/>
        </p:nvSpPr>
        <p:spPr>
          <a:xfrm>
            <a:off x="5079909" y="4784695"/>
            <a:ext cx="579561" cy="111159"/>
          </a:xfrm>
          <a:custGeom>
            <a:avLst/>
            <a:gdLst>
              <a:gd name="connsiteX0" fmla="*/ 91 w 579561"/>
              <a:gd name="connsiteY0" fmla="*/ 30 h 111159"/>
              <a:gd name="connsiteX1" fmla="*/ 257266 w 579561"/>
              <a:gd name="connsiteY1" fmla="*/ 15905 h 111159"/>
              <a:gd name="connsiteX2" fmla="*/ 473166 w 579561"/>
              <a:gd name="connsiteY2" fmla="*/ 60355 h 111159"/>
              <a:gd name="connsiteX3" fmla="*/ 403316 w 579561"/>
              <a:gd name="connsiteY3" fmla="*/ 47655 h 111159"/>
              <a:gd name="connsiteX4" fmla="*/ 533491 w 579561"/>
              <a:gd name="connsiteY4" fmla="*/ 54005 h 111159"/>
              <a:gd name="connsiteX5" fmla="*/ 536666 w 579561"/>
              <a:gd name="connsiteY5" fmla="*/ 50830 h 111159"/>
              <a:gd name="connsiteX6" fmla="*/ 577941 w 579561"/>
              <a:gd name="connsiteY6" fmla="*/ 111155 h 111159"/>
              <a:gd name="connsiteX7" fmla="*/ 473166 w 579561"/>
              <a:gd name="connsiteY7" fmla="*/ 54005 h 111159"/>
              <a:gd name="connsiteX8" fmla="*/ 285841 w 579561"/>
              <a:gd name="connsiteY8" fmla="*/ 19080 h 111159"/>
              <a:gd name="connsiteX9" fmla="*/ 91 w 579561"/>
              <a:gd name="connsiteY9" fmla="*/ 30 h 11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9561" h="111159">
                <a:moveTo>
                  <a:pt x="91" y="30"/>
                </a:moveTo>
                <a:cubicBezTo>
                  <a:pt x="-4672" y="-499"/>
                  <a:pt x="178420" y="5851"/>
                  <a:pt x="257266" y="15905"/>
                </a:cubicBezTo>
                <a:cubicBezTo>
                  <a:pt x="336112" y="25959"/>
                  <a:pt x="448824" y="55063"/>
                  <a:pt x="473166" y="60355"/>
                </a:cubicBezTo>
                <a:cubicBezTo>
                  <a:pt x="497508" y="65647"/>
                  <a:pt x="393262" y="48713"/>
                  <a:pt x="403316" y="47655"/>
                </a:cubicBezTo>
                <a:cubicBezTo>
                  <a:pt x="413370" y="46597"/>
                  <a:pt x="511266" y="53476"/>
                  <a:pt x="533491" y="54005"/>
                </a:cubicBezTo>
                <a:cubicBezTo>
                  <a:pt x="555716" y="54534"/>
                  <a:pt x="529258" y="41305"/>
                  <a:pt x="536666" y="50830"/>
                </a:cubicBezTo>
                <a:cubicBezTo>
                  <a:pt x="544074" y="60355"/>
                  <a:pt x="588524" y="110626"/>
                  <a:pt x="577941" y="111155"/>
                </a:cubicBezTo>
                <a:cubicBezTo>
                  <a:pt x="567358" y="111684"/>
                  <a:pt x="521849" y="69351"/>
                  <a:pt x="473166" y="54005"/>
                </a:cubicBezTo>
                <a:cubicBezTo>
                  <a:pt x="424483" y="38659"/>
                  <a:pt x="360453" y="29663"/>
                  <a:pt x="285841" y="19080"/>
                </a:cubicBezTo>
                <a:cubicBezTo>
                  <a:pt x="211229" y="8497"/>
                  <a:pt x="4854" y="559"/>
                  <a:pt x="91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 225">
            <a:extLst>
              <a:ext uri="{FF2B5EF4-FFF2-40B4-BE49-F238E27FC236}">
                <a16:creationId xmlns:a16="http://schemas.microsoft.com/office/drawing/2014/main" id="{27A64908-76E9-7894-C20D-1B4B12D81501}"/>
              </a:ext>
            </a:extLst>
          </p:cNvPr>
          <p:cNvSpPr/>
          <p:nvPr/>
        </p:nvSpPr>
        <p:spPr>
          <a:xfrm>
            <a:off x="4203126" y="4910603"/>
            <a:ext cx="89760" cy="207595"/>
          </a:xfrm>
          <a:custGeom>
            <a:avLst/>
            <a:gdLst>
              <a:gd name="connsiteX0" fmla="*/ 89474 w 89760"/>
              <a:gd name="connsiteY0" fmla="*/ 1122 h 207595"/>
              <a:gd name="connsiteX1" fmla="*/ 29149 w 89760"/>
              <a:gd name="connsiteY1" fmla="*/ 51922 h 207595"/>
              <a:gd name="connsiteX2" fmla="*/ 35499 w 89760"/>
              <a:gd name="connsiteY2" fmla="*/ 137647 h 207595"/>
              <a:gd name="connsiteX3" fmla="*/ 29149 w 89760"/>
              <a:gd name="connsiteY3" fmla="*/ 124947 h 207595"/>
              <a:gd name="connsiteX4" fmla="*/ 45024 w 89760"/>
              <a:gd name="connsiteY4" fmla="*/ 207497 h 207595"/>
              <a:gd name="connsiteX5" fmla="*/ 35499 w 89760"/>
              <a:gd name="connsiteY5" fmla="*/ 140822 h 207595"/>
              <a:gd name="connsiteX6" fmla="*/ 574 w 89760"/>
              <a:gd name="connsiteY6" fmla="*/ 99547 h 207595"/>
              <a:gd name="connsiteX7" fmla="*/ 89474 w 89760"/>
              <a:gd name="connsiteY7" fmla="*/ 1122 h 20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0" h="207595">
                <a:moveTo>
                  <a:pt x="89474" y="1122"/>
                </a:moveTo>
                <a:cubicBezTo>
                  <a:pt x="94237" y="-6816"/>
                  <a:pt x="38145" y="29168"/>
                  <a:pt x="29149" y="51922"/>
                </a:cubicBezTo>
                <a:cubicBezTo>
                  <a:pt x="20153" y="74676"/>
                  <a:pt x="35499" y="125476"/>
                  <a:pt x="35499" y="137647"/>
                </a:cubicBezTo>
                <a:cubicBezTo>
                  <a:pt x="35499" y="149818"/>
                  <a:pt x="27562" y="113305"/>
                  <a:pt x="29149" y="124947"/>
                </a:cubicBezTo>
                <a:cubicBezTo>
                  <a:pt x="30736" y="136589"/>
                  <a:pt x="43966" y="204851"/>
                  <a:pt x="45024" y="207497"/>
                </a:cubicBezTo>
                <a:cubicBezTo>
                  <a:pt x="46082" y="210143"/>
                  <a:pt x="42907" y="158814"/>
                  <a:pt x="35499" y="140822"/>
                </a:cubicBezTo>
                <a:cubicBezTo>
                  <a:pt x="28091" y="122830"/>
                  <a:pt x="-4718" y="120184"/>
                  <a:pt x="574" y="99547"/>
                </a:cubicBezTo>
                <a:cubicBezTo>
                  <a:pt x="5866" y="78910"/>
                  <a:pt x="84711" y="9060"/>
                  <a:pt x="89474" y="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 226">
            <a:extLst>
              <a:ext uri="{FF2B5EF4-FFF2-40B4-BE49-F238E27FC236}">
                <a16:creationId xmlns:a16="http://schemas.microsoft.com/office/drawing/2014/main" id="{3C24C313-7A44-C656-1C8B-7B7B2097AD58}"/>
              </a:ext>
            </a:extLst>
          </p:cNvPr>
          <p:cNvSpPr/>
          <p:nvPr/>
        </p:nvSpPr>
        <p:spPr>
          <a:xfrm>
            <a:off x="5711397" y="4911704"/>
            <a:ext cx="129559" cy="165479"/>
          </a:xfrm>
          <a:custGeom>
            <a:avLst/>
            <a:gdLst>
              <a:gd name="connsiteX0" fmla="*/ 428 w 129559"/>
              <a:gd name="connsiteY0" fmla="*/ 25421 h 165479"/>
              <a:gd name="connsiteX1" fmla="*/ 76628 w 129559"/>
              <a:gd name="connsiteY1" fmla="*/ 41296 h 165479"/>
              <a:gd name="connsiteX2" fmla="*/ 98853 w 129559"/>
              <a:gd name="connsiteY2" fmla="*/ 21 h 165479"/>
              <a:gd name="connsiteX3" fmla="*/ 73453 w 129559"/>
              <a:gd name="connsiteY3" fmla="*/ 47646 h 165479"/>
              <a:gd name="connsiteX4" fmla="*/ 124253 w 129559"/>
              <a:gd name="connsiteY4" fmla="*/ 165121 h 165479"/>
              <a:gd name="connsiteX5" fmla="*/ 114728 w 129559"/>
              <a:gd name="connsiteY5" fmla="*/ 82571 h 165479"/>
              <a:gd name="connsiteX6" fmla="*/ 428 w 129559"/>
              <a:gd name="connsiteY6" fmla="*/ 25421 h 16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559" h="165479">
                <a:moveTo>
                  <a:pt x="428" y="25421"/>
                </a:moveTo>
                <a:cubicBezTo>
                  <a:pt x="-5922" y="18542"/>
                  <a:pt x="60224" y="45529"/>
                  <a:pt x="76628" y="41296"/>
                </a:cubicBezTo>
                <a:cubicBezTo>
                  <a:pt x="93032" y="37063"/>
                  <a:pt x="99382" y="-1037"/>
                  <a:pt x="98853" y="21"/>
                </a:cubicBezTo>
                <a:cubicBezTo>
                  <a:pt x="98324" y="1079"/>
                  <a:pt x="69220" y="20129"/>
                  <a:pt x="73453" y="47646"/>
                </a:cubicBezTo>
                <a:cubicBezTo>
                  <a:pt x="77686" y="75163"/>
                  <a:pt x="117374" y="159300"/>
                  <a:pt x="124253" y="165121"/>
                </a:cubicBezTo>
                <a:cubicBezTo>
                  <a:pt x="131132" y="170942"/>
                  <a:pt x="134307" y="104267"/>
                  <a:pt x="114728" y="82571"/>
                </a:cubicBezTo>
                <a:cubicBezTo>
                  <a:pt x="95149" y="60875"/>
                  <a:pt x="6778" y="32300"/>
                  <a:pt x="428" y="25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 227">
            <a:extLst>
              <a:ext uri="{FF2B5EF4-FFF2-40B4-BE49-F238E27FC236}">
                <a16:creationId xmlns:a16="http://schemas.microsoft.com/office/drawing/2014/main" id="{A969E71F-A72C-6AB7-F15D-0AB210D393F1}"/>
              </a:ext>
            </a:extLst>
          </p:cNvPr>
          <p:cNvSpPr/>
          <p:nvPr/>
        </p:nvSpPr>
        <p:spPr>
          <a:xfrm>
            <a:off x="4922095" y="5159292"/>
            <a:ext cx="691766" cy="223036"/>
          </a:xfrm>
          <a:custGeom>
            <a:avLst/>
            <a:gdLst>
              <a:gd name="connsiteX0" fmla="*/ 8680 w 691766"/>
              <a:gd name="connsiteY0" fmla="*/ 212808 h 223036"/>
              <a:gd name="connsiteX1" fmla="*/ 62655 w 691766"/>
              <a:gd name="connsiteY1" fmla="*/ 206458 h 223036"/>
              <a:gd name="connsiteX2" fmla="*/ 297605 w 691766"/>
              <a:gd name="connsiteY2" fmla="*/ 168358 h 223036"/>
              <a:gd name="connsiteX3" fmla="*/ 291255 w 691766"/>
              <a:gd name="connsiteY3" fmla="*/ 184233 h 223036"/>
              <a:gd name="connsiteX4" fmla="*/ 351580 w 691766"/>
              <a:gd name="connsiteY4" fmla="*/ 136608 h 223036"/>
              <a:gd name="connsiteX5" fmla="*/ 453180 w 691766"/>
              <a:gd name="connsiteY5" fmla="*/ 108033 h 223036"/>
              <a:gd name="connsiteX6" fmla="*/ 691305 w 691766"/>
              <a:gd name="connsiteY6" fmla="*/ 83 h 223036"/>
              <a:gd name="connsiteX7" fmla="*/ 386505 w 691766"/>
              <a:gd name="connsiteY7" fmla="*/ 127083 h 223036"/>
              <a:gd name="connsiteX8" fmla="*/ 300780 w 691766"/>
              <a:gd name="connsiteY8" fmla="*/ 149308 h 223036"/>
              <a:gd name="connsiteX9" fmla="*/ 348405 w 691766"/>
              <a:gd name="connsiteY9" fmla="*/ 222333 h 223036"/>
              <a:gd name="connsiteX10" fmla="*/ 281730 w 691766"/>
              <a:gd name="connsiteY10" fmla="*/ 187408 h 223036"/>
              <a:gd name="connsiteX11" fmla="*/ 8680 w 691766"/>
              <a:gd name="connsiteY11" fmla="*/ 212808 h 22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91766" h="223036">
                <a:moveTo>
                  <a:pt x="8680" y="212808"/>
                </a:moveTo>
                <a:cubicBezTo>
                  <a:pt x="-27832" y="215983"/>
                  <a:pt x="62655" y="206458"/>
                  <a:pt x="62655" y="206458"/>
                </a:cubicBezTo>
                <a:cubicBezTo>
                  <a:pt x="110809" y="199050"/>
                  <a:pt x="259505" y="172062"/>
                  <a:pt x="297605" y="168358"/>
                </a:cubicBezTo>
                <a:cubicBezTo>
                  <a:pt x="335705" y="164654"/>
                  <a:pt x="282259" y="189525"/>
                  <a:pt x="291255" y="184233"/>
                </a:cubicBezTo>
                <a:cubicBezTo>
                  <a:pt x="300251" y="178941"/>
                  <a:pt x="324593" y="149308"/>
                  <a:pt x="351580" y="136608"/>
                </a:cubicBezTo>
                <a:cubicBezTo>
                  <a:pt x="378567" y="123908"/>
                  <a:pt x="396559" y="130787"/>
                  <a:pt x="453180" y="108033"/>
                </a:cubicBezTo>
                <a:cubicBezTo>
                  <a:pt x="509801" y="85279"/>
                  <a:pt x="702418" y="-3092"/>
                  <a:pt x="691305" y="83"/>
                </a:cubicBezTo>
                <a:cubicBezTo>
                  <a:pt x="680192" y="3258"/>
                  <a:pt x="451593" y="102212"/>
                  <a:pt x="386505" y="127083"/>
                </a:cubicBezTo>
                <a:cubicBezTo>
                  <a:pt x="321417" y="151954"/>
                  <a:pt x="307130" y="133433"/>
                  <a:pt x="300780" y="149308"/>
                </a:cubicBezTo>
                <a:cubicBezTo>
                  <a:pt x="294430" y="165183"/>
                  <a:pt x="351580" y="215983"/>
                  <a:pt x="348405" y="222333"/>
                </a:cubicBezTo>
                <a:cubicBezTo>
                  <a:pt x="345230" y="228683"/>
                  <a:pt x="337822" y="190054"/>
                  <a:pt x="281730" y="187408"/>
                </a:cubicBezTo>
                <a:cubicBezTo>
                  <a:pt x="225638" y="184762"/>
                  <a:pt x="45192" y="209633"/>
                  <a:pt x="8680" y="212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 228">
            <a:extLst>
              <a:ext uri="{FF2B5EF4-FFF2-40B4-BE49-F238E27FC236}">
                <a16:creationId xmlns:a16="http://schemas.microsoft.com/office/drawing/2014/main" id="{788A62A8-6745-CD95-7948-7102EB09EB98}"/>
              </a:ext>
            </a:extLst>
          </p:cNvPr>
          <p:cNvSpPr/>
          <p:nvPr/>
        </p:nvSpPr>
        <p:spPr>
          <a:xfrm>
            <a:off x="3391276" y="3876278"/>
            <a:ext cx="311320" cy="1195713"/>
          </a:xfrm>
          <a:custGeom>
            <a:avLst/>
            <a:gdLst>
              <a:gd name="connsiteX0" fmla="*/ 12324 w 311320"/>
              <a:gd name="connsiteY0" fmla="*/ 38497 h 1195713"/>
              <a:gd name="connsiteX1" fmla="*/ 21849 w 311320"/>
              <a:gd name="connsiteY1" fmla="*/ 117872 h 1195713"/>
              <a:gd name="connsiteX2" fmla="*/ 196474 w 311320"/>
              <a:gd name="connsiteY2" fmla="*/ 717947 h 1195713"/>
              <a:gd name="connsiteX3" fmla="*/ 145674 w 311320"/>
              <a:gd name="connsiteY3" fmla="*/ 702072 h 1195713"/>
              <a:gd name="connsiteX4" fmla="*/ 310774 w 311320"/>
              <a:gd name="connsiteY4" fmla="*/ 1194197 h 1195713"/>
              <a:gd name="connsiteX5" fmla="*/ 193299 w 311320"/>
              <a:gd name="connsiteY5" fmla="*/ 838597 h 1195713"/>
              <a:gd name="connsiteX6" fmla="*/ 40899 w 311320"/>
              <a:gd name="connsiteY6" fmla="*/ 355997 h 1195713"/>
              <a:gd name="connsiteX7" fmla="*/ 110749 w 311320"/>
              <a:gd name="connsiteY7" fmla="*/ 575072 h 1195713"/>
              <a:gd name="connsiteX8" fmla="*/ 12324 w 311320"/>
              <a:gd name="connsiteY8" fmla="*/ 38497 h 1195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320" h="1195713">
                <a:moveTo>
                  <a:pt x="12324" y="38497"/>
                </a:moveTo>
                <a:cubicBezTo>
                  <a:pt x="-2493" y="-37703"/>
                  <a:pt x="-8843" y="4630"/>
                  <a:pt x="21849" y="117872"/>
                </a:cubicBezTo>
                <a:cubicBezTo>
                  <a:pt x="52541" y="231114"/>
                  <a:pt x="175837" y="620581"/>
                  <a:pt x="196474" y="717947"/>
                </a:cubicBezTo>
                <a:cubicBezTo>
                  <a:pt x="217111" y="815313"/>
                  <a:pt x="126624" y="622697"/>
                  <a:pt x="145674" y="702072"/>
                </a:cubicBezTo>
                <a:cubicBezTo>
                  <a:pt x="164724" y="781447"/>
                  <a:pt x="302837" y="1171443"/>
                  <a:pt x="310774" y="1194197"/>
                </a:cubicBezTo>
                <a:cubicBezTo>
                  <a:pt x="318712" y="1216951"/>
                  <a:pt x="238278" y="978297"/>
                  <a:pt x="193299" y="838597"/>
                </a:cubicBezTo>
                <a:cubicBezTo>
                  <a:pt x="148320" y="698897"/>
                  <a:pt x="54657" y="399918"/>
                  <a:pt x="40899" y="355997"/>
                </a:cubicBezTo>
                <a:cubicBezTo>
                  <a:pt x="27141" y="312076"/>
                  <a:pt x="112866" y="623755"/>
                  <a:pt x="110749" y="575072"/>
                </a:cubicBezTo>
                <a:cubicBezTo>
                  <a:pt x="108632" y="526389"/>
                  <a:pt x="27141" y="114697"/>
                  <a:pt x="12324" y="38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 229">
            <a:extLst>
              <a:ext uri="{FF2B5EF4-FFF2-40B4-BE49-F238E27FC236}">
                <a16:creationId xmlns:a16="http://schemas.microsoft.com/office/drawing/2014/main" id="{076392F6-3272-FCCD-5F5C-35AC5319C7B7}"/>
              </a:ext>
            </a:extLst>
          </p:cNvPr>
          <p:cNvSpPr/>
          <p:nvPr/>
        </p:nvSpPr>
        <p:spPr>
          <a:xfrm>
            <a:off x="6187770" y="4288834"/>
            <a:ext cx="133876" cy="246008"/>
          </a:xfrm>
          <a:custGeom>
            <a:avLst/>
            <a:gdLst>
              <a:gd name="connsiteX0" fmla="*/ 305 w 133876"/>
              <a:gd name="connsiteY0" fmla="*/ 591 h 246008"/>
              <a:gd name="connsiteX1" fmla="*/ 95555 w 133876"/>
              <a:gd name="connsiteY1" fmla="*/ 162516 h 246008"/>
              <a:gd name="connsiteX2" fmla="*/ 41580 w 133876"/>
              <a:gd name="connsiteY2" fmla="*/ 245066 h 246008"/>
              <a:gd name="connsiteX3" fmla="*/ 133655 w 133876"/>
              <a:gd name="connsiteY3" fmla="*/ 111716 h 246008"/>
              <a:gd name="connsiteX4" fmla="*/ 305 w 133876"/>
              <a:gd name="connsiteY4" fmla="*/ 591 h 246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76" h="246008">
                <a:moveTo>
                  <a:pt x="305" y="591"/>
                </a:moveTo>
                <a:cubicBezTo>
                  <a:pt x="-6045" y="9058"/>
                  <a:pt x="88676" y="121770"/>
                  <a:pt x="95555" y="162516"/>
                </a:cubicBezTo>
                <a:cubicBezTo>
                  <a:pt x="102434" y="203262"/>
                  <a:pt x="35230" y="253533"/>
                  <a:pt x="41580" y="245066"/>
                </a:cubicBezTo>
                <a:cubicBezTo>
                  <a:pt x="47930" y="236599"/>
                  <a:pt x="138947" y="146641"/>
                  <a:pt x="133655" y="111716"/>
                </a:cubicBezTo>
                <a:cubicBezTo>
                  <a:pt x="128363" y="76791"/>
                  <a:pt x="6655" y="-7876"/>
                  <a:pt x="305" y="5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 230">
            <a:extLst>
              <a:ext uri="{FF2B5EF4-FFF2-40B4-BE49-F238E27FC236}">
                <a16:creationId xmlns:a16="http://schemas.microsoft.com/office/drawing/2014/main" id="{FB536621-69E4-6413-EB90-B4A32E72DE1C}"/>
              </a:ext>
            </a:extLst>
          </p:cNvPr>
          <p:cNvSpPr/>
          <p:nvPr/>
        </p:nvSpPr>
        <p:spPr>
          <a:xfrm>
            <a:off x="6400800" y="3386430"/>
            <a:ext cx="319918" cy="680893"/>
          </a:xfrm>
          <a:custGeom>
            <a:avLst/>
            <a:gdLst>
              <a:gd name="connsiteX0" fmla="*/ 298450 w 319918"/>
              <a:gd name="connsiteY0" fmla="*/ 17170 h 680893"/>
              <a:gd name="connsiteX1" fmla="*/ 288925 w 319918"/>
              <a:gd name="connsiteY1" fmla="*/ 67970 h 680893"/>
              <a:gd name="connsiteX2" fmla="*/ 47625 w 319918"/>
              <a:gd name="connsiteY2" fmla="*/ 417220 h 680893"/>
              <a:gd name="connsiteX3" fmla="*/ 0 w 319918"/>
              <a:gd name="connsiteY3" fmla="*/ 680745 h 680893"/>
              <a:gd name="connsiteX4" fmla="*/ 47625 w 319918"/>
              <a:gd name="connsiteY4" fmla="*/ 452145 h 680893"/>
              <a:gd name="connsiteX5" fmla="*/ 120650 w 319918"/>
              <a:gd name="connsiteY5" fmla="*/ 277520 h 680893"/>
              <a:gd name="connsiteX6" fmla="*/ 298450 w 319918"/>
              <a:gd name="connsiteY6" fmla="*/ 17170 h 680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918" h="680893">
                <a:moveTo>
                  <a:pt x="298450" y="17170"/>
                </a:moveTo>
                <a:cubicBezTo>
                  <a:pt x="326496" y="-17755"/>
                  <a:pt x="330729" y="1295"/>
                  <a:pt x="288925" y="67970"/>
                </a:cubicBezTo>
                <a:cubicBezTo>
                  <a:pt x="247121" y="134645"/>
                  <a:pt x="95779" y="315091"/>
                  <a:pt x="47625" y="417220"/>
                </a:cubicBezTo>
                <a:cubicBezTo>
                  <a:pt x="-529" y="519349"/>
                  <a:pt x="0" y="674924"/>
                  <a:pt x="0" y="680745"/>
                </a:cubicBezTo>
                <a:cubicBezTo>
                  <a:pt x="0" y="686566"/>
                  <a:pt x="27517" y="519349"/>
                  <a:pt x="47625" y="452145"/>
                </a:cubicBezTo>
                <a:cubicBezTo>
                  <a:pt x="67733" y="384941"/>
                  <a:pt x="77788" y="344724"/>
                  <a:pt x="120650" y="277520"/>
                </a:cubicBezTo>
                <a:cubicBezTo>
                  <a:pt x="163512" y="210316"/>
                  <a:pt x="270404" y="52095"/>
                  <a:pt x="298450" y="17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 231">
            <a:extLst>
              <a:ext uri="{FF2B5EF4-FFF2-40B4-BE49-F238E27FC236}">
                <a16:creationId xmlns:a16="http://schemas.microsoft.com/office/drawing/2014/main" id="{ADCD361C-CA62-9A7E-0B1D-D89E34844526}"/>
              </a:ext>
            </a:extLst>
          </p:cNvPr>
          <p:cNvSpPr/>
          <p:nvPr/>
        </p:nvSpPr>
        <p:spPr>
          <a:xfrm>
            <a:off x="4632763" y="5626100"/>
            <a:ext cx="1292036" cy="378784"/>
          </a:xfrm>
          <a:custGeom>
            <a:avLst/>
            <a:gdLst>
              <a:gd name="connsiteX0" fmla="*/ 24962 w 1292036"/>
              <a:gd name="connsiteY0" fmla="*/ 320675 h 378784"/>
              <a:gd name="connsiteX1" fmla="*/ 94812 w 1292036"/>
              <a:gd name="connsiteY1" fmla="*/ 333375 h 378784"/>
              <a:gd name="connsiteX2" fmla="*/ 615512 w 1292036"/>
              <a:gd name="connsiteY2" fmla="*/ 365125 h 378784"/>
              <a:gd name="connsiteX3" fmla="*/ 634562 w 1292036"/>
              <a:gd name="connsiteY3" fmla="*/ 371475 h 378784"/>
              <a:gd name="connsiteX4" fmla="*/ 929837 w 1292036"/>
              <a:gd name="connsiteY4" fmla="*/ 263525 h 378784"/>
              <a:gd name="connsiteX5" fmla="*/ 879037 w 1292036"/>
              <a:gd name="connsiteY5" fmla="*/ 279400 h 378784"/>
              <a:gd name="connsiteX6" fmla="*/ 1291787 w 1292036"/>
              <a:gd name="connsiteY6" fmla="*/ 0 h 378784"/>
              <a:gd name="connsiteX7" fmla="*/ 812362 w 1292036"/>
              <a:gd name="connsiteY7" fmla="*/ 279400 h 378784"/>
              <a:gd name="connsiteX8" fmla="*/ 482162 w 1292036"/>
              <a:gd name="connsiteY8" fmla="*/ 358775 h 378784"/>
              <a:gd name="connsiteX9" fmla="*/ 110687 w 1292036"/>
              <a:gd name="connsiteY9" fmla="*/ 301625 h 378784"/>
              <a:gd name="connsiteX10" fmla="*/ 380562 w 1292036"/>
              <a:gd name="connsiteY10" fmla="*/ 349250 h 378784"/>
              <a:gd name="connsiteX11" fmla="*/ 24962 w 1292036"/>
              <a:gd name="connsiteY11" fmla="*/ 320675 h 37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2036" h="378784">
                <a:moveTo>
                  <a:pt x="24962" y="320675"/>
                </a:moveTo>
                <a:cubicBezTo>
                  <a:pt x="-22663" y="318029"/>
                  <a:pt x="-3613" y="325967"/>
                  <a:pt x="94812" y="333375"/>
                </a:cubicBezTo>
                <a:cubicBezTo>
                  <a:pt x="193237" y="340783"/>
                  <a:pt x="525554" y="358775"/>
                  <a:pt x="615512" y="365125"/>
                </a:cubicBezTo>
                <a:cubicBezTo>
                  <a:pt x="705470" y="371475"/>
                  <a:pt x="582175" y="388408"/>
                  <a:pt x="634562" y="371475"/>
                </a:cubicBezTo>
                <a:cubicBezTo>
                  <a:pt x="686949" y="354542"/>
                  <a:pt x="889091" y="278871"/>
                  <a:pt x="929837" y="263525"/>
                </a:cubicBezTo>
                <a:cubicBezTo>
                  <a:pt x="970583" y="248179"/>
                  <a:pt x="818712" y="323321"/>
                  <a:pt x="879037" y="279400"/>
                </a:cubicBezTo>
                <a:cubicBezTo>
                  <a:pt x="939362" y="235479"/>
                  <a:pt x="1302899" y="0"/>
                  <a:pt x="1291787" y="0"/>
                </a:cubicBezTo>
                <a:cubicBezTo>
                  <a:pt x="1280675" y="0"/>
                  <a:pt x="947299" y="219604"/>
                  <a:pt x="812362" y="279400"/>
                </a:cubicBezTo>
                <a:cubicBezTo>
                  <a:pt x="677425" y="339196"/>
                  <a:pt x="599108" y="355071"/>
                  <a:pt x="482162" y="358775"/>
                </a:cubicBezTo>
                <a:cubicBezTo>
                  <a:pt x="365216" y="362479"/>
                  <a:pt x="127620" y="303212"/>
                  <a:pt x="110687" y="301625"/>
                </a:cubicBezTo>
                <a:cubicBezTo>
                  <a:pt x="93754" y="300037"/>
                  <a:pt x="398024" y="341313"/>
                  <a:pt x="380562" y="349250"/>
                </a:cubicBezTo>
                <a:cubicBezTo>
                  <a:pt x="363100" y="357187"/>
                  <a:pt x="72587" y="323321"/>
                  <a:pt x="24962" y="320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 232">
            <a:extLst>
              <a:ext uri="{FF2B5EF4-FFF2-40B4-BE49-F238E27FC236}">
                <a16:creationId xmlns:a16="http://schemas.microsoft.com/office/drawing/2014/main" id="{CEF61480-4B83-6F06-0D6A-04090A028AE4}"/>
              </a:ext>
            </a:extLst>
          </p:cNvPr>
          <p:cNvSpPr/>
          <p:nvPr/>
        </p:nvSpPr>
        <p:spPr>
          <a:xfrm>
            <a:off x="6291062" y="3258456"/>
            <a:ext cx="309178" cy="469496"/>
          </a:xfrm>
          <a:custGeom>
            <a:avLst/>
            <a:gdLst>
              <a:gd name="connsiteX0" fmla="*/ 300657 w 309178"/>
              <a:gd name="connsiteY0" fmla="*/ 7258 h 469496"/>
              <a:gd name="connsiteX1" fmla="*/ 89641 w 309178"/>
              <a:gd name="connsiteY1" fmla="*/ 248419 h 469496"/>
              <a:gd name="connsiteX2" fmla="*/ 19303 w 309178"/>
              <a:gd name="connsiteY2" fmla="*/ 469482 h 469496"/>
              <a:gd name="connsiteX3" fmla="*/ 19303 w 309178"/>
              <a:gd name="connsiteY3" fmla="*/ 238370 h 469496"/>
              <a:gd name="connsiteX4" fmla="*/ 240367 w 309178"/>
              <a:gd name="connsiteY4" fmla="*/ 77597 h 469496"/>
              <a:gd name="connsiteX5" fmla="*/ 300657 w 309178"/>
              <a:gd name="connsiteY5" fmla="*/ 7258 h 469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178" h="469496">
                <a:moveTo>
                  <a:pt x="300657" y="7258"/>
                </a:moveTo>
                <a:cubicBezTo>
                  <a:pt x="275536" y="35728"/>
                  <a:pt x="136533" y="171382"/>
                  <a:pt x="89641" y="248419"/>
                </a:cubicBezTo>
                <a:cubicBezTo>
                  <a:pt x="42749" y="325456"/>
                  <a:pt x="31026" y="471157"/>
                  <a:pt x="19303" y="469482"/>
                </a:cubicBezTo>
                <a:cubicBezTo>
                  <a:pt x="7580" y="467807"/>
                  <a:pt x="-17541" y="303684"/>
                  <a:pt x="19303" y="238370"/>
                </a:cubicBezTo>
                <a:cubicBezTo>
                  <a:pt x="56147" y="173056"/>
                  <a:pt x="188451" y="114441"/>
                  <a:pt x="240367" y="77597"/>
                </a:cubicBezTo>
                <a:cubicBezTo>
                  <a:pt x="292283" y="40753"/>
                  <a:pt x="325778" y="-21212"/>
                  <a:pt x="300657" y="7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83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赤いシャツを着ている女性&#10;&#10;中程度の精度で自動的に生成された説明">
            <a:extLst>
              <a:ext uri="{FF2B5EF4-FFF2-40B4-BE49-F238E27FC236}">
                <a16:creationId xmlns:a16="http://schemas.microsoft.com/office/drawing/2014/main" id="{15E14476-C85D-D37E-DC29-42B7134C8C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82" t="8458" r="11919" b="21240"/>
          <a:stretch/>
        </p:blipFill>
        <p:spPr>
          <a:xfrm>
            <a:off x="204537" y="0"/>
            <a:ext cx="9192126" cy="12780131"/>
          </a:xfrm>
          <a:prstGeom prst="rect">
            <a:avLst/>
          </a:prstGeom>
        </p:spPr>
      </p:pic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FB440AA6-46C2-5B6C-1DE3-BCDAF8253318}"/>
              </a:ext>
            </a:extLst>
          </p:cNvPr>
          <p:cNvSpPr/>
          <p:nvPr/>
        </p:nvSpPr>
        <p:spPr>
          <a:xfrm>
            <a:off x="4242006" y="3038464"/>
            <a:ext cx="280467" cy="248930"/>
          </a:xfrm>
          <a:custGeom>
            <a:avLst/>
            <a:gdLst>
              <a:gd name="connsiteX0" fmla="*/ 276019 w 280467"/>
              <a:gd name="connsiteY0" fmla="*/ 247661 h 248930"/>
              <a:gd name="connsiteX1" fmla="*/ 117269 w 280467"/>
              <a:gd name="connsiteY1" fmla="*/ 73036 h 248930"/>
              <a:gd name="connsiteX2" fmla="*/ 2969 w 280467"/>
              <a:gd name="connsiteY2" fmla="*/ 31761 h 248930"/>
              <a:gd name="connsiteX3" fmla="*/ 34719 w 280467"/>
              <a:gd name="connsiteY3" fmla="*/ 31761 h 248930"/>
              <a:gd name="connsiteX4" fmla="*/ 47419 w 280467"/>
              <a:gd name="connsiteY4" fmla="*/ 11 h 248930"/>
              <a:gd name="connsiteX5" fmla="*/ 82344 w 280467"/>
              <a:gd name="connsiteY5" fmla="*/ 28586 h 248930"/>
              <a:gd name="connsiteX6" fmla="*/ 145844 w 280467"/>
              <a:gd name="connsiteY6" fmla="*/ 63511 h 248930"/>
              <a:gd name="connsiteX7" fmla="*/ 123619 w 280467"/>
              <a:gd name="connsiteY7" fmla="*/ 31761 h 248930"/>
              <a:gd name="connsiteX8" fmla="*/ 177594 w 280467"/>
              <a:gd name="connsiteY8" fmla="*/ 107961 h 248930"/>
              <a:gd name="connsiteX9" fmla="*/ 231569 w 280467"/>
              <a:gd name="connsiteY9" fmla="*/ 177811 h 248930"/>
              <a:gd name="connsiteX10" fmla="*/ 234744 w 280467"/>
              <a:gd name="connsiteY10" fmla="*/ 152411 h 248930"/>
              <a:gd name="connsiteX11" fmla="*/ 276019 w 280467"/>
              <a:gd name="connsiteY11" fmla="*/ 247661 h 248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80467" h="248930">
                <a:moveTo>
                  <a:pt x="276019" y="247661"/>
                </a:moveTo>
                <a:cubicBezTo>
                  <a:pt x="256440" y="234432"/>
                  <a:pt x="162777" y="109019"/>
                  <a:pt x="117269" y="73036"/>
                </a:cubicBezTo>
                <a:cubicBezTo>
                  <a:pt x="71761" y="37053"/>
                  <a:pt x="2969" y="31761"/>
                  <a:pt x="2969" y="31761"/>
                </a:cubicBezTo>
                <a:cubicBezTo>
                  <a:pt x="-10789" y="24882"/>
                  <a:pt x="27311" y="37053"/>
                  <a:pt x="34719" y="31761"/>
                </a:cubicBezTo>
                <a:cubicBezTo>
                  <a:pt x="42127" y="26469"/>
                  <a:pt x="39481" y="540"/>
                  <a:pt x="47419" y="11"/>
                </a:cubicBezTo>
                <a:cubicBezTo>
                  <a:pt x="55356" y="-518"/>
                  <a:pt x="65940" y="18003"/>
                  <a:pt x="82344" y="28586"/>
                </a:cubicBezTo>
                <a:cubicBezTo>
                  <a:pt x="98748" y="39169"/>
                  <a:pt x="138965" y="62982"/>
                  <a:pt x="145844" y="63511"/>
                </a:cubicBezTo>
                <a:cubicBezTo>
                  <a:pt x="152723" y="64040"/>
                  <a:pt x="118327" y="24353"/>
                  <a:pt x="123619" y="31761"/>
                </a:cubicBezTo>
                <a:cubicBezTo>
                  <a:pt x="128911" y="39169"/>
                  <a:pt x="159602" y="83619"/>
                  <a:pt x="177594" y="107961"/>
                </a:cubicBezTo>
                <a:cubicBezTo>
                  <a:pt x="195586" y="132303"/>
                  <a:pt x="222044" y="170403"/>
                  <a:pt x="231569" y="177811"/>
                </a:cubicBezTo>
                <a:cubicBezTo>
                  <a:pt x="241094" y="185219"/>
                  <a:pt x="224690" y="138124"/>
                  <a:pt x="234744" y="152411"/>
                </a:cubicBezTo>
                <a:cubicBezTo>
                  <a:pt x="244798" y="166698"/>
                  <a:pt x="295598" y="260890"/>
                  <a:pt x="276019" y="247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116D823B-9111-EBBB-9B5C-565676A6F694}"/>
              </a:ext>
            </a:extLst>
          </p:cNvPr>
          <p:cNvSpPr/>
          <p:nvPr/>
        </p:nvSpPr>
        <p:spPr>
          <a:xfrm>
            <a:off x="3667037" y="2971797"/>
            <a:ext cx="605713" cy="257700"/>
          </a:xfrm>
          <a:custGeom>
            <a:avLst/>
            <a:gdLst>
              <a:gd name="connsiteX0" fmla="*/ 600163 w 605713"/>
              <a:gd name="connsiteY0" fmla="*/ 114303 h 257700"/>
              <a:gd name="connsiteX1" fmla="*/ 371563 w 605713"/>
              <a:gd name="connsiteY1" fmla="*/ 120653 h 257700"/>
              <a:gd name="connsiteX2" fmla="*/ 273138 w 605713"/>
              <a:gd name="connsiteY2" fmla="*/ 184153 h 257700"/>
              <a:gd name="connsiteX3" fmla="*/ 317588 w 605713"/>
              <a:gd name="connsiteY3" fmla="*/ 142878 h 257700"/>
              <a:gd name="connsiteX4" fmla="*/ 200113 w 605713"/>
              <a:gd name="connsiteY4" fmla="*/ 203203 h 257700"/>
              <a:gd name="connsiteX5" fmla="*/ 244563 w 605713"/>
              <a:gd name="connsiteY5" fmla="*/ 234953 h 257700"/>
              <a:gd name="connsiteX6" fmla="*/ 142963 w 605713"/>
              <a:gd name="connsiteY6" fmla="*/ 244478 h 257700"/>
              <a:gd name="connsiteX7" fmla="*/ 168363 w 605713"/>
              <a:gd name="connsiteY7" fmla="*/ 257178 h 257700"/>
              <a:gd name="connsiteX8" fmla="*/ 88 w 605713"/>
              <a:gd name="connsiteY8" fmla="*/ 225428 h 257700"/>
              <a:gd name="connsiteX9" fmla="*/ 193763 w 605713"/>
              <a:gd name="connsiteY9" fmla="*/ 231778 h 257700"/>
              <a:gd name="connsiteX10" fmla="*/ 174713 w 605713"/>
              <a:gd name="connsiteY10" fmla="*/ 161928 h 257700"/>
              <a:gd name="connsiteX11" fmla="*/ 123913 w 605713"/>
              <a:gd name="connsiteY11" fmla="*/ 114303 h 257700"/>
              <a:gd name="connsiteX12" fmla="*/ 196938 w 605713"/>
              <a:gd name="connsiteY12" fmla="*/ 174628 h 257700"/>
              <a:gd name="connsiteX13" fmla="*/ 225513 w 605713"/>
              <a:gd name="connsiteY13" fmla="*/ 104778 h 257700"/>
              <a:gd name="connsiteX14" fmla="*/ 269963 w 605713"/>
              <a:gd name="connsiteY14" fmla="*/ 53978 h 257700"/>
              <a:gd name="connsiteX15" fmla="*/ 263613 w 605713"/>
              <a:gd name="connsiteY15" fmla="*/ 127003 h 257700"/>
              <a:gd name="connsiteX16" fmla="*/ 308063 w 605713"/>
              <a:gd name="connsiteY16" fmla="*/ 31753 h 257700"/>
              <a:gd name="connsiteX17" fmla="*/ 298538 w 605713"/>
              <a:gd name="connsiteY17" fmla="*/ 111128 h 257700"/>
              <a:gd name="connsiteX18" fmla="*/ 396963 w 605713"/>
              <a:gd name="connsiteY18" fmla="*/ 82553 h 257700"/>
              <a:gd name="connsiteX19" fmla="*/ 419188 w 605713"/>
              <a:gd name="connsiteY19" fmla="*/ 53978 h 257700"/>
              <a:gd name="connsiteX20" fmla="*/ 469988 w 605713"/>
              <a:gd name="connsiteY20" fmla="*/ 60328 h 257700"/>
              <a:gd name="connsiteX21" fmla="*/ 495388 w 605713"/>
              <a:gd name="connsiteY21" fmla="*/ 41278 h 257700"/>
              <a:gd name="connsiteX22" fmla="*/ 511263 w 605713"/>
              <a:gd name="connsiteY22" fmla="*/ 79378 h 257700"/>
              <a:gd name="connsiteX23" fmla="*/ 574763 w 605713"/>
              <a:gd name="connsiteY23" fmla="*/ 3 h 257700"/>
              <a:gd name="connsiteX24" fmla="*/ 539838 w 605713"/>
              <a:gd name="connsiteY24" fmla="*/ 76203 h 257700"/>
              <a:gd name="connsiteX25" fmla="*/ 600163 w 605713"/>
              <a:gd name="connsiteY25" fmla="*/ 114303 h 25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05713" h="257700">
                <a:moveTo>
                  <a:pt x="600163" y="114303"/>
                </a:moveTo>
                <a:cubicBezTo>
                  <a:pt x="572117" y="121711"/>
                  <a:pt x="426067" y="109011"/>
                  <a:pt x="371563" y="120653"/>
                </a:cubicBezTo>
                <a:cubicBezTo>
                  <a:pt x="317059" y="132295"/>
                  <a:pt x="282134" y="180449"/>
                  <a:pt x="273138" y="184153"/>
                </a:cubicBezTo>
                <a:cubicBezTo>
                  <a:pt x="264142" y="187857"/>
                  <a:pt x="329759" y="139703"/>
                  <a:pt x="317588" y="142878"/>
                </a:cubicBezTo>
                <a:cubicBezTo>
                  <a:pt x="305417" y="146053"/>
                  <a:pt x="212284" y="187857"/>
                  <a:pt x="200113" y="203203"/>
                </a:cubicBezTo>
                <a:cubicBezTo>
                  <a:pt x="187942" y="218549"/>
                  <a:pt x="254088" y="228074"/>
                  <a:pt x="244563" y="234953"/>
                </a:cubicBezTo>
                <a:cubicBezTo>
                  <a:pt x="235038" y="241832"/>
                  <a:pt x="155663" y="240774"/>
                  <a:pt x="142963" y="244478"/>
                </a:cubicBezTo>
                <a:cubicBezTo>
                  <a:pt x="130263" y="248182"/>
                  <a:pt x="192175" y="260353"/>
                  <a:pt x="168363" y="257178"/>
                </a:cubicBezTo>
                <a:cubicBezTo>
                  <a:pt x="144550" y="254003"/>
                  <a:pt x="-4145" y="229661"/>
                  <a:pt x="88" y="225428"/>
                </a:cubicBezTo>
                <a:cubicBezTo>
                  <a:pt x="4321" y="221195"/>
                  <a:pt x="164659" y="242361"/>
                  <a:pt x="193763" y="231778"/>
                </a:cubicBezTo>
                <a:cubicBezTo>
                  <a:pt x="222867" y="221195"/>
                  <a:pt x="186355" y="181507"/>
                  <a:pt x="174713" y="161928"/>
                </a:cubicBezTo>
                <a:cubicBezTo>
                  <a:pt x="163071" y="142349"/>
                  <a:pt x="120209" y="112186"/>
                  <a:pt x="123913" y="114303"/>
                </a:cubicBezTo>
                <a:cubicBezTo>
                  <a:pt x="127617" y="116420"/>
                  <a:pt x="180005" y="176216"/>
                  <a:pt x="196938" y="174628"/>
                </a:cubicBezTo>
                <a:cubicBezTo>
                  <a:pt x="213871" y="173041"/>
                  <a:pt x="213342" y="124886"/>
                  <a:pt x="225513" y="104778"/>
                </a:cubicBezTo>
                <a:cubicBezTo>
                  <a:pt x="237684" y="84670"/>
                  <a:pt x="263613" y="50274"/>
                  <a:pt x="269963" y="53978"/>
                </a:cubicBezTo>
                <a:cubicBezTo>
                  <a:pt x="276313" y="57682"/>
                  <a:pt x="257263" y="130707"/>
                  <a:pt x="263613" y="127003"/>
                </a:cubicBezTo>
                <a:cubicBezTo>
                  <a:pt x="269963" y="123299"/>
                  <a:pt x="302242" y="34399"/>
                  <a:pt x="308063" y="31753"/>
                </a:cubicBezTo>
                <a:cubicBezTo>
                  <a:pt x="313884" y="29107"/>
                  <a:pt x="283721" y="102661"/>
                  <a:pt x="298538" y="111128"/>
                </a:cubicBezTo>
                <a:cubicBezTo>
                  <a:pt x="313355" y="119595"/>
                  <a:pt x="376855" y="92078"/>
                  <a:pt x="396963" y="82553"/>
                </a:cubicBezTo>
                <a:cubicBezTo>
                  <a:pt x="417071" y="73028"/>
                  <a:pt x="407017" y="57682"/>
                  <a:pt x="419188" y="53978"/>
                </a:cubicBezTo>
                <a:cubicBezTo>
                  <a:pt x="431359" y="50274"/>
                  <a:pt x="457288" y="62445"/>
                  <a:pt x="469988" y="60328"/>
                </a:cubicBezTo>
                <a:cubicBezTo>
                  <a:pt x="482688" y="58211"/>
                  <a:pt x="488509" y="38103"/>
                  <a:pt x="495388" y="41278"/>
                </a:cubicBezTo>
                <a:cubicBezTo>
                  <a:pt x="502267" y="44453"/>
                  <a:pt x="498034" y="86257"/>
                  <a:pt x="511263" y="79378"/>
                </a:cubicBezTo>
                <a:cubicBezTo>
                  <a:pt x="524492" y="72499"/>
                  <a:pt x="570000" y="532"/>
                  <a:pt x="574763" y="3"/>
                </a:cubicBezTo>
                <a:cubicBezTo>
                  <a:pt x="579525" y="-526"/>
                  <a:pt x="538780" y="61916"/>
                  <a:pt x="539838" y="76203"/>
                </a:cubicBezTo>
                <a:cubicBezTo>
                  <a:pt x="540896" y="90490"/>
                  <a:pt x="628209" y="106895"/>
                  <a:pt x="600163" y="1143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5C89BDE8-DE3E-48D5-84A2-F9CD47B5CE0E}"/>
              </a:ext>
            </a:extLst>
          </p:cNvPr>
          <p:cNvSpPr/>
          <p:nvPr/>
        </p:nvSpPr>
        <p:spPr>
          <a:xfrm>
            <a:off x="3699374" y="3050180"/>
            <a:ext cx="593354" cy="307114"/>
          </a:xfrm>
          <a:custGeom>
            <a:avLst/>
            <a:gdLst>
              <a:gd name="connsiteX0" fmla="*/ 593226 w 593354"/>
              <a:gd name="connsiteY0" fmla="*/ 995 h 307114"/>
              <a:gd name="connsiteX1" fmla="*/ 294776 w 593354"/>
              <a:gd name="connsiteY1" fmla="*/ 32745 h 307114"/>
              <a:gd name="connsiteX2" fmla="*/ 91576 w 593354"/>
              <a:gd name="connsiteY2" fmla="*/ 162920 h 307114"/>
              <a:gd name="connsiteX3" fmla="*/ 174126 w 593354"/>
              <a:gd name="connsiteY3" fmla="*/ 108945 h 307114"/>
              <a:gd name="connsiteX4" fmla="*/ 56651 w 593354"/>
              <a:gd name="connsiteY4" fmla="*/ 213720 h 307114"/>
              <a:gd name="connsiteX5" fmla="*/ 2676 w 593354"/>
              <a:gd name="connsiteY5" fmla="*/ 302620 h 307114"/>
              <a:gd name="connsiteX6" fmla="*/ 136026 w 593354"/>
              <a:gd name="connsiteY6" fmla="*/ 67670 h 307114"/>
              <a:gd name="connsiteX7" fmla="*/ 247151 w 593354"/>
              <a:gd name="connsiteY7" fmla="*/ 26395 h 307114"/>
              <a:gd name="connsiteX8" fmla="*/ 383676 w 593354"/>
              <a:gd name="connsiteY8" fmla="*/ 23220 h 307114"/>
              <a:gd name="connsiteX9" fmla="*/ 332876 w 593354"/>
              <a:gd name="connsiteY9" fmla="*/ 10520 h 307114"/>
              <a:gd name="connsiteX10" fmla="*/ 593226 w 593354"/>
              <a:gd name="connsiteY10" fmla="*/ 995 h 30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3354" h="307114">
                <a:moveTo>
                  <a:pt x="593226" y="995"/>
                </a:moveTo>
                <a:cubicBezTo>
                  <a:pt x="586876" y="4699"/>
                  <a:pt x="378384" y="5758"/>
                  <a:pt x="294776" y="32745"/>
                </a:cubicBezTo>
                <a:cubicBezTo>
                  <a:pt x="211168" y="59732"/>
                  <a:pt x="111684" y="150220"/>
                  <a:pt x="91576" y="162920"/>
                </a:cubicBezTo>
                <a:cubicBezTo>
                  <a:pt x="71468" y="175620"/>
                  <a:pt x="179947" y="100478"/>
                  <a:pt x="174126" y="108945"/>
                </a:cubicBezTo>
                <a:cubicBezTo>
                  <a:pt x="168305" y="117412"/>
                  <a:pt x="85226" y="181441"/>
                  <a:pt x="56651" y="213720"/>
                </a:cubicBezTo>
                <a:cubicBezTo>
                  <a:pt x="28076" y="245999"/>
                  <a:pt x="-10553" y="326962"/>
                  <a:pt x="2676" y="302620"/>
                </a:cubicBezTo>
                <a:cubicBezTo>
                  <a:pt x="15905" y="278278"/>
                  <a:pt x="95280" y="113707"/>
                  <a:pt x="136026" y="67670"/>
                </a:cubicBezTo>
                <a:cubicBezTo>
                  <a:pt x="176772" y="21633"/>
                  <a:pt x="205876" y="33803"/>
                  <a:pt x="247151" y="26395"/>
                </a:cubicBezTo>
                <a:cubicBezTo>
                  <a:pt x="288426" y="18987"/>
                  <a:pt x="369389" y="25866"/>
                  <a:pt x="383676" y="23220"/>
                </a:cubicBezTo>
                <a:cubicBezTo>
                  <a:pt x="397963" y="20574"/>
                  <a:pt x="297951" y="16341"/>
                  <a:pt x="332876" y="10520"/>
                </a:cubicBezTo>
                <a:cubicBezTo>
                  <a:pt x="367801" y="4699"/>
                  <a:pt x="599576" y="-2709"/>
                  <a:pt x="593226" y="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38415519-E340-37D9-CC01-B51FF38A2F0E}"/>
              </a:ext>
            </a:extLst>
          </p:cNvPr>
          <p:cNvSpPr/>
          <p:nvPr/>
        </p:nvSpPr>
        <p:spPr>
          <a:xfrm>
            <a:off x="4174561" y="3244812"/>
            <a:ext cx="370977" cy="54013"/>
          </a:xfrm>
          <a:custGeom>
            <a:avLst/>
            <a:gdLst>
              <a:gd name="connsiteX0" fmla="*/ 3739 w 370977"/>
              <a:gd name="connsiteY0" fmla="*/ 44488 h 54013"/>
              <a:gd name="connsiteX1" fmla="*/ 260914 w 370977"/>
              <a:gd name="connsiteY1" fmla="*/ 47663 h 54013"/>
              <a:gd name="connsiteX2" fmla="*/ 143439 w 370977"/>
              <a:gd name="connsiteY2" fmla="*/ 54013 h 54013"/>
              <a:gd name="connsiteX3" fmla="*/ 365689 w 370977"/>
              <a:gd name="connsiteY3" fmla="*/ 47663 h 54013"/>
              <a:gd name="connsiteX4" fmla="*/ 302189 w 370977"/>
              <a:gd name="connsiteY4" fmla="*/ 28613 h 54013"/>
              <a:gd name="connsiteX5" fmla="*/ 311714 w 370977"/>
              <a:gd name="connsiteY5" fmla="*/ 38 h 54013"/>
              <a:gd name="connsiteX6" fmla="*/ 276789 w 370977"/>
              <a:gd name="connsiteY6" fmla="*/ 22263 h 54013"/>
              <a:gd name="connsiteX7" fmla="*/ 162489 w 370977"/>
              <a:gd name="connsiteY7" fmla="*/ 12738 h 54013"/>
              <a:gd name="connsiteX8" fmla="*/ 260914 w 370977"/>
              <a:gd name="connsiteY8" fmla="*/ 28613 h 54013"/>
              <a:gd name="connsiteX9" fmla="*/ 178364 w 370977"/>
              <a:gd name="connsiteY9" fmla="*/ 28613 h 54013"/>
              <a:gd name="connsiteX10" fmla="*/ 111689 w 370977"/>
              <a:gd name="connsiteY10" fmla="*/ 25438 h 54013"/>
              <a:gd name="connsiteX11" fmla="*/ 3739 w 370977"/>
              <a:gd name="connsiteY11" fmla="*/ 44488 h 54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70977" h="54013">
                <a:moveTo>
                  <a:pt x="3739" y="44488"/>
                </a:moveTo>
                <a:cubicBezTo>
                  <a:pt x="28610" y="48192"/>
                  <a:pt x="237631" y="46076"/>
                  <a:pt x="260914" y="47663"/>
                </a:cubicBezTo>
                <a:cubicBezTo>
                  <a:pt x="284197" y="49251"/>
                  <a:pt x="125977" y="54013"/>
                  <a:pt x="143439" y="54013"/>
                </a:cubicBezTo>
                <a:cubicBezTo>
                  <a:pt x="160901" y="54013"/>
                  <a:pt x="339231" y="51896"/>
                  <a:pt x="365689" y="47663"/>
                </a:cubicBezTo>
                <a:cubicBezTo>
                  <a:pt x="392147" y="43430"/>
                  <a:pt x="311185" y="36550"/>
                  <a:pt x="302189" y="28613"/>
                </a:cubicBezTo>
                <a:cubicBezTo>
                  <a:pt x="293193" y="20675"/>
                  <a:pt x="315947" y="1096"/>
                  <a:pt x="311714" y="38"/>
                </a:cubicBezTo>
                <a:cubicBezTo>
                  <a:pt x="307481" y="-1020"/>
                  <a:pt x="301660" y="20146"/>
                  <a:pt x="276789" y="22263"/>
                </a:cubicBezTo>
                <a:cubicBezTo>
                  <a:pt x="251918" y="24380"/>
                  <a:pt x="165135" y="11680"/>
                  <a:pt x="162489" y="12738"/>
                </a:cubicBezTo>
                <a:cubicBezTo>
                  <a:pt x="159843" y="13796"/>
                  <a:pt x="258268" y="25967"/>
                  <a:pt x="260914" y="28613"/>
                </a:cubicBezTo>
                <a:cubicBezTo>
                  <a:pt x="263560" y="31259"/>
                  <a:pt x="203235" y="29142"/>
                  <a:pt x="178364" y="28613"/>
                </a:cubicBezTo>
                <a:cubicBezTo>
                  <a:pt x="153493" y="28084"/>
                  <a:pt x="138147" y="22792"/>
                  <a:pt x="111689" y="25438"/>
                </a:cubicBezTo>
                <a:cubicBezTo>
                  <a:pt x="85231" y="28084"/>
                  <a:pt x="-21132" y="40784"/>
                  <a:pt x="3739" y="44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8F158340-E72D-2980-AD83-6542B6D01C1A}"/>
              </a:ext>
            </a:extLst>
          </p:cNvPr>
          <p:cNvSpPr/>
          <p:nvPr/>
        </p:nvSpPr>
        <p:spPr>
          <a:xfrm>
            <a:off x="3662875" y="3155729"/>
            <a:ext cx="439349" cy="282821"/>
          </a:xfrm>
          <a:custGeom>
            <a:avLst/>
            <a:gdLst>
              <a:gd name="connsiteX0" fmla="*/ 178875 w 439349"/>
              <a:gd name="connsiteY0" fmla="*/ 221 h 282821"/>
              <a:gd name="connsiteX1" fmla="*/ 147125 w 439349"/>
              <a:gd name="connsiteY1" fmla="*/ 85946 h 282821"/>
              <a:gd name="connsiteX2" fmla="*/ 182050 w 439349"/>
              <a:gd name="connsiteY2" fmla="*/ 101821 h 282821"/>
              <a:gd name="connsiteX3" fmla="*/ 204275 w 439349"/>
              <a:gd name="connsiteY3" fmla="*/ 104996 h 282821"/>
              <a:gd name="connsiteX4" fmla="*/ 102675 w 439349"/>
              <a:gd name="connsiteY4" fmla="*/ 114521 h 282821"/>
              <a:gd name="connsiteX5" fmla="*/ 340800 w 439349"/>
              <a:gd name="connsiteY5" fmla="*/ 136746 h 282821"/>
              <a:gd name="connsiteX6" fmla="*/ 248725 w 439349"/>
              <a:gd name="connsiteY6" fmla="*/ 136746 h 282821"/>
              <a:gd name="connsiteX7" fmla="*/ 375725 w 439349"/>
              <a:gd name="connsiteY7" fmla="*/ 149446 h 282821"/>
              <a:gd name="connsiteX8" fmla="*/ 439225 w 439349"/>
              <a:gd name="connsiteY8" fmla="*/ 152621 h 282821"/>
              <a:gd name="connsiteX9" fmla="*/ 391600 w 439349"/>
              <a:gd name="connsiteY9" fmla="*/ 190721 h 282821"/>
              <a:gd name="connsiteX10" fmla="*/ 378900 w 439349"/>
              <a:gd name="connsiteY10" fmla="*/ 282796 h 282821"/>
              <a:gd name="connsiteX11" fmla="*/ 372550 w 439349"/>
              <a:gd name="connsiteY11" fmla="*/ 181196 h 282821"/>
              <a:gd name="connsiteX12" fmla="*/ 302700 w 439349"/>
              <a:gd name="connsiteY12" fmla="*/ 171671 h 282821"/>
              <a:gd name="connsiteX13" fmla="*/ 299525 w 439349"/>
              <a:gd name="connsiteY13" fmla="*/ 216121 h 282821"/>
              <a:gd name="connsiteX14" fmla="*/ 255075 w 439349"/>
              <a:gd name="connsiteY14" fmla="*/ 162146 h 282821"/>
              <a:gd name="connsiteX15" fmla="*/ 204275 w 439349"/>
              <a:gd name="connsiteY15" fmla="*/ 146271 h 282821"/>
              <a:gd name="connsiteX16" fmla="*/ 188400 w 439349"/>
              <a:gd name="connsiteY16" fmla="*/ 200246 h 282821"/>
              <a:gd name="connsiteX17" fmla="*/ 134425 w 439349"/>
              <a:gd name="connsiteY17" fmla="*/ 127221 h 282821"/>
              <a:gd name="connsiteX18" fmla="*/ 140775 w 439349"/>
              <a:gd name="connsiteY18" fmla="*/ 143096 h 282821"/>
              <a:gd name="connsiteX19" fmla="*/ 99500 w 439349"/>
              <a:gd name="connsiteY19" fmla="*/ 139921 h 282821"/>
              <a:gd name="connsiteX20" fmla="*/ 1075 w 439349"/>
              <a:gd name="connsiteY20" fmla="*/ 187546 h 282821"/>
              <a:gd name="connsiteX21" fmla="*/ 48700 w 439349"/>
              <a:gd name="connsiteY21" fmla="*/ 133571 h 282821"/>
              <a:gd name="connsiteX22" fmla="*/ 74100 w 439349"/>
              <a:gd name="connsiteY22" fmla="*/ 73246 h 282821"/>
              <a:gd name="connsiteX23" fmla="*/ 10600 w 439349"/>
              <a:gd name="connsiteY23" fmla="*/ 114521 h 282821"/>
              <a:gd name="connsiteX24" fmla="*/ 178875 w 439349"/>
              <a:gd name="connsiteY24" fmla="*/ 221 h 28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39349" h="282821">
                <a:moveTo>
                  <a:pt x="178875" y="221"/>
                </a:moveTo>
                <a:cubicBezTo>
                  <a:pt x="201629" y="-4542"/>
                  <a:pt x="146596" y="69013"/>
                  <a:pt x="147125" y="85946"/>
                </a:cubicBezTo>
                <a:cubicBezTo>
                  <a:pt x="147654" y="102879"/>
                  <a:pt x="172525" y="98646"/>
                  <a:pt x="182050" y="101821"/>
                </a:cubicBezTo>
                <a:cubicBezTo>
                  <a:pt x="191575" y="104996"/>
                  <a:pt x="217504" y="102879"/>
                  <a:pt x="204275" y="104996"/>
                </a:cubicBezTo>
                <a:cubicBezTo>
                  <a:pt x="191046" y="107113"/>
                  <a:pt x="79921" y="109229"/>
                  <a:pt x="102675" y="114521"/>
                </a:cubicBezTo>
                <a:cubicBezTo>
                  <a:pt x="125429" y="119813"/>
                  <a:pt x="316458" y="133042"/>
                  <a:pt x="340800" y="136746"/>
                </a:cubicBezTo>
                <a:cubicBezTo>
                  <a:pt x="365142" y="140450"/>
                  <a:pt x="242904" y="134629"/>
                  <a:pt x="248725" y="136746"/>
                </a:cubicBezTo>
                <a:cubicBezTo>
                  <a:pt x="254546" y="138863"/>
                  <a:pt x="343975" y="146800"/>
                  <a:pt x="375725" y="149446"/>
                </a:cubicBezTo>
                <a:cubicBezTo>
                  <a:pt x="407475" y="152092"/>
                  <a:pt x="436579" y="145742"/>
                  <a:pt x="439225" y="152621"/>
                </a:cubicBezTo>
                <a:cubicBezTo>
                  <a:pt x="441871" y="159500"/>
                  <a:pt x="401654" y="169025"/>
                  <a:pt x="391600" y="190721"/>
                </a:cubicBezTo>
                <a:cubicBezTo>
                  <a:pt x="381546" y="212417"/>
                  <a:pt x="382075" y="284383"/>
                  <a:pt x="378900" y="282796"/>
                </a:cubicBezTo>
                <a:cubicBezTo>
                  <a:pt x="375725" y="281209"/>
                  <a:pt x="385250" y="199717"/>
                  <a:pt x="372550" y="181196"/>
                </a:cubicBezTo>
                <a:cubicBezTo>
                  <a:pt x="359850" y="162675"/>
                  <a:pt x="314871" y="165850"/>
                  <a:pt x="302700" y="171671"/>
                </a:cubicBezTo>
                <a:cubicBezTo>
                  <a:pt x="290529" y="177492"/>
                  <a:pt x="307463" y="217709"/>
                  <a:pt x="299525" y="216121"/>
                </a:cubicBezTo>
                <a:cubicBezTo>
                  <a:pt x="291587" y="214533"/>
                  <a:pt x="270950" y="173788"/>
                  <a:pt x="255075" y="162146"/>
                </a:cubicBezTo>
                <a:cubicBezTo>
                  <a:pt x="239200" y="150504"/>
                  <a:pt x="215387" y="139921"/>
                  <a:pt x="204275" y="146271"/>
                </a:cubicBezTo>
                <a:cubicBezTo>
                  <a:pt x="193163" y="152621"/>
                  <a:pt x="200042" y="203421"/>
                  <a:pt x="188400" y="200246"/>
                </a:cubicBezTo>
                <a:cubicBezTo>
                  <a:pt x="176758" y="197071"/>
                  <a:pt x="142362" y="136746"/>
                  <a:pt x="134425" y="127221"/>
                </a:cubicBezTo>
                <a:cubicBezTo>
                  <a:pt x="126488" y="117696"/>
                  <a:pt x="146596" y="140979"/>
                  <a:pt x="140775" y="143096"/>
                </a:cubicBezTo>
                <a:cubicBezTo>
                  <a:pt x="134954" y="145213"/>
                  <a:pt x="122783" y="132513"/>
                  <a:pt x="99500" y="139921"/>
                </a:cubicBezTo>
                <a:cubicBezTo>
                  <a:pt x="76217" y="147329"/>
                  <a:pt x="9542" y="188604"/>
                  <a:pt x="1075" y="187546"/>
                </a:cubicBezTo>
                <a:cubicBezTo>
                  <a:pt x="-7392" y="186488"/>
                  <a:pt x="36529" y="152621"/>
                  <a:pt x="48700" y="133571"/>
                </a:cubicBezTo>
                <a:cubicBezTo>
                  <a:pt x="60871" y="114521"/>
                  <a:pt x="80450" y="76421"/>
                  <a:pt x="74100" y="73246"/>
                </a:cubicBezTo>
                <a:cubicBezTo>
                  <a:pt x="67750" y="70071"/>
                  <a:pt x="-6863" y="125104"/>
                  <a:pt x="10600" y="114521"/>
                </a:cubicBezTo>
                <a:cubicBezTo>
                  <a:pt x="28062" y="103938"/>
                  <a:pt x="156121" y="4984"/>
                  <a:pt x="178875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C1C14BD3-8622-E379-B43C-13A8545FBABF}"/>
              </a:ext>
            </a:extLst>
          </p:cNvPr>
          <p:cNvSpPr/>
          <p:nvPr/>
        </p:nvSpPr>
        <p:spPr>
          <a:xfrm>
            <a:off x="3866498" y="3039860"/>
            <a:ext cx="477199" cy="75052"/>
          </a:xfrm>
          <a:custGeom>
            <a:avLst/>
            <a:gdLst>
              <a:gd name="connsiteX0" fmla="*/ 10177 w 477199"/>
              <a:gd name="connsiteY0" fmla="*/ 74815 h 75052"/>
              <a:gd name="connsiteX1" fmla="*/ 267352 w 477199"/>
              <a:gd name="connsiteY1" fmla="*/ 8140 h 75052"/>
              <a:gd name="connsiteX2" fmla="*/ 435627 w 477199"/>
              <a:gd name="connsiteY2" fmla="*/ 20840 h 75052"/>
              <a:gd name="connsiteX3" fmla="*/ 324502 w 477199"/>
              <a:gd name="connsiteY3" fmla="*/ 30365 h 75052"/>
              <a:gd name="connsiteX4" fmla="*/ 476902 w 477199"/>
              <a:gd name="connsiteY4" fmla="*/ 43065 h 75052"/>
              <a:gd name="connsiteX5" fmla="*/ 276877 w 477199"/>
              <a:gd name="connsiteY5" fmla="*/ 1790 h 75052"/>
              <a:gd name="connsiteX6" fmla="*/ 114952 w 477199"/>
              <a:gd name="connsiteY6" fmla="*/ 8140 h 75052"/>
              <a:gd name="connsiteX7" fmla="*/ 175277 w 477199"/>
              <a:gd name="connsiteY7" fmla="*/ 14490 h 75052"/>
              <a:gd name="connsiteX8" fmla="*/ 60977 w 477199"/>
              <a:gd name="connsiteY8" fmla="*/ 30365 h 75052"/>
              <a:gd name="connsiteX9" fmla="*/ 10177 w 477199"/>
              <a:gd name="connsiteY9" fmla="*/ 74815 h 75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7199" h="75052">
                <a:moveTo>
                  <a:pt x="10177" y="74815"/>
                </a:moveTo>
                <a:cubicBezTo>
                  <a:pt x="44573" y="71111"/>
                  <a:pt x="196444" y="17136"/>
                  <a:pt x="267352" y="8140"/>
                </a:cubicBezTo>
                <a:cubicBezTo>
                  <a:pt x="338260" y="-856"/>
                  <a:pt x="426102" y="17136"/>
                  <a:pt x="435627" y="20840"/>
                </a:cubicBezTo>
                <a:cubicBezTo>
                  <a:pt x="445152" y="24544"/>
                  <a:pt x="317623" y="26661"/>
                  <a:pt x="324502" y="30365"/>
                </a:cubicBezTo>
                <a:cubicBezTo>
                  <a:pt x="331381" y="34069"/>
                  <a:pt x="484840" y="47827"/>
                  <a:pt x="476902" y="43065"/>
                </a:cubicBezTo>
                <a:cubicBezTo>
                  <a:pt x="468965" y="38302"/>
                  <a:pt x="337202" y="7611"/>
                  <a:pt x="276877" y="1790"/>
                </a:cubicBezTo>
                <a:cubicBezTo>
                  <a:pt x="216552" y="-4031"/>
                  <a:pt x="131885" y="6023"/>
                  <a:pt x="114952" y="8140"/>
                </a:cubicBezTo>
                <a:cubicBezTo>
                  <a:pt x="98019" y="10257"/>
                  <a:pt x="184273" y="10786"/>
                  <a:pt x="175277" y="14490"/>
                </a:cubicBezTo>
                <a:cubicBezTo>
                  <a:pt x="166281" y="18194"/>
                  <a:pt x="84260" y="22957"/>
                  <a:pt x="60977" y="30365"/>
                </a:cubicBezTo>
                <a:cubicBezTo>
                  <a:pt x="37694" y="37773"/>
                  <a:pt x="-24219" y="78519"/>
                  <a:pt x="10177" y="748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BC96A2FF-1E3F-5C25-9FE2-70CE5FB00E6A}"/>
              </a:ext>
            </a:extLst>
          </p:cNvPr>
          <p:cNvSpPr/>
          <p:nvPr/>
        </p:nvSpPr>
        <p:spPr>
          <a:xfrm>
            <a:off x="4356032" y="3098605"/>
            <a:ext cx="119955" cy="178001"/>
          </a:xfrm>
          <a:custGeom>
            <a:avLst/>
            <a:gdLst>
              <a:gd name="connsiteX0" fmla="*/ 68 w 119955"/>
              <a:gd name="connsiteY0" fmla="*/ 195 h 178001"/>
              <a:gd name="connsiteX1" fmla="*/ 82618 w 119955"/>
              <a:gd name="connsiteY1" fmla="*/ 104970 h 178001"/>
              <a:gd name="connsiteX2" fmla="*/ 60393 w 119955"/>
              <a:gd name="connsiteY2" fmla="*/ 136720 h 178001"/>
              <a:gd name="connsiteX3" fmla="*/ 9593 w 119955"/>
              <a:gd name="connsiteY3" fmla="*/ 177995 h 178001"/>
              <a:gd name="connsiteX4" fmla="*/ 54043 w 119955"/>
              <a:gd name="connsiteY4" fmla="*/ 139895 h 178001"/>
              <a:gd name="connsiteX5" fmla="*/ 117543 w 119955"/>
              <a:gd name="connsiteY5" fmla="*/ 124020 h 178001"/>
              <a:gd name="connsiteX6" fmla="*/ 98493 w 119955"/>
              <a:gd name="connsiteY6" fmla="*/ 79570 h 178001"/>
              <a:gd name="connsiteX7" fmla="*/ 68 w 119955"/>
              <a:gd name="connsiteY7" fmla="*/ 195 h 17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55" h="178001">
                <a:moveTo>
                  <a:pt x="68" y="195"/>
                </a:moveTo>
                <a:cubicBezTo>
                  <a:pt x="-2578" y="4428"/>
                  <a:pt x="72564" y="82216"/>
                  <a:pt x="82618" y="104970"/>
                </a:cubicBezTo>
                <a:cubicBezTo>
                  <a:pt x="92672" y="127724"/>
                  <a:pt x="72564" y="124549"/>
                  <a:pt x="60393" y="136720"/>
                </a:cubicBezTo>
                <a:cubicBezTo>
                  <a:pt x="48222" y="148891"/>
                  <a:pt x="10651" y="177466"/>
                  <a:pt x="9593" y="177995"/>
                </a:cubicBezTo>
                <a:cubicBezTo>
                  <a:pt x="8535" y="178524"/>
                  <a:pt x="36051" y="148891"/>
                  <a:pt x="54043" y="139895"/>
                </a:cubicBezTo>
                <a:cubicBezTo>
                  <a:pt x="72035" y="130899"/>
                  <a:pt x="110135" y="134074"/>
                  <a:pt x="117543" y="124020"/>
                </a:cubicBezTo>
                <a:cubicBezTo>
                  <a:pt x="124951" y="113966"/>
                  <a:pt x="114368" y="97562"/>
                  <a:pt x="98493" y="79570"/>
                </a:cubicBezTo>
                <a:cubicBezTo>
                  <a:pt x="82618" y="61578"/>
                  <a:pt x="2714" y="-4038"/>
                  <a:pt x="68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29D99C71-D450-E5EB-4E93-81DE50095E1B}"/>
              </a:ext>
            </a:extLst>
          </p:cNvPr>
          <p:cNvSpPr/>
          <p:nvPr/>
        </p:nvSpPr>
        <p:spPr>
          <a:xfrm>
            <a:off x="3735144" y="2964948"/>
            <a:ext cx="802315" cy="240181"/>
          </a:xfrm>
          <a:custGeom>
            <a:avLst/>
            <a:gdLst>
              <a:gd name="connsiteX0" fmla="*/ 5006 w 802315"/>
              <a:gd name="connsiteY0" fmla="*/ 165602 h 240181"/>
              <a:gd name="connsiteX1" fmla="*/ 312981 w 802315"/>
              <a:gd name="connsiteY1" fmla="*/ 25902 h 240181"/>
              <a:gd name="connsiteX2" fmla="*/ 239956 w 802315"/>
              <a:gd name="connsiteY2" fmla="*/ 48127 h 240181"/>
              <a:gd name="connsiteX3" fmla="*/ 379656 w 802315"/>
              <a:gd name="connsiteY3" fmla="*/ 502 h 240181"/>
              <a:gd name="connsiteX4" fmla="*/ 566981 w 802315"/>
              <a:gd name="connsiteY4" fmla="*/ 22727 h 240181"/>
              <a:gd name="connsiteX5" fmla="*/ 519356 w 802315"/>
              <a:gd name="connsiteY5" fmla="*/ 16377 h 240181"/>
              <a:gd name="connsiteX6" fmla="*/ 633656 w 802315"/>
              <a:gd name="connsiteY6" fmla="*/ 83052 h 240181"/>
              <a:gd name="connsiteX7" fmla="*/ 779706 w 802315"/>
              <a:gd name="connsiteY7" fmla="*/ 194177 h 240181"/>
              <a:gd name="connsiteX8" fmla="*/ 703506 w 802315"/>
              <a:gd name="connsiteY8" fmla="*/ 143377 h 240181"/>
              <a:gd name="connsiteX9" fmla="*/ 801931 w 802315"/>
              <a:gd name="connsiteY9" fmla="*/ 238627 h 240181"/>
              <a:gd name="connsiteX10" fmla="*/ 659056 w 802315"/>
              <a:gd name="connsiteY10" fmla="*/ 51302 h 240181"/>
              <a:gd name="connsiteX11" fmla="*/ 465381 w 802315"/>
              <a:gd name="connsiteY11" fmla="*/ 6852 h 240181"/>
              <a:gd name="connsiteX12" fmla="*/ 185981 w 802315"/>
              <a:gd name="connsiteY12" fmla="*/ 6852 h 240181"/>
              <a:gd name="connsiteX13" fmla="*/ 239956 w 802315"/>
              <a:gd name="connsiteY13" fmla="*/ 19552 h 240181"/>
              <a:gd name="connsiteX14" fmla="*/ 71681 w 802315"/>
              <a:gd name="connsiteY14" fmla="*/ 79877 h 240181"/>
              <a:gd name="connsiteX15" fmla="*/ 119306 w 802315"/>
              <a:gd name="connsiteY15" fmla="*/ 73527 h 240181"/>
              <a:gd name="connsiteX16" fmla="*/ 5006 w 802315"/>
              <a:gd name="connsiteY16" fmla="*/ 165602 h 240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02315" h="240181">
                <a:moveTo>
                  <a:pt x="5006" y="165602"/>
                </a:moveTo>
                <a:cubicBezTo>
                  <a:pt x="37285" y="157665"/>
                  <a:pt x="273823" y="45481"/>
                  <a:pt x="312981" y="25902"/>
                </a:cubicBezTo>
                <a:cubicBezTo>
                  <a:pt x="352139" y="6323"/>
                  <a:pt x="228844" y="52360"/>
                  <a:pt x="239956" y="48127"/>
                </a:cubicBezTo>
                <a:cubicBezTo>
                  <a:pt x="251069" y="43894"/>
                  <a:pt x="325152" y="4735"/>
                  <a:pt x="379656" y="502"/>
                </a:cubicBezTo>
                <a:cubicBezTo>
                  <a:pt x="434160" y="-3731"/>
                  <a:pt x="543698" y="20081"/>
                  <a:pt x="566981" y="22727"/>
                </a:cubicBezTo>
                <a:cubicBezTo>
                  <a:pt x="590264" y="25373"/>
                  <a:pt x="508244" y="6323"/>
                  <a:pt x="519356" y="16377"/>
                </a:cubicBezTo>
                <a:cubicBezTo>
                  <a:pt x="530468" y="26431"/>
                  <a:pt x="590264" y="53419"/>
                  <a:pt x="633656" y="83052"/>
                </a:cubicBezTo>
                <a:cubicBezTo>
                  <a:pt x="677048" y="112685"/>
                  <a:pt x="768064" y="184123"/>
                  <a:pt x="779706" y="194177"/>
                </a:cubicBezTo>
                <a:cubicBezTo>
                  <a:pt x="791348" y="204231"/>
                  <a:pt x="699802" y="135969"/>
                  <a:pt x="703506" y="143377"/>
                </a:cubicBezTo>
                <a:cubicBezTo>
                  <a:pt x="707210" y="150785"/>
                  <a:pt x="809339" y="253973"/>
                  <a:pt x="801931" y="238627"/>
                </a:cubicBezTo>
                <a:cubicBezTo>
                  <a:pt x="794523" y="223281"/>
                  <a:pt x="715148" y="89931"/>
                  <a:pt x="659056" y="51302"/>
                </a:cubicBezTo>
                <a:cubicBezTo>
                  <a:pt x="602964" y="12673"/>
                  <a:pt x="544227" y="14260"/>
                  <a:pt x="465381" y="6852"/>
                </a:cubicBezTo>
                <a:cubicBezTo>
                  <a:pt x="386535" y="-556"/>
                  <a:pt x="223552" y="4735"/>
                  <a:pt x="185981" y="6852"/>
                </a:cubicBezTo>
                <a:cubicBezTo>
                  <a:pt x="148410" y="8969"/>
                  <a:pt x="259006" y="7381"/>
                  <a:pt x="239956" y="19552"/>
                </a:cubicBezTo>
                <a:cubicBezTo>
                  <a:pt x="220906" y="31723"/>
                  <a:pt x="91789" y="70881"/>
                  <a:pt x="71681" y="79877"/>
                </a:cubicBezTo>
                <a:cubicBezTo>
                  <a:pt x="51573" y="88873"/>
                  <a:pt x="132006" y="59239"/>
                  <a:pt x="119306" y="73527"/>
                </a:cubicBezTo>
                <a:cubicBezTo>
                  <a:pt x="106606" y="87814"/>
                  <a:pt x="-27273" y="173539"/>
                  <a:pt x="5006" y="165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C7D960C0-BCD6-65B0-C4B4-90057A3BF549}"/>
              </a:ext>
            </a:extLst>
          </p:cNvPr>
          <p:cNvSpPr/>
          <p:nvPr/>
        </p:nvSpPr>
        <p:spPr>
          <a:xfrm>
            <a:off x="3987317" y="3059594"/>
            <a:ext cx="425933" cy="236088"/>
          </a:xfrm>
          <a:custGeom>
            <a:avLst/>
            <a:gdLst>
              <a:gd name="connsiteX0" fmla="*/ 29058 w 425933"/>
              <a:gd name="connsiteY0" fmla="*/ 16981 h 236088"/>
              <a:gd name="connsiteX1" fmla="*/ 483 w 425933"/>
              <a:gd name="connsiteY1" fmla="*/ 96356 h 236088"/>
              <a:gd name="connsiteX2" fmla="*/ 35408 w 425933"/>
              <a:gd name="connsiteY2" fmla="*/ 207481 h 236088"/>
              <a:gd name="connsiteX3" fmla="*/ 197333 w 425933"/>
              <a:gd name="connsiteY3" fmla="*/ 236056 h 236088"/>
              <a:gd name="connsiteX4" fmla="*/ 333858 w 425933"/>
              <a:gd name="connsiteY4" fmla="*/ 204306 h 236088"/>
              <a:gd name="connsiteX5" fmla="*/ 327508 w 425933"/>
              <a:gd name="connsiteY5" fmla="*/ 90006 h 236088"/>
              <a:gd name="connsiteX6" fmla="*/ 327508 w 425933"/>
              <a:gd name="connsiteY6" fmla="*/ 55081 h 236088"/>
              <a:gd name="connsiteX7" fmla="*/ 425933 w 425933"/>
              <a:gd name="connsiteY7" fmla="*/ 124931 h 236088"/>
              <a:gd name="connsiteX8" fmla="*/ 327508 w 425933"/>
              <a:gd name="connsiteY8" fmla="*/ 20156 h 236088"/>
              <a:gd name="connsiteX9" fmla="*/ 190983 w 425933"/>
              <a:gd name="connsiteY9" fmla="*/ 1106 h 236088"/>
              <a:gd name="connsiteX10" fmla="*/ 29058 w 425933"/>
              <a:gd name="connsiteY10" fmla="*/ 16981 h 236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5933" h="236088">
                <a:moveTo>
                  <a:pt x="29058" y="16981"/>
                </a:moveTo>
                <a:cubicBezTo>
                  <a:pt x="-2692" y="32856"/>
                  <a:pt x="-575" y="64606"/>
                  <a:pt x="483" y="96356"/>
                </a:cubicBezTo>
                <a:cubicBezTo>
                  <a:pt x="1541" y="128106"/>
                  <a:pt x="2600" y="184198"/>
                  <a:pt x="35408" y="207481"/>
                </a:cubicBezTo>
                <a:cubicBezTo>
                  <a:pt x="68216" y="230764"/>
                  <a:pt x="147591" y="236585"/>
                  <a:pt x="197333" y="236056"/>
                </a:cubicBezTo>
                <a:cubicBezTo>
                  <a:pt x="247075" y="235527"/>
                  <a:pt x="312162" y="228647"/>
                  <a:pt x="333858" y="204306"/>
                </a:cubicBezTo>
                <a:cubicBezTo>
                  <a:pt x="355554" y="179965"/>
                  <a:pt x="328566" y="114877"/>
                  <a:pt x="327508" y="90006"/>
                </a:cubicBezTo>
                <a:cubicBezTo>
                  <a:pt x="326450" y="65135"/>
                  <a:pt x="311104" y="49260"/>
                  <a:pt x="327508" y="55081"/>
                </a:cubicBezTo>
                <a:cubicBezTo>
                  <a:pt x="343912" y="60902"/>
                  <a:pt x="425933" y="130752"/>
                  <a:pt x="425933" y="124931"/>
                </a:cubicBezTo>
                <a:cubicBezTo>
                  <a:pt x="425933" y="119110"/>
                  <a:pt x="366666" y="40793"/>
                  <a:pt x="327508" y="20156"/>
                </a:cubicBezTo>
                <a:cubicBezTo>
                  <a:pt x="288350" y="-481"/>
                  <a:pt x="242312" y="4281"/>
                  <a:pt x="190983" y="1106"/>
                </a:cubicBezTo>
                <a:cubicBezTo>
                  <a:pt x="139654" y="-2069"/>
                  <a:pt x="60808" y="1106"/>
                  <a:pt x="29058" y="1698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0BB0C0F0-F273-A010-1B8F-E84041D75D62}"/>
              </a:ext>
            </a:extLst>
          </p:cNvPr>
          <p:cNvSpPr/>
          <p:nvPr/>
        </p:nvSpPr>
        <p:spPr>
          <a:xfrm>
            <a:off x="4101526" y="3114837"/>
            <a:ext cx="169136" cy="889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05FB8BF4-9A2E-D2DD-5F1A-0C619B98A354}"/>
              </a:ext>
            </a:extLst>
          </p:cNvPr>
          <p:cNvSpPr/>
          <p:nvPr/>
        </p:nvSpPr>
        <p:spPr>
          <a:xfrm>
            <a:off x="3552571" y="2952730"/>
            <a:ext cx="482466" cy="308716"/>
          </a:xfrm>
          <a:custGeom>
            <a:avLst/>
            <a:gdLst>
              <a:gd name="connsiteX0" fmla="*/ 470154 w 482466"/>
              <a:gd name="connsiteY0" fmla="*/ 6370 h 308716"/>
              <a:gd name="connsiteX1" fmla="*/ 95504 w 482466"/>
              <a:gd name="connsiteY1" fmla="*/ 165120 h 308716"/>
              <a:gd name="connsiteX2" fmla="*/ 165354 w 482466"/>
              <a:gd name="connsiteY2" fmla="*/ 174645 h 308716"/>
              <a:gd name="connsiteX3" fmla="*/ 254 w 482466"/>
              <a:gd name="connsiteY3" fmla="*/ 307995 h 308716"/>
              <a:gd name="connsiteX4" fmla="*/ 209804 w 482466"/>
              <a:gd name="connsiteY4" fmla="*/ 107970 h 308716"/>
              <a:gd name="connsiteX5" fmla="*/ 374904 w 482466"/>
              <a:gd name="connsiteY5" fmla="*/ 38120 h 308716"/>
              <a:gd name="connsiteX6" fmla="*/ 470154 w 482466"/>
              <a:gd name="connsiteY6" fmla="*/ 6370 h 30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2466" h="308716">
                <a:moveTo>
                  <a:pt x="470154" y="6370"/>
                </a:moveTo>
                <a:cubicBezTo>
                  <a:pt x="423587" y="27537"/>
                  <a:pt x="146304" y="137074"/>
                  <a:pt x="95504" y="165120"/>
                </a:cubicBezTo>
                <a:cubicBezTo>
                  <a:pt x="44704" y="193166"/>
                  <a:pt x="181229" y="150833"/>
                  <a:pt x="165354" y="174645"/>
                </a:cubicBezTo>
                <a:cubicBezTo>
                  <a:pt x="149479" y="198458"/>
                  <a:pt x="-7154" y="319108"/>
                  <a:pt x="254" y="307995"/>
                </a:cubicBezTo>
                <a:cubicBezTo>
                  <a:pt x="7662" y="296883"/>
                  <a:pt x="147362" y="152949"/>
                  <a:pt x="209804" y="107970"/>
                </a:cubicBezTo>
                <a:cubicBezTo>
                  <a:pt x="272246" y="62991"/>
                  <a:pt x="330454" y="53995"/>
                  <a:pt x="374904" y="38120"/>
                </a:cubicBezTo>
                <a:cubicBezTo>
                  <a:pt x="419354" y="22245"/>
                  <a:pt x="516721" y="-14797"/>
                  <a:pt x="470154" y="63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1334B4BF-5195-FB13-B40C-AD11B4A409CB}"/>
              </a:ext>
            </a:extLst>
          </p:cNvPr>
          <p:cNvSpPr/>
          <p:nvPr/>
        </p:nvSpPr>
        <p:spPr>
          <a:xfrm>
            <a:off x="3586805" y="3091617"/>
            <a:ext cx="239631" cy="346909"/>
          </a:xfrm>
          <a:custGeom>
            <a:avLst/>
            <a:gdLst>
              <a:gd name="connsiteX0" fmla="*/ 239070 w 239631"/>
              <a:gd name="connsiteY0" fmla="*/ 833 h 346909"/>
              <a:gd name="connsiteX1" fmla="*/ 4120 w 239631"/>
              <a:gd name="connsiteY1" fmla="*/ 213558 h 346909"/>
              <a:gd name="connsiteX2" fmla="*/ 86670 w 239631"/>
              <a:gd name="connsiteY2" fmla="*/ 146883 h 346909"/>
              <a:gd name="connsiteX3" fmla="*/ 51745 w 239631"/>
              <a:gd name="connsiteY3" fmla="*/ 346908 h 346909"/>
              <a:gd name="connsiteX4" fmla="*/ 89845 w 239631"/>
              <a:gd name="connsiteY4" fmla="*/ 143708 h 346909"/>
              <a:gd name="connsiteX5" fmla="*/ 108895 w 239631"/>
              <a:gd name="connsiteY5" fmla="*/ 89733 h 346909"/>
              <a:gd name="connsiteX6" fmla="*/ 70795 w 239631"/>
              <a:gd name="connsiteY6" fmla="*/ 137358 h 346909"/>
              <a:gd name="connsiteX7" fmla="*/ 239070 w 239631"/>
              <a:gd name="connsiteY7" fmla="*/ 833 h 34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631" h="346909">
                <a:moveTo>
                  <a:pt x="239070" y="833"/>
                </a:moveTo>
                <a:cubicBezTo>
                  <a:pt x="227958" y="13533"/>
                  <a:pt x="29520" y="189216"/>
                  <a:pt x="4120" y="213558"/>
                </a:cubicBezTo>
                <a:cubicBezTo>
                  <a:pt x="-21280" y="237900"/>
                  <a:pt x="78732" y="124658"/>
                  <a:pt x="86670" y="146883"/>
                </a:cubicBezTo>
                <a:cubicBezTo>
                  <a:pt x="94607" y="169108"/>
                  <a:pt x="51216" y="347437"/>
                  <a:pt x="51745" y="346908"/>
                </a:cubicBezTo>
                <a:cubicBezTo>
                  <a:pt x="52274" y="346379"/>
                  <a:pt x="80320" y="186570"/>
                  <a:pt x="89845" y="143708"/>
                </a:cubicBezTo>
                <a:cubicBezTo>
                  <a:pt x="99370" y="100846"/>
                  <a:pt x="112070" y="90791"/>
                  <a:pt x="108895" y="89733"/>
                </a:cubicBezTo>
                <a:cubicBezTo>
                  <a:pt x="105720" y="88675"/>
                  <a:pt x="48570" y="150058"/>
                  <a:pt x="70795" y="137358"/>
                </a:cubicBezTo>
                <a:cubicBezTo>
                  <a:pt x="93020" y="124658"/>
                  <a:pt x="250182" y="-11867"/>
                  <a:pt x="239070" y="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0FC948B0-2ECE-8FB6-5790-AB850C66ADD7}"/>
              </a:ext>
            </a:extLst>
          </p:cNvPr>
          <p:cNvSpPr/>
          <p:nvPr/>
        </p:nvSpPr>
        <p:spPr>
          <a:xfrm>
            <a:off x="4190519" y="3299260"/>
            <a:ext cx="429359" cy="78975"/>
          </a:xfrm>
          <a:custGeom>
            <a:avLst/>
            <a:gdLst>
              <a:gd name="connsiteX0" fmla="*/ 429106 w 429359"/>
              <a:gd name="connsiteY0" fmla="*/ 44015 h 78975"/>
              <a:gd name="connsiteX1" fmla="*/ 124306 w 429359"/>
              <a:gd name="connsiteY1" fmla="*/ 12265 h 78975"/>
              <a:gd name="connsiteX2" fmla="*/ 111606 w 429359"/>
              <a:gd name="connsiteY2" fmla="*/ 66240 h 78975"/>
              <a:gd name="connsiteX3" fmla="*/ 86206 w 429359"/>
              <a:gd name="connsiteY3" fmla="*/ 5915 h 78975"/>
              <a:gd name="connsiteX4" fmla="*/ 79856 w 429359"/>
              <a:gd name="connsiteY4" fmla="*/ 21790 h 78975"/>
              <a:gd name="connsiteX5" fmla="*/ 3656 w 429359"/>
              <a:gd name="connsiteY5" fmla="*/ 18615 h 78975"/>
              <a:gd name="connsiteX6" fmla="*/ 13181 w 429359"/>
              <a:gd name="connsiteY6" fmla="*/ 78940 h 78975"/>
              <a:gd name="connsiteX7" fmla="*/ 22706 w 429359"/>
              <a:gd name="connsiteY7" fmla="*/ 9090 h 78975"/>
              <a:gd name="connsiteX8" fmla="*/ 181456 w 429359"/>
              <a:gd name="connsiteY8" fmla="*/ 9090 h 78975"/>
              <a:gd name="connsiteX9" fmla="*/ 67156 w 429359"/>
              <a:gd name="connsiteY9" fmla="*/ 2740 h 78975"/>
              <a:gd name="connsiteX10" fmla="*/ 429106 w 429359"/>
              <a:gd name="connsiteY10" fmla="*/ 44015 h 7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359" h="78975">
                <a:moveTo>
                  <a:pt x="429106" y="44015"/>
                </a:moveTo>
                <a:cubicBezTo>
                  <a:pt x="438631" y="45603"/>
                  <a:pt x="177223" y="8561"/>
                  <a:pt x="124306" y="12265"/>
                </a:cubicBezTo>
                <a:cubicBezTo>
                  <a:pt x="71389" y="15969"/>
                  <a:pt x="117956" y="67298"/>
                  <a:pt x="111606" y="66240"/>
                </a:cubicBezTo>
                <a:cubicBezTo>
                  <a:pt x="105256" y="65182"/>
                  <a:pt x="91498" y="13323"/>
                  <a:pt x="86206" y="5915"/>
                </a:cubicBezTo>
                <a:cubicBezTo>
                  <a:pt x="80914" y="-1493"/>
                  <a:pt x="93614" y="19673"/>
                  <a:pt x="79856" y="21790"/>
                </a:cubicBezTo>
                <a:cubicBezTo>
                  <a:pt x="66098" y="23907"/>
                  <a:pt x="14768" y="9090"/>
                  <a:pt x="3656" y="18615"/>
                </a:cubicBezTo>
                <a:cubicBezTo>
                  <a:pt x="-7457" y="28140"/>
                  <a:pt x="10006" y="80527"/>
                  <a:pt x="13181" y="78940"/>
                </a:cubicBezTo>
                <a:cubicBezTo>
                  <a:pt x="16356" y="77353"/>
                  <a:pt x="-5340" y="20732"/>
                  <a:pt x="22706" y="9090"/>
                </a:cubicBezTo>
                <a:cubicBezTo>
                  <a:pt x="50752" y="-2552"/>
                  <a:pt x="174048" y="10148"/>
                  <a:pt x="181456" y="9090"/>
                </a:cubicBezTo>
                <a:cubicBezTo>
                  <a:pt x="188864" y="8032"/>
                  <a:pt x="25352" y="-5727"/>
                  <a:pt x="67156" y="2740"/>
                </a:cubicBezTo>
                <a:cubicBezTo>
                  <a:pt x="108960" y="11207"/>
                  <a:pt x="419581" y="42427"/>
                  <a:pt x="429106" y="44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112748AF-AAEA-C08D-605B-229D3B3B7D8C}"/>
              </a:ext>
            </a:extLst>
          </p:cNvPr>
          <p:cNvSpPr/>
          <p:nvPr/>
        </p:nvSpPr>
        <p:spPr>
          <a:xfrm>
            <a:off x="4036915" y="3310702"/>
            <a:ext cx="527104" cy="99419"/>
          </a:xfrm>
          <a:custGeom>
            <a:avLst/>
            <a:gdLst>
              <a:gd name="connsiteX0" fmla="*/ 525560 w 527104"/>
              <a:gd name="connsiteY0" fmla="*/ 35748 h 99419"/>
              <a:gd name="connsiteX1" fmla="*/ 309660 w 527104"/>
              <a:gd name="connsiteY1" fmla="*/ 42098 h 99419"/>
              <a:gd name="connsiteX2" fmla="*/ 316010 w 527104"/>
              <a:gd name="connsiteY2" fmla="*/ 10348 h 99419"/>
              <a:gd name="connsiteX3" fmla="*/ 309660 w 527104"/>
              <a:gd name="connsiteY3" fmla="*/ 80198 h 99419"/>
              <a:gd name="connsiteX4" fmla="*/ 185835 w 527104"/>
              <a:gd name="connsiteY4" fmla="*/ 45273 h 99419"/>
              <a:gd name="connsiteX5" fmla="*/ 147735 w 527104"/>
              <a:gd name="connsiteY5" fmla="*/ 823 h 99419"/>
              <a:gd name="connsiteX6" fmla="*/ 198535 w 527104"/>
              <a:gd name="connsiteY6" fmla="*/ 86548 h 99419"/>
              <a:gd name="connsiteX7" fmla="*/ 71535 w 527104"/>
              <a:gd name="connsiteY7" fmla="*/ 83373 h 99419"/>
              <a:gd name="connsiteX8" fmla="*/ 4860 w 527104"/>
              <a:gd name="connsiteY8" fmla="*/ 35748 h 99419"/>
              <a:gd name="connsiteX9" fmla="*/ 201710 w 527104"/>
              <a:gd name="connsiteY9" fmla="*/ 99248 h 99419"/>
              <a:gd name="connsiteX10" fmla="*/ 246160 w 527104"/>
              <a:gd name="connsiteY10" fmla="*/ 54798 h 99419"/>
              <a:gd name="connsiteX11" fmla="*/ 366810 w 527104"/>
              <a:gd name="connsiteY11" fmla="*/ 64323 h 99419"/>
              <a:gd name="connsiteX12" fmla="*/ 312835 w 527104"/>
              <a:gd name="connsiteY12" fmla="*/ 32573 h 99419"/>
              <a:gd name="connsiteX13" fmla="*/ 401735 w 527104"/>
              <a:gd name="connsiteY13" fmla="*/ 42098 h 99419"/>
              <a:gd name="connsiteX14" fmla="*/ 525560 w 527104"/>
              <a:gd name="connsiteY14" fmla="*/ 35748 h 9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7104" h="99419">
                <a:moveTo>
                  <a:pt x="525560" y="35748"/>
                </a:moveTo>
                <a:cubicBezTo>
                  <a:pt x="510214" y="35748"/>
                  <a:pt x="344585" y="46331"/>
                  <a:pt x="309660" y="42098"/>
                </a:cubicBezTo>
                <a:cubicBezTo>
                  <a:pt x="274735" y="37865"/>
                  <a:pt x="316010" y="3998"/>
                  <a:pt x="316010" y="10348"/>
                </a:cubicBezTo>
                <a:cubicBezTo>
                  <a:pt x="316010" y="16698"/>
                  <a:pt x="331356" y="74377"/>
                  <a:pt x="309660" y="80198"/>
                </a:cubicBezTo>
                <a:cubicBezTo>
                  <a:pt x="287964" y="86019"/>
                  <a:pt x="212822" y="58502"/>
                  <a:pt x="185835" y="45273"/>
                </a:cubicBezTo>
                <a:cubicBezTo>
                  <a:pt x="158847" y="32044"/>
                  <a:pt x="145618" y="-6056"/>
                  <a:pt x="147735" y="823"/>
                </a:cubicBezTo>
                <a:cubicBezTo>
                  <a:pt x="149852" y="7702"/>
                  <a:pt x="211235" y="72790"/>
                  <a:pt x="198535" y="86548"/>
                </a:cubicBezTo>
                <a:cubicBezTo>
                  <a:pt x="185835" y="100306"/>
                  <a:pt x="103814" y="91840"/>
                  <a:pt x="71535" y="83373"/>
                </a:cubicBezTo>
                <a:cubicBezTo>
                  <a:pt x="39256" y="74906"/>
                  <a:pt x="-16836" y="33102"/>
                  <a:pt x="4860" y="35748"/>
                </a:cubicBezTo>
                <a:cubicBezTo>
                  <a:pt x="26556" y="38394"/>
                  <a:pt x="161493" y="96073"/>
                  <a:pt x="201710" y="99248"/>
                </a:cubicBezTo>
                <a:cubicBezTo>
                  <a:pt x="241927" y="102423"/>
                  <a:pt x="218643" y="60619"/>
                  <a:pt x="246160" y="54798"/>
                </a:cubicBezTo>
                <a:cubicBezTo>
                  <a:pt x="273677" y="48977"/>
                  <a:pt x="355698" y="68027"/>
                  <a:pt x="366810" y="64323"/>
                </a:cubicBezTo>
                <a:cubicBezTo>
                  <a:pt x="377922" y="60619"/>
                  <a:pt x="307014" y="36277"/>
                  <a:pt x="312835" y="32573"/>
                </a:cubicBezTo>
                <a:cubicBezTo>
                  <a:pt x="318656" y="28869"/>
                  <a:pt x="365752" y="41040"/>
                  <a:pt x="401735" y="42098"/>
                </a:cubicBezTo>
                <a:cubicBezTo>
                  <a:pt x="437718" y="43156"/>
                  <a:pt x="540906" y="35748"/>
                  <a:pt x="525560" y="35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C822CFFF-C558-31B2-377B-0B0BC5B51EC1}"/>
              </a:ext>
            </a:extLst>
          </p:cNvPr>
          <p:cNvSpPr/>
          <p:nvPr/>
        </p:nvSpPr>
        <p:spPr>
          <a:xfrm>
            <a:off x="3663600" y="3273363"/>
            <a:ext cx="365287" cy="200299"/>
          </a:xfrm>
          <a:custGeom>
            <a:avLst/>
            <a:gdLst>
              <a:gd name="connsiteX0" fmla="*/ 9875 w 365287"/>
              <a:gd name="connsiteY0" fmla="*/ 98487 h 200299"/>
              <a:gd name="connsiteX1" fmla="*/ 362300 w 365287"/>
              <a:gd name="connsiteY1" fmla="*/ 79437 h 200299"/>
              <a:gd name="connsiteX2" fmla="*/ 178150 w 365287"/>
              <a:gd name="connsiteY2" fmla="*/ 111187 h 200299"/>
              <a:gd name="connsiteX3" fmla="*/ 155925 w 365287"/>
              <a:gd name="connsiteY3" fmla="*/ 187387 h 200299"/>
              <a:gd name="connsiteX4" fmla="*/ 174975 w 365287"/>
              <a:gd name="connsiteY4" fmla="*/ 98487 h 200299"/>
              <a:gd name="connsiteX5" fmla="*/ 292450 w 365287"/>
              <a:gd name="connsiteY5" fmla="*/ 111187 h 200299"/>
              <a:gd name="connsiteX6" fmla="*/ 244825 w 365287"/>
              <a:gd name="connsiteY6" fmla="*/ 200087 h 200299"/>
              <a:gd name="connsiteX7" fmla="*/ 317850 w 365287"/>
              <a:gd name="connsiteY7" fmla="*/ 82612 h 200299"/>
              <a:gd name="connsiteX8" fmla="*/ 219425 w 365287"/>
              <a:gd name="connsiteY8" fmla="*/ 63562 h 200299"/>
              <a:gd name="connsiteX9" fmla="*/ 86075 w 365287"/>
              <a:gd name="connsiteY9" fmla="*/ 62 h 200299"/>
              <a:gd name="connsiteX10" fmla="*/ 213075 w 365287"/>
              <a:gd name="connsiteY10" fmla="*/ 76262 h 200299"/>
              <a:gd name="connsiteX11" fmla="*/ 108300 w 365287"/>
              <a:gd name="connsiteY11" fmla="*/ 85787 h 200299"/>
              <a:gd name="connsiteX12" fmla="*/ 9875 w 365287"/>
              <a:gd name="connsiteY12" fmla="*/ 98487 h 200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5287" h="200299">
                <a:moveTo>
                  <a:pt x="9875" y="98487"/>
                </a:moveTo>
                <a:cubicBezTo>
                  <a:pt x="52208" y="97429"/>
                  <a:pt x="334254" y="77320"/>
                  <a:pt x="362300" y="79437"/>
                </a:cubicBezTo>
                <a:cubicBezTo>
                  <a:pt x="390346" y="81554"/>
                  <a:pt x="212546" y="93195"/>
                  <a:pt x="178150" y="111187"/>
                </a:cubicBezTo>
                <a:cubicBezTo>
                  <a:pt x="143754" y="129179"/>
                  <a:pt x="156454" y="189504"/>
                  <a:pt x="155925" y="187387"/>
                </a:cubicBezTo>
                <a:cubicBezTo>
                  <a:pt x="155396" y="185270"/>
                  <a:pt x="152221" y="111187"/>
                  <a:pt x="174975" y="98487"/>
                </a:cubicBezTo>
                <a:cubicBezTo>
                  <a:pt x="197729" y="85787"/>
                  <a:pt x="280808" y="94254"/>
                  <a:pt x="292450" y="111187"/>
                </a:cubicBezTo>
                <a:cubicBezTo>
                  <a:pt x="304092" y="128120"/>
                  <a:pt x="240592" y="204849"/>
                  <a:pt x="244825" y="200087"/>
                </a:cubicBezTo>
                <a:cubicBezTo>
                  <a:pt x="249058" y="195325"/>
                  <a:pt x="322083" y="105366"/>
                  <a:pt x="317850" y="82612"/>
                </a:cubicBezTo>
                <a:cubicBezTo>
                  <a:pt x="313617" y="59858"/>
                  <a:pt x="258054" y="77320"/>
                  <a:pt x="219425" y="63562"/>
                </a:cubicBezTo>
                <a:cubicBezTo>
                  <a:pt x="180796" y="49804"/>
                  <a:pt x="87133" y="-2055"/>
                  <a:pt x="86075" y="62"/>
                </a:cubicBezTo>
                <a:cubicBezTo>
                  <a:pt x="85017" y="2179"/>
                  <a:pt x="209371" y="61975"/>
                  <a:pt x="213075" y="76262"/>
                </a:cubicBezTo>
                <a:cubicBezTo>
                  <a:pt x="216779" y="90549"/>
                  <a:pt x="143754" y="83670"/>
                  <a:pt x="108300" y="85787"/>
                </a:cubicBezTo>
                <a:cubicBezTo>
                  <a:pt x="72846" y="87904"/>
                  <a:pt x="-32458" y="99545"/>
                  <a:pt x="9875" y="98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F6427B61-72A2-FEA3-5C9B-F3A901104721}"/>
              </a:ext>
            </a:extLst>
          </p:cNvPr>
          <p:cNvSpPr/>
          <p:nvPr/>
        </p:nvSpPr>
        <p:spPr>
          <a:xfrm>
            <a:off x="4355968" y="3276349"/>
            <a:ext cx="254157" cy="193934"/>
          </a:xfrm>
          <a:custGeom>
            <a:avLst/>
            <a:gdLst>
              <a:gd name="connsiteX0" fmla="*/ 254132 w 254157"/>
              <a:gd name="connsiteY0" fmla="*/ 251 h 193934"/>
              <a:gd name="connsiteX1" fmla="*/ 162057 w 254157"/>
              <a:gd name="connsiteY1" fmla="*/ 114551 h 193934"/>
              <a:gd name="connsiteX2" fmla="*/ 133482 w 254157"/>
              <a:gd name="connsiteY2" fmla="*/ 184401 h 193934"/>
              <a:gd name="connsiteX3" fmla="*/ 168407 w 254157"/>
              <a:gd name="connsiteY3" fmla="*/ 60576 h 193934"/>
              <a:gd name="connsiteX4" fmla="*/ 79507 w 254157"/>
              <a:gd name="connsiteY4" fmla="*/ 79626 h 193934"/>
              <a:gd name="connsiteX5" fmla="*/ 132 w 254157"/>
              <a:gd name="connsiteY5" fmla="*/ 193926 h 193934"/>
              <a:gd name="connsiteX6" fmla="*/ 98557 w 254157"/>
              <a:gd name="connsiteY6" fmla="*/ 73276 h 193934"/>
              <a:gd name="connsiteX7" fmla="*/ 152532 w 254157"/>
              <a:gd name="connsiteY7" fmla="*/ 82801 h 193934"/>
              <a:gd name="connsiteX8" fmla="*/ 254132 w 254157"/>
              <a:gd name="connsiteY8" fmla="*/ 251 h 19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4157" h="193934">
                <a:moveTo>
                  <a:pt x="254132" y="251"/>
                </a:moveTo>
                <a:cubicBezTo>
                  <a:pt x="255719" y="5543"/>
                  <a:pt x="182165" y="83859"/>
                  <a:pt x="162057" y="114551"/>
                </a:cubicBezTo>
                <a:cubicBezTo>
                  <a:pt x="141949" y="145243"/>
                  <a:pt x="132424" y="193397"/>
                  <a:pt x="133482" y="184401"/>
                </a:cubicBezTo>
                <a:cubicBezTo>
                  <a:pt x="134540" y="175405"/>
                  <a:pt x="177403" y="78039"/>
                  <a:pt x="168407" y="60576"/>
                </a:cubicBezTo>
                <a:cubicBezTo>
                  <a:pt x="159411" y="43114"/>
                  <a:pt x="107553" y="57401"/>
                  <a:pt x="79507" y="79626"/>
                </a:cubicBezTo>
                <a:cubicBezTo>
                  <a:pt x="51461" y="101851"/>
                  <a:pt x="-3043" y="194984"/>
                  <a:pt x="132" y="193926"/>
                </a:cubicBezTo>
                <a:cubicBezTo>
                  <a:pt x="3307" y="192868"/>
                  <a:pt x="73157" y="91797"/>
                  <a:pt x="98557" y="73276"/>
                </a:cubicBezTo>
                <a:cubicBezTo>
                  <a:pt x="123957" y="54755"/>
                  <a:pt x="126074" y="90739"/>
                  <a:pt x="152532" y="82801"/>
                </a:cubicBezTo>
                <a:cubicBezTo>
                  <a:pt x="178990" y="74863"/>
                  <a:pt x="252545" y="-5041"/>
                  <a:pt x="254132" y="2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78E33827-B8FB-BC76-40DB-E0C4B17EC9CD}"/>
              </a:ext>
            </a:extLst>
          </p:cNvPr>
          <p:cNvSpPr/>
          <p:nvPr/>
        </p:nvSpPr>
        <p:spPr>
          <a:xfrm>
            <a:off x="3688323" y="3371564"/>
            <a:ext cx="515847" cy="140300"/>
          </a:xfrm>
          <a:custGeom>
            <a:avLst/>
            <a:gdLst>
              <a:gd name="connsiteX0" fmla="*/ 1027 w 515847"/>
              <a:gd name="connsiteY0" fmla="*/ 286 h 140300"/>
              <a:gd name="connsiteX1" fmla="*/ 248677 w 515847"/>
              <a:gd name="connsiteY1" fmla="*/ 57436 h 140300"/>
              <a:gd name="connsiteX2" fmla="*/ 140727 w 515847"/>
              <a:gd name="connsiteY2" fmla="*/ 76486 h 140300"/>
              <a:gd name="connsiteX3" fmla="*/ 112152 w 515847"/>
              <a:gd name="connsiteY3" fmla="*/ 98711 h 140300"/>
              <a:gd name="connsiteX4" fmla="*/ 324877 w 515847"/>
              <a:gd name="connsiteY4" fmla="*/ 6636 h 140300"/>
              <a:gd name="connsiteX5" fmla="*/ 277252 w 515847"/>
              <a:gd name="connsiteY5" fmla="*/ 57436 h 140300"/>
              <a:gd name="connsiteX6" fmla="*/ 369327 w 515847"/>
              <a:gd name="connsiteY6" fmla="*/ 44736 h 140300"/>
              <a:gd name="connsiteX7" fmla="*/ 350277 w 515847"/>
              <a:gd name="connsiteY7" fmla="*/ 57436 h 140300"/>
              <a:gd name="connsiteX8" fmla="*/ 436002 w 515847"/>
              <a:gd name="connsiteY8" fmla="*/ 28861 h 140300"/>
              <a:gd name="connsiteX9" fmla="*/ 502677 w 515847"/>
              <a:gd name="connsiteY9" fmla="*/ 63786 h 140300"/>
              <a:gd name="connsiteX10" fmla="*/ 512202 w 515847"/>
              <a:gd name="connsiteY10" fmla="*/ 139986 h 140300"/>
              <a:gd name="connsiteX11" fmla="*/ 458227 w 515847"/>
              <a:gd name="connsiteY11" fmla="*/ 32036 h 140300"/>
              <a:gd name="connsiteX12" fmla="*/ 274077 w 515847"/>
              <a:gd name="connsiteY12" fmla="*/ 25686 h 140300"/>
              <a:gd name="connsiteX13" fmla="*/ 166127 w 515847"/>
              <a:gd name="connsiteY13" fmla="*/ 35211 h 140300"/>
              <a:gd name="connsiteX14" fmla="*/ 1027 w 515847"/>
              <a:gd name="connsiteY14" fmla="*/ 286 h 14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15847" h="140300">
                <a:moveTo>
                  <a:pt x="1027" y="286"/>
                </a:moveTo>
                <a:cubicBezTo>
                  <a:pt x="14785" y="3990"/>
                  <a:pt x="225394" y="44736"/>
                  <a:pt x="248677" y="57436"/>
                </a:cubicBezTo>
                <a:cubicBezTo>
                  <a:pt x="271960" y="70136"/>
                  <a:pt x="163481" y="69607"/>
                  <a:pt x="140727" y="76486"/>
                </a:cubicBezTo>
                <a:cubicBezTo>
                  <a:pt x="117973" y="83365"/>
                  <a:pt x="81460" y="110353"/>
                  <a:pt x="112152" y="98711"/>
                </a:cubicBezTo>
                <a:cubicBezTo>
                  <a:pt x="142844" y="87069"/>
                  <a:pt x="297360" y="13515"/>
                  <a:pt x="324877" y="6636"/>
                </a:cubicBezTo>
                <a:cubicBezTo>
                  <a:pt x="352394" y="-243"/>
                  <a:pt x="269844" y="51086"/>
                  <a:pt x="277252" y="57436"/>
                </a:cubicBezTo>
                <a:cubicBezTo>
                  <a:pt x="284660" y="63786"/>
                  <a:pt x="357156" y="44736"/>
                  <a:pt x="369327" y="44736"/>
                </a:cubicBezTo>
                <a:cubicBezTo>
                  <a:pt x="381498" y="44736"/>
                  <a:pt x="339164" y="60082"/>
                  <a:pt x="350277" y="57436"/>
                </a:cubicBezTo>
                <a:cubicBezTo>
                  <a:pt x="361390" y="54790"/>
                  <a:pt x="410602" y="27803"/>
                  <a:pt x="436002" y="28861"/>
                </a:cubicBezTo>
                <a:cubicBezTo>
                  <a:pt x="461402" y="29919"/>
                  <a:pt x="489977" y="45265"/>
                  <a:pt x="502677" y="63786"/>
                </a:cubicBezTo>
                <a:cubicBezTo>
                  <a:pt x="515377" y="82307"/>
                  <a:pt x="519610" y="145278"/>
                  <a:pt x="512202" y="139986"/>
                </a:cubicBezTo>
                <a:cubicBezTo>
                  <a:pt x="504794" y="134694"/>
                  <a:pt x="497915" y="51086"/>
                  <a:pt x="458227" y="32036"/>
                </a:cubicBezTo>
                <a:cubicBezTo>
                  <a:pt x="418539" y="12986"/>
                  <a:pt x="322760" y="25157"/>
                  <a:pt x="274077" y="25686"/>
                </a:cubicBezTo>
                <a:cubicBezTo>
                  <a:pt x="225394" y="26215"/>
                  <a:pt x="216927" y="40503"/>
                  <a:pt x="166127" y="35211"/>
                </a:cubicBezTo>
                <a:cubicBezTo>
                  <a:pt x="115327" y="29919"/>
                  <a:pt x="-12731" y="-3418"/>
                  <a:pt x="1027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0244B08C-5DED-3E69-F29D-04E4110CADE4}"/>
              </a:ext>
            </a:extLst>
          </p:cNvPr>
          <p:cNvSpPr/>
          <p:nvPr/>
        </p:nvSpPr>
        <p:spPr>
          <a:xfrm>
            <a:off x="4768739" y="2933230"/>
            <a:ext cx="200231" cy="1311777"/>
          </a:xfrm>
          <a:custGeom>
            <a:avLst/>
            <a:gdLst>
              <a:gd name="connsiteX0" fmla="*/ 111 w 200231"/>
              <a:gd name="connsiteY0" fmla="*/ 29045 h 1311777"/>
              <a:gd name="connsiteX1" fmla="*/ 44561 w 200231"/>
              <a:gd name="connsiteY1" fmla="*/ 733895 h 1311777"/>
              <a:gd name="connsiteX2" fmla="*/ 63611 w 200231"/>
              <a:gd name="connsiteY2" fmla="*/ 549745 h 1311777"/>
              <a:gd name="connsiteX3" fmla="*/ 76311 w 200231"/>
              <a:gd name="connsiteY3" fmla="*/ 962495 h 1311777"/>
              <a:gd name="connsiteX4" fmla="*/ 60436 w 200231"/>
              <a:gd name="connsiteY4" fmla="*/ 1108545 h 1311777"/>
              <a:gd name="connsiteX5" fmla="*/ 155686 w 200231"/>
              <a:gd name="connsiteY5" fmla="*/ 1311745 h 1311777"/>
              <a:gd name="connsiteX6" fmla="*/ 104886 w 200231"/>
              <a:gd name="connsiteY6" fmla="*/ 1121245 h 1311777"/>
              <a:gd name="connsiteX7" fmla="*/ 82661 w 200231"/>
              <a:gd name="connsiteY7" fmla="*/ 771995 h 1311777"/>
              <a:gd name="connsiteX8" fmla="*/ 200136 w 200231"/>
              <a:gd name="connsiteY8" fmla="*/ 44920 h 1311777"/>
              <a:gd name="connsiteX9" fmla="*/ 60436 w 200231"/>
              <a:gd name="connsiteY9" fmla="*/ 778345 h 1311777"/>
              <a:gd name="connsiteX10" fmla="*/ 44561 w 200231"/>
              <a:gd name="connsiteY10" fmla="*/ 556095 h 1311777"/>
              <a:gd name="connsiteX11" fmla="*/ 139811 w 200231"/>
              <a:gd name="connsiteY11" fmla="*/ 73495 h 1311777"/>
              <a:gd name="connsiteX12" fmla="*/ 57261 w 200231"/>
              <a:gd name="connsiteY12" fmla="*/ 429095 h 1311777"/>
              <a:gd name="connsiteX13" fmla="*/ 31861 w 200231"/>
              <a:gd name="connsiteY13" fmla="*/ 162395 h 1311777"/>
              <a:gd name="connsiteX14" fmla="*/ 111 w 200231"/>
              <a:gd name="connsiteY14" fmla="*/ 29045 h 1311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0231" h="1311777">
                <a:moveTo>
                  <a:pt x="111" y="29045"/>
                </a:moveTo>
                <a:cubicBezTo>
                  <a:pt x="2228" y="124295"/>
                  <a:pt x="33978" y="647112"/>
                  <a:pt x="44561" y="733895"/>
                </a:cubicBezTo>
                <a:cubicBezTo>
                  <a:pt x="55144" y="820678"/>
                  <a:pt x="58319" y="511645"/>
                  <a:pt x="63611" y="549745"/>
                </a:cubicBezTo>
                <a:cubicBezTo>
                  <a:pt x="68903" y="587845"/>
                  <a:pt x="76840" y="869362"/>
                  <a:pt x="76311" y="962495"/>
                </a:cubicBezTo>
                <a:cubicBezTo>
                  <a:pt x="75782" y="1055628"/>
                  <a:pt x="47207" y="1050337"/>
                  <a:pt x="60436" y="1108545"/>
                </a:cubicBezTo>
                <a:cubicBezTo>
                  <a:pt x="73665" y="1166753"/>
                  <a:pt x="148278" y="1309628"/>
                  <a:pt x="155686" y="1311745"/>
                </a:cubicBezTo>
                <a:cubicBezTo>
                  <a:pt x="163094" y="1313862"/>
                  <a:pt x="117057" y="1211203"/>
                  <a:pt x="104886" y="1121245"/>
                </a:cubicBezTo>
                <a:cubicBezTo>
                  <a:pt x="92715" y="1031287"/>
                  <a:pt x="66786" y="951383"/>
                  <a:pt x="82661" y="771995"/>
                </a:cubicBezTo>
                <a:cubicBezTo>
                  <a:pt x="98536" y="592608"/>
                  <a:pt x="203840" y="43862"/>
                  <a:pt x="200136" y="44920"/>
                </a:cubicBezTo>
                <a:cubicBezTo>
                  <a:pt x="196432" y="45978"/>
                  <a:pt x="86365" y="693149"/>
                  <a:pt x="60436" y="778345"/>
                </a:cubicBezTo>
                <a:cubicBezTo>
                  <a:pt x="34507" y="863541"/>
                  <a:pt x="31332" y="673570"/>
                  <a:pt x="44561" y="556095"/>
                </a:cubicBezTo>
                <a:cubicBezTo>
                  <a:pt x="57790" y="438620"/>
                  <a:pt x="137694" y="94662"/>
                  <a:pt x="139811" y="73495"/>
                </a:cubicBezTo>
                <a:cubicBezTo>
                  <a:pt x="141928" y="52328"/>
                  <a:pt x="75253" y="414278"/>
                  <a:pt x="57261" y="429095"/>
                </a:cubicBezTo>
                <a:cubicBezTo>
                  <a:pt x="39269" y="443912"/>
                  <a:pt x="37153" y="226953"/>
                  <a:pt x="31861" y="162395"/>
                </a:cubicBezTo>
                <a:cubicBezTo>
                  <a:pt x="26569" y="97837"/>
                  <a:pt x="-2006" y="-66205"/>
                  <a:pt x="111" y="29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7313D1A-57E8-100E-7DD6-C790B1037988}"/>
              </a:ext>
            </a:extLst>
          </p:cNvPr>
          <p:cNvSpPr/>
          <p:nvPr/>
        </p:nvSpPr>
        <p:spPr>
          <a:xfrm>
            <a:off x="4942482" y="2999398"/>
            <a:ext cx="77331" cy="946809"/>
          </a:xfrm>
          <a:custGeom>
            <a:avLst/>
            <a:gdLst>
              <a:gd name="connsiteX0" fmla="*/ 77193 w 77331"/>
              <a:gd name="connsiteY0" fmla="*/ 977 h 946809"/>
              <a:gd name="connsiteX1" fmla="*/ 54968 w 77331"/>
              <a:gd name="connsiteY1" fmla="*/ 426427 h 946809"/>
              <a:gd name="connsiteX2" fmla="*/ 67668 w 77331"/>
              <a:gd name="connsiteY2" fmla="*/ 610577 h 946809"/>
              <a:gd name="connsiteX3" fmla="*/ 64493 w 77331"/>
              <a:gd name="connsiteY3" fmla="*/ 626452 h 946809"/>
              <a:gd name="connsiteX4" fmla="*/ 993 w 77331"/>
              <a:gd name="connsiteY4" fmla="*/ 943952 h 946809"/>
              <a:gd name="connsiteX5" fmla="*/ 26393 w 77331"/>
              <a:gd name="connsiteY5" fmla="*/ 762977 h 946809"/>
              <a:gd name="connsiteX6" fmla="*/ 35918 w 77331"/>
              <a:gd name="connsiteY6" fmla="*/ 429602 h 946809"/>
              <a:gd name="connsiteX7" fmla="*/ 42268 w 77331"/>
              <a:gd name="connsiteY7" fmla="*/ 556602 h 946809"/>
              <a:gd name="connsiteX8" fmla="*/ 77193 w 77331"/>
              <a:gd name="connsiteY8" fmla="*/ 977 h 946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331" h="946809">
                <a:moveTo>
                  <a:pt x="77193" y="977"/>
                </a:moveTo>
                <a:cubicBezTo>
                  <a:pt x="79310" y="-20719"/>
                  <a:pt x="56555" y="324827"/>
                  <a:pt x="54968" y="426427"/>
                </a:cubicBezTo>
                <a:cubicBezTo>
                  <a:pt x="53380" y="528027"/>
                  <a:pt x="66081" y="577240"/>
                  <a:pt x="67668" y="610577"/>
                </a:cubicBezTo>
                <a:cubicBezTo>
                  <a:pt x="69255" y="643914"/>
                  <a:pt x="64493" y="626452"/>
                  <a:pt x="64493" y="626452"/>
                </a:cubicBezTo>
                <a:cubicBezTo>
                  <a:pt x="53380" y="682015"/>
                  <a:pt x="7343" y="921198"/>
                  <a:pt x="993" y="943952"/>
                </a:cubicBezTo>
                <a:cubicBezTo>
                  <a:pt x="-5357" y="966706"/>
                  <a:pt x="20572" y="848702"/>
                  <a:pt x="26393" y="762977"/>
                </a:cubicBezTo>
                <a:cubicBezTo>
                  <a:pt x="32214" y="677252"/>
                  <a:pt x="33272" y="463998"/>
                  <a:pt x="35918" y="429602"/>
                </a:cubicBezTo>
                <a:cubicBezTo>
                  <a:pt x="38564" y="395206"/>
                  <a:pt x="38035" y="626452"/>
                  <a:pt x="42268" y="556602"/>
                </a:cubicBezTo>
                <a:cubicBezTo>
                  <a:pt x="46501" y="486752"/>
                  <a:pt x="75076" y="22673"/>
                  <a:pt x="77193" y="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385AE8A4-7052-4A84-5BD6-6039DB799378}"/>
              </a:ext>
            </a:extLst>
          </p:cNvPr>
          <p:cNvSpPr/>
          <p:nvPr/>
        </p:nvSpPr>
        <p:spPr>
          <a:xfrm>
            <a:off x="4813262" y="3800339"/>
            <a:ext cx="305458" cy="492434"/>
          </a:xfrm>
          <a:custGeom>
            <a:avLst/>
            <a:gdLst>
              <a:gd name="connsiteX0" fmla="*/ 273088 w 305458"/>
              <a:gd name="connsiteY0" fmla="*/ 136 h 492434"/>
              <a:gd name="connsiteX1" fmla="*/ 298488 w 305458"/>
              <a:gd name="connsiteY1" fmla="*/ 308111 h 492434"/>
              <a:gd name="connsiteX2" fmla="*/ 209588 w 305458"/>
              <a:gd name="connsiteY2" fmla="*/ 371611 h 492434"/>
              <a:gd name="connsiteX3" fmla="*/ 133388 w 305458"/>
              <a:gd name="connsiteY3" fmla="*/ 492261 h 492434"/>
              <a:gd name="connsiteX4" fmla="*/ 247688 w 305458"/>
              <a:gd name="connsiteY4" fmla="*/ 343036 h 492434"/>
              <a:gd name="connsiteX5" fmla="*/ 38 w 305458"/>
              <a:gd name="connsiteY5" fmla="*/ 358911 h 492434"/>
              <a:gd name="connsiteX6" fmla="*/ 228638 w 305458"/>
              <a:gd name="connsiteY6" fmla="*/ 339861 h 492434"/>
              <a:gd name="connsiteX7" fmla="*/ 231813 w 305458"/>
              <a:gd name="connsiteY7" fmla="*/ 276361 h 492434"/>
              <a:gd name="connsiteX8" fmla="*/ 149263 w 305458"/>
              <a:gd name="connsiteY8" fmla="*/ 111261 h 492434"/>
              <a:gd name="connsiteX9" fmla="*/ 282613 w 305458"/>
              <a:gd name="connsiteY9" fmla="*/ 355736 h 492434"/>
              <a:gd name="connsiteX10" fmla="*/ 304838 w 305458"/>
              <a:gd name="connsiteY10" fmla="*/ 270011 h 492434"/>
              <a:gd name="connsiteX11" fmla="*/ 273088 w 305458"/>
              <a:gd name="connsiteY11" fmla="*/ 136 h 49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5458" h="492434">
                <a:moveTo>
                  <a:pt x="273088" y="136"/>
                </a:moveTo>
                <a:cubicBezTo>
                  <a:pt x="272030" y="6486"/>
                  <a:pt x="309071" y="246199"/>
                  <a:pt x="298488" y="308111"/>
                </a:cubicBezTo>
                <a:cubicBezTo>
                  <a:pt x="287905" y="370023"/>
                  <a:pt x="237105" y="340919"/>
                  <a:pt x="209588" y="371611"/>
                </a:cubicBezTo>
                <a:cubicBezTo>
                  <a:pt x="182071" y="402303"/>
                  <a:pt x="127038" y="497023"/>
                  <a:pt x="133388" y="492261"/>
                </a:cubicBezTo>
                <a:cubicBezTo>
                  <a:pt x="139738" y="487499"/>
                  <a:pt x="269913" y="365261"/>
                  <a:pt x="247688" y="343036"/>
                </a:cubicBezTo>
                <a:cubicBezTo>
                  <a:pt x="225463" y="320811"/>
                  <a:pt x="3213" y="359440"/>
                  <a:pt x="38" y="358911"/>
                </a:cubicBezTo>
                <a:cubicBezTo>
                  <a:pt x="-3137" y="358382"/>
                  <a:pt x="190009" y="353619"/>
                  <a:pt x="228638" y="339861"/>
                </a:cubicBezTo>
                <a:cubicBezTo>
                  <a:pt x="267267" y="326103"/>
                  <a:pt x="245042" y="314461"/>
                  <a:pt x="231813" y="276361"/>
                </a:cubicBezTo>
                <a:cubicBezTo>
                  <a:pt x="218584" y="238261"/>
                  <a:pt x="140796" y="98032"/>
                  <a:pt x="149263" y="111261"/>
                </a:cubicBezTo>
                <a:cubicBezTo>
                  <a:pt x="157730" y="124490"/>
                  <a:pt x="256684" y="329278"/>
                  <a:pt x="282613" y="355736"/>
                </a:cubicBezTo>
                <a:cubicBezTo>
                  <a:pt x="308542" y="382194"/>
                  <a:pt x="305896" y="329807"/>
                  <a:pt x="304838" y="270011"/>
                </a:cubicBezTo>
                <a:cubicBezTo>
                  <a:pt x="303780" y="210215"/>
                  <a:pt x="274146" y="-6214"/>
                  <a:pt x="273088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1881719C-DF6D-35E3-97CA-67FA49ACDA3A}"/>
              </a:ext>
            </a:extLst>
          </p:cNvPr>
          <p:cNvSpPr/>
          <p:nvPr/>
        </p:nvSpPr>
        <p:spPr>
          <a:xfrm>
            <a:off x="5035511" y="2907431"/>
            <a:ext cx="67053" cy="1185275"/>
          </a:xfrm>
          <a:custGeom>
            <a:avLst/>
            <a:gdLst>
              <a:gd name="connsiteX0" fmla="*/ 39 w 67053"/>
              <a:gd name="connsiteY0" fmla="*/ 869 h 1185275"/>
              <a:gd name="connsiteX1" fmla="*/ 22264 w 67053"/>
              <a:gd name="connsiteY1" fmla="*/ 632694 h 1185275"/>
              <a:gd name="connsiteX2" fmla="*/ 15914 w 67053"/>
              <a:gd name="connsiteY2" fmla="*/ 553319 h 1185275"/>
              <a:gd name="connsiteX3" fmla="*/ 3214 w 67053"/>
              <a:gd name="connsiteY3" fmla="*/ 972419 h 1185275"/>
              <a:gd name="connsiteX4" fmla="*/ 9564 w 67053"/>
              <a:gd name="connsiteY4" fmla="*/ 931144 h 1185275"/>
              <a:gd name="connsiteX5" fmla="*/ 47664 w 67053"/>
              <a:gd name="connsiteY5" fmla="*/ 1185144 h 1185275"/>
              <a:gd name="connsiteX6" fmla="*/ 9564 w 67053"/>
              <a:gd name="connsiteY6" fmla="*/ 893044 h 1185275"/>
              <a:gd name="connsiteX7" fmla="*/ 6389 w 67053"/>
              <a:gd name="connsiteY7" fmla="*/ 746994 h 1185275"/>
              <a:gd name="connsiteX8" fmla="*/ 66714 w 67053"/>
              <a:gd name="connsiteY8" fmla="*/ 410444 h 1185275"/>
              <a:gd name="connsiteX9" fmla="*/ 28614 w 67053"/>
              <a:gd name="connsiteY9" fmla="*/ 492994 h 1185275"/>
              <a:gd name="connsiteX10" fmla="*/ 39 w 67053"/>
              <a:gd name="connsiteY10" fmla="*/ 869 h 118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7053" h="1185275">
                <a:moveTo>
                  <a:pt x="39" y="869"/>
                </a:moveTo>
                <a:cubicBezTo>
                  <a:pt x="-1019" y="24152"/>
                  <a:pt x="19618" y="540619"/>
                  <a:pt x="22264" y="632694"/>
                </a:cubicBezTo>
                <a:cubicBezTo>
                  <a:pt x="24910" y="724769"/>
                  <a:pt x="19089" y="496698"/>
                  <a:pt x="15914" y="553319"/>
                </a:cubicBezTo>
                <a:cubicBezTo>
                  <a:pt x="12739" y="609940"/>
                  <a:pt x="4272" y="909448"/>
                  <a:pt x="3214" y="972419"/>
                </a:cubicBezTo>
                <a:cubicBezTo>
                  <a:pt x="2156" y="1035390"/>
                  <a:pt x="2156" y="895690"/>
                  <a:pt x="9564" y="931144"/>
                </a:cubicBezTo>
                <a:cubicBezTo>
                  <a:pt x="16972" y="966598"/>
                  <a:pt x="47664" y="1191494"/>
                  <a:pt x="47664" y="1185144"/>
                </a:cubicBezTo>
                <a:cubicBezTo>
                  <a:pt x="47664" y="1178794"/>
                  <a:pt x="16443" y="966069"/>
                  <a:pt x="9564" y="893044"/>
                </a:cubicBezTo>
                <a:cubicBezTo>
                  <a:pt x="2685" y="820019"/>
                  <a:pt x="-3136" y="827427"/>
                  <a:pt x="6389" y="746994"/>
                </a:cubicBezTo>
                <a:cubicBezTo>
                  <a:pt x="15914" y="666561"/>
                  <a:pt x="63010" y="452777"/>
                  <a:pt x="66714" y="410444"/>
                </a:cubicBezTo>
                <a:cubicBezTo>
                  <a:pt x="70418" y="368111"/>
                  <a:pt x="42902" y="557023"/>
                  <a:pt x="28614" y="492994"/>
                </a:cubicBezTo>
                <a:cubicBezTo>
                  <a:pt x="14327" y="428965"/>
                  <a:pt x="1097" y="-22414"/>
                  <a:pt x="39" y="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7EF07E5A-5F6A-3759-B4DC-BFE13526959E}"/>
              </a:ext>
            </a:extLst>
          </p:cNvPr>
          <p:cNvSpPr/>
          <p:nvPr/>
        </p:nvSpPr>
        <p:spPr>
          <a:xfrm>
            <a:off x="4983533" y="3825870"/>
            <a:ext cx="226853" cy="565359"/>
          </a:xfrm>
          <a:custGeom>
            <a:avLst/>
            <a:gdLst>
              <a:gd name="connsiteX0" fmla="*/ 194892 w 226853"/>
              <a:gd name="connsiteY0" fmla="*/ 5 h 565359"/>
              <a:gd name="connsiteX1" fmla="*/ 179017 w 226853"/>
              <a:gd name="connsiteY1" fmla="*/ 200030 h 565359"/>
              <a:gd name="connsiteX2" fmla="*/ 226642 w 226853"/>
              <a:gd name="connsiteY2" fmla="*/ 314330 h 565359"/>
              <a:gd name="connsiteX3" fmla="*/ 156792 w 226853"/>
              <a:gd name="connsiteY3" fmla="*/ 371480 h 565359"/>
              <a:gd name="connsiteX4" fmla="*/ 7567 w 226853"/>
              <a:gd name="connsiteY4" fmla="*/ 517530 h 565359"/>
              <a:gd name="connsiteX5" fmla="*/ 23442 w 226853"/>
              <a:gd name="connsiteY5" fmla="*/ 463555 h 565359"/>
              <a:gd name="connsiteX6" fmla="*/ 36142 w 226853"/>
              <a:gd name="connsiteY6" fmla="*/ 565155 h 565359"/>
              <a:gd name="connsiteX7" fmla="*/ 67892 w 226853"/>
              <a:gd name="connsiteY7" fmla="*/ 431805 h 565359"/>
              <a:gd name="connsiteX8" fmla="*/ 188542 w 226853"/>
              <a:gd name="connsiteY8" fmla="*/ 323855 h 565359"/>
              <a:gd name="connsiteX9" fmla="*/ 150442 w 226853"/>
              <a:gd name="connsiteY9" fmla="*/ 320680 h 565359"/>
              <a:gd name="connsiteX10" fmla="*/ 217117 w 226853"/>
              <a:gd name="connsiteY10" fmla="*/ 273055 h 565359"/>
              <a:gd name="connsiteX11" fmla="*/ 166317 w 226853"/>
              <a:gd name="connsiteY11" fmla="*/ 193680 h 565359"/>
              <a:gd name="connsiteX12" fmla="*/ 194892 w 226853"/>
              <a:gd name="connsiteY12" fmla="*/ 5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6853" h="565359">
                <a:moveTo>
                  <a:pt x="194892" y="5"/>
                </a:moveTo>
                <a:cubicBezTo>
                  <a:pt x="197009" y="1063"/>
                  <a:pt x="173725" y="147643"/>
                  <a:pt x="179017" y="200030"/>
                </a:cubicBezTo>
                <a:cubicBezTo>
                  <a:pt x="184309" y="252417"/>
                  <a:pt x="230346" y="285755"/>
                  <a:pt x="226642" y="314330"/>
                </a:cubicBezTo>
                <a:cubicBezTo>
                  <a:pt x="222938" y="342905"/>
                  <a:pt x="193304" y="337613"/>
                  <a:pt x="156792" y="371480"/>
                </a:cubicBezTo>
                <a:cubicBezTo>
                  <a:pt x="120280" y="405347"/>
                  <a:pt x="29792" y="502184"/>
                  <a:pt x="7567" y="517530"/>
                </a:cubicBezTo>
                <a:cubicBezTo>
                  <a:pt x="-14658" y="532876"/>
                  <a:pt x="18679" y="455618"/>
                  <a:pt x="23442" y="463555"/>
                </a:cubicBezTo>
                <a:cubicBezTo>
                  <a:pt x="28204" y="471493"/>
                  <a:pt x="28734" y="570447"/>
                  <a:pt x="36142" y="565155"/>
                </a:cubicBezTo>
                <a:cubicBezTo>
                  <a:pt x="43550" y="559863"/>
                  <a:pt x="42492" y="472022"/>
                  <a:pt x="67892" y="431805"/>
                </a:cubicBezTo>
                <a:cubicBezTo>
                  <a:pt x="93292" y="391588"/>
                  <a:pt x="174784" y="342376"/>
                  <a:pt x="188542" y="323855"/>
                </a:cubicBezTo>
                <a:cubicBezTo>
                  <a:pt x="202300" y="305334"/>
                  <a:pt x="145679" y="329147"/>
                  <a:pt x="150442" y="320680"/>
                </a:cubicBezTo>
                <a:cubicBezTo>
                  <a:pt x="155205" y="312213"/>
                  <a:pt x="214471" y="294222"/>
                  <a:pt x="217117" y="273055"/>
                </a:cubicBezTo>
                <a:cubicBezTo>
                  <a:pt x="219763" y="251888"/>
                  <a:pt x="168963" y="238659"/>
                  <a:pt x="166317" y="193680"/>
                </a:cubicBezTo>
                <a:cubicBezTo>
                  <a:pt x="163671" y="148701"/>
                  <a:pt x="192775" y="-1053"/>
                  <a:pt x="194892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A8C96735-AF79-B10E-1167-782B241272B3}"/>
              </a:ext>
            </a:extLst>
          </p:cNvPr>
          <p:cNvSpPr/>
          <p:nvPr/>
        </p:nvSpPr>
        <p:spPr>
          <a:xfrm>
            <a:off x="4638494" y="3863620"/>
            <a:ext cx="295518" cy="530673"/>
          </a:xfrm>
          <a:custGeom>
            <a:avLst/>
            <a:gdLst>
              <a:gd name="connsiteX0" fmla="*/ 190681 w 295518"/>
              <a:gd name="connsiteY0" fmla="*/ 355 h 530673"/>
              <a:gd name="connsiteX1" fmla="*/ 152581 w 295518"/>
              <a:gd name="connsiteY1" fmla="*/ 244830 h 530673"/>
              <a:gd name="connsiteX2" fmla="*/ 219256 w 295518"/>
              <a:gd name="connsiteY2" fmla="*/ 387705 h 530673"/>
              <a:gd name="connsiteX3" fmla="*/ 155756 w 295518"/>
              <a:gd name="connsiteY3" fmla="*/ 336905 h 530673"/>
              <a:gd name="connsiteX4" fmla="*/ 244656 w 295518"/>
              <a:gd name="connsiteY4" fmla="*/ 422630 h 530673"/>
              <a:gd name="connsiteX5" fmla="*/ 295456 w 295518"/>
              <a:gd name="connsiteY5" fmla="*/ 530580 h 530673"/>
              <a:gd name="connsiteX6" fmla="*/ 235131 w 295518"/>
              <a:gd name="connsiteY6" fmla="*/ 403580 h 530673"/>
              <a:gd name="connsiteX7" fmla="*/ 184331 w 295518"/>
              <a:gd name="connsiteY7" fmla="*/ 340080 h 530673"/>
              <a:gd name="connsiteX8" fmla="*/ 181 w 295518"/>
              <a:gd name="connsiteY8" fmla="*/ 324205 h 530673"/>
              <a:gd name="connsiteX9" fmla="*/ 149406 w 295518"/>
              <a:gd name="connsiteY9" fmla="*/ 317855 h 530673"/>
              <a:gd name="connsiteX10" fmla="*/ 114481 w 295518"/>
              <a:gd name="connsiteY10" fmla="*/ 111480 h 530673"/>
              <a:gd name="connsiteX11" fmla="*/ 149406 w 295518"/>
              <a:gd name="connsiteY11" fmla="*/ 187680 h 530673"/>
              <a:gd name="connsiteX12" fmla="*/ 190681 w 295518"/>
              <a:gd name="connsiteY12" fmla="*/ 355 h 53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5518" h="530673">
                <a:moveTo>
                  <a:pt x="190681" y="355"/>
                </a:moveTo>
                <a:cubicBezTo>
                  <a:pt x="191210" y="9880"/>
                  <a:pt x="147819" y="180272"/>
                  <a:pt x="152581" y="244830"/>
                </a:cubicBezTo>
                <a:cubicBezTo>
                  <a:pt x="157343" y="309388"/>
                  <a:pt x="218727" y="372359"/>
                  <a:pt x="219256" y="387705"/>
                </a:cubicBezTo>
                <a:cubicBezTo>
                  <a:pt x="219785" y="403051"/>
                  <a:pt x="151523" y="331084"/>
                  <a:pt x="155756" y="336905"/>
                </a:cubicBezTo>
                <a:cubicBezTo>
                  <a:pt x="159989" y="342726"/>
                  <a:pt x="221373" y="390351"/>
                  <a:pt x="244656" y="422630"/>
                </a:cubicBezTo>
                <a:cubicBezTo>
                  <a:pt x="267939" y="454909"/>
                  <a:pt x="297043" y="533755"/>
                  <a:pt x="295456" y="530580"/>
                </a:cubicBezTo>
                <a:cubicBezTo>
                  <a:pt x="293869" y="527405"/>
                  <a:pt x="253652" y="435330"/>
                  <a:pt x="235131" y="403580"/>
                </a:cubicBezTo>
                <a:cubicBezTo>
                  <a:pt x="216610" y="371830"/>
                  <a:pt x="223489" y="353309"/>
                  <a:pt x="184331" y="340080"/>
                </a:cubicBezTo>
                <a:cubicBezTo>
                  <a:pt x="145173" y="326851"/>
                  <a:pt x="6002" y="327909"/>
                  <a:pt x="181" y="324205"/>
                </a:cubicBezTo>
                <a:cubicBezTo>
                  <a:pt x="-5640" y="320501"/>
                  <a:pt x="130356" y="353309"/>
                  <a:pt x="149406" y="317855"/>
                </a:cubicBezTo>
                <a:cubicBezTo>
                  <a:pt x="168456" y="282401"/>
                  <a:pt x="114481" y="133176"/>
                  <a:pt x="114481" y="111480"/>
                </a:cubicBezTo>
                <a:cubicBezTo>
                  <a:pt x="114481" y="89784"/>
                  <a:pt x="138293" y="199851"/>
                  <a:pt x="149406" y="187680"/>
                </a:cubicBezTo>
                <a:cubicBezTo>
                  <a:pt x="160519" y="175509"/>
                  <a:pt x="190152" y="-9170"/>
                  <a:pt x="190681" y="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E51ADDE6-111F-04D5-2B3D-E7B2DA3E1A3C}"/>
              </a:ext>
            </a:extLst>
          </p:cNvPr>
          <p:cNvSpPr/>
          <p:nvPr/>
        </p:nvSpPr>
        <p:spPr>
          <a:xfrm>
            <a:off x="4565538" y="4041238"/>
            <a:ext cx="301982" cy="305406"/>
          </a:xfrm>
          <a:custGeom>
            <a:avLst/>
            <a:gdLst>
              <a:gd name="connsiteX0" fmla="*/ 133462 w 301982"/>
              <a:gd name="connsiteY0" fmla="*/ 537 h 305406"/>
              <a:gd name="connsiteX1" fmla="*/ 98537 w 301982"/>
              <a:gd name="connsiteY1" fmla="*/ 111662 h 305406"/>
              <a:gd name="connsiteX2" fmla="*/ 123937 w 301982"/>
              <a:gd name="connsiteY2" fmla="*/ 222787 h 305406"/>
              <a:gd name="connsiteX3" fmla="*/ 108062 w 301982"/>
              <a:gd name="connsiteY3" fmla="*/ 187862 h 305406"/>
              <a:gd name="connsiteX4" fmla="*/ 244587 w 301982"/>
              <a:gd name="connsiteY4" fmla="*/ 235487 h 305406"/>
              <a:gd name="connsiteX5" fmla="*/ 301737 w 301982"/>
              <a:gd name="connsiteY5" fmla="*/ 305337 h 305406"/>
              <a:gd name="connsiteX6" fmla="*/ 225537 w 301982"/>
              <a:gd name="connsiteY6" fmla="*/ 248187 h 305406"/>
              <a:gd name="connsiteX7" fmla="*/ 92187 w 301982"/>
              <a:gd name="connsiteY7" fmla="*/ 229137 h 305406"/>
              <a:gd name="connsiteX8" fmla="*/ 112 w 301982"/>
              <a:gd name="connsiteY8" fmla="*/ 260887 h 305406"/>
              <a:gd name="connsiteX9" fmla="*/ 73137 w 301982"/>
              <a:gd name="connsiteY9" fmla="*/ 219612 h 305406"/>
              <a:gd name="connsiteX10" fmla="*/ 66787 w 301982"/>
              <a:gd name="connsiteY10" fmla="*/ 76737 h 305406"/>
              <a:gd name="connsiteX11" fmla="*/ 76312 w 301982"/>
              <a:gd name="connsiteY11" fmla="*/ 159287 h 305406"/>
              <a:gd name="connsiteX12" fmla="*/ 133462 w 301982"/>
              <a:gd name="connsiteY12" fmla="*/ 537 h 30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1982" h="305406">
                <a:moveTo>
                  <a:pt x="133462" y="537"/>
                </a:moveTo>
                <a:cubicBezTo>
                  <a:pt x="137166" y="-7400"/>
                  <a:pt x="100124" y="74620"/>
                  <a:pt x="98537" y="111662"/>
                </a:cubicBezTo>
                <a:cubicBezTo>
                  <a:pt x="96949" y="148704"/>
                  <a:pt x="122350" y="210087"/>
                  <a:pt x="123937" y="222787"/>
                </a:cubicBezTo>
                <a:cubicBezTo>
                  <a:pt x="125524" y="235487"/>
                  <a:pt x="87954" y="185745"/>
                  <a:pt x="108062" y="187862"/>
                </a:cubicBezTo>
                <a:cubicBezTo>
                  <a:pt x="128170" y="189979"/>
                  <a:pt x="212308" y="215908"/>
                  <a:pt x="244587" y="235487"/>
                </a:cubicBezTo>
                <a:cubicBezTo>
                  <a:pt x="276866" y="255066"/>
                  <a:pt x="304912" y="303220"/>
                  <a:pt x="301737" y="305337"/>
                </a:cubicBezTo>
                <a:cubicBezTo>
                  <a:pt x="298562" y="307454"/>
                  <a:pt x="260462" y="260887"/>
                  <a:pt x="225537" y="248187"/>
                </a:cubicBezTo>
                <a:cubicBezTo>
                  <a:pt x="190612" y="235487"/>
                  <a:pt x="129758" y="227020"/>
                  <a:pt x="92187" y="229137"/>
                </a:cubicBezTo>
                <a:cubicBezTo>
                  <a:pt x="54616" y="231254"/>
                  <a:pt x="3287" y="262474"/>
                  <a:pt x="112" y="260887"/>
                </a:cubicBezTo>
                <a:cubicBezTo>
                  <a:pt x="-3063" y="259300"/>
                  <a:pt x="62024" y="250304"/>
                  <a:pt x="73137" y="219612"/>
                </a:cubicBezTo>
                <a:cubicBezTo>
                  <a:pt x="84249" y="188920"/>
                  <a:pt x="66258" y="86791"/>
                  <a:pt x="66787" y="76737"/>
                </a:cubicBezTo>
                <a:cubicBezTo>
                  <a:pt x="67316" y="66683"/>
                  <a:pt x="60437" y="172516"/>
                  <a:pt x="76312" y="159287"/>
                </a:cubicBezTo>
                <a:cubicBezTo>
                  <a:pt x="92187" y="146058"/>
                  <a:pt x="129758" y="8474"/>
                  <a:pt x="133462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1F1963AF-0B4E-E43B-3F35-CE273338E2E6}"/>
              </a:ext>
            </a:extLst>
          </p:cNvPr>
          <p:cNvSpPr/>
          <p:nvPr/>
        </p:nvSpPr>
        <p:spPr>
          <a:xfrm>
            <a:off x="4481182" y="4197342"/>
            <a:ext cx="151604" cy="261352"/>
          </a:xfrm>
          <a:custGeom>
            <a:avLst/>
            <a:gdLst>
              <a:gd name="connsiteX0" fmla="*/ 84468 w 151604"/>
              <a:gd name="connsiteY0" fmla="*/ 8 h 261352"/>
              <a:gd name="connsiteX1" fmla="*/ 46368 w 151604"/>
              <a:gd name="connsiteY1" fmla="*/ 123833 h 261352"/>
              <a:gd name="connsiteX2" fmla="*/ 74943 w 151604"/>
              <a:gd name="connsiteY2" fmla="*/ 161933 h 261352"/>
              <a:gd name="connsiteX3" fmla="*/ 33668 w 151604"/>
              <a:gd name="connsiteY3" fmla="*/ 142883 h 261352"/>
              <a:gd name="connsiteX4" fmla="*/ 151143 w 151604"/>
              <a:gd name="connsiteY4" fmla="*/ 260358 h 261352"/>
              <a:gd name="connsiteX5" fmla="*/ 71768 w 151604"/>
              <a:gd name="connsiteY5" fmla="*/ 193683 h 261352"/>
              <a:gd name="connsiteX6" fmla="*/ 1918 w 151604"/>
              <a:gd name="connsiteY6" fmla="*/ 95258 h 261352"/>
              <a:gd name="connsiteX7" fmla="*/ 24143 w 151604"/>
              <a:gd name="connsiteY7" fmla="*/ 117483 h 261352"/>
              <a:gd name="connsiteX8" fmla="*/ 84468 w 151604"/>
              <a:gd name="connsiteY8" fmla="*/ 8 h 261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604" h="261352">
                <a:moveTo>
                  <a:pt x="84468" y="8"/>
                </a:moveTo>
                <a:cubicBezTo>
                  <a:pt x="88172" y="1066"/>
                  <a:pt x="47955" y="96846"/>
                  <a:pt x="46368" y="123833"/>
                </a:cubicBezTo>
                <a:cubicBezTo>
                  <a:pt x="44781" y="150820"/>
                  <a:pt x="77060" y="158758"/>
                  <a:pt x="74943" y="161933"/>
                </a:cubicBezTo>
                <a:cubicBezTo>
                  <a:pt x="72826" y="165108"/>
                  <a:pt x="20968" y="126479"/>
                  <a:pt x="33668" y="142883"/>
                </a:cubicBezTo>
                <a:cubicBezTo>
                  <a:pt x="46368" y="159287"/>
                  <a:pt x="144793" y="251891"/>
                  <a:pt x="151143" y="260358"/>
                </a:cubicBezTo>
                <a:cubicBezTo>
                  <a:pt x="157493" y="268825"/>
                  <a:pt x="96639" y="221200"/>
                  <a:pt x="71768" y="193683"/>
                </a:cubicBezTo>
                <a:cubicBezTo>
                  <a:pt x="46897" y="166166"/>
                  <a:pt x="9855" y="107958"/>
                  <a:pt x="1918" y="95258"/>
                </a:cubicBezTo>
                <a:cubicBezTo>
                  <a:pt x="-6019" y="82558"/>
                  <a:pt x="12501" y="132299"/>
                  <a:pt x="24143" y="117483"/>
                </a:cubicBezTo>
                <a:cubicBezTo>
                  <a:pt x="35785" y="102667"/>
                  <a:pt x="80764" y="-1050"/>
                  <a:pt x="8446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71A5E186-799A-1F23-A842-7C7CAEC74F78}"/>
              </a:ext>
            </a:extLst>
          </p:cNvPr>
          <p:cNvSpPr/>
          <p:nvPr/>
        </p:nvSpPr>
        <p:spPr>
          <a:xfrm>
            <a:off x="5018574" y="4105018"/>
            <a:ext cx="270979" cy="248387"/>
          </a:xfrm>
          <a:custGeom>
            <a:avLst/>
            <a:gdLst>
              <a:gd name="connsiteX0" fmla="*/ 270976 w 270979"/>
              <a:gd name="connsiteY0" fmla="*/ 28832 h 248387"/>
              <a:gd name="connsiteX1" fmla="*/ 197951 w 270979"/>
              <a:gd name="connsiteY1" fmla="*/ 108207 h 248387"/>
              <a:gd name="connsiteX2" fmla="*/ 217001 w 270979"/>
              <a:gd name="connsiteY2" fmla="*/ 133607 h 248387"/>
              <a:gd name="connsiteX3" fmla="*/ 124926 w 270979"/>
              <a:gd name="connsiteY3" fmla="*/ 155832 h 248387"/>
              <a:gd name="connsiteX4" fmla="*/ 1101 w 270979"/>
              <a:gd name="connsiteY4" fmla="*/ 247907 h 248387"/>
              <a:gd name="connsiteX5" fmla="*/ 201126 w 270979"/>
              <a:gd name="connsiteY5" fmla="*/ 111382 h 248387"/>
              <a:gd name="connsiteX6" fmla="*/ 150326 w 270979"/>
              <a:gd name="connsiteY6" fmla="*/ 257 h 248387"/>
              <a:gd name="connsiteX7" fmla="*/ 194776 w 270979"/>
              <a:gd name="connsiteY7" fmla="*/ 79632 h 248387"/>
              <a:gd name="connsiteX8" fmla="*/ 270976 w 270979"/>
              <a:gd name="connsiteY8" fmla="*/ 28832 h 24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0979" h="248387">
                <a:moveTo>
                  <a:pt x="270976" y="28832"/>
                </a:moveTo>
                <a:cubicBezTo>
                  <a:pt x="271505" y="33595"/>
                  <a:pt x="206947" y="90745"/>
                  <a:pt x="197951" y="108207"/>
                </a:cubicBezTo>
                <a:cubicBezTo>
                  <a:pt x="188955" y="125670"/>
                  <a:pt x="229172" y="125670"/>
                  <a:pt x="217001" y="133607"/>
                </a:cubicBezTo>
                <a:cubicBezTo>
                  <a:pt x="204830" y="141544"/>
                  <a:pt x="160909" y="136782"/>
                  <a:pt x="124926" y="155832"/>
                </a:cubicBezTo>
                <a:cubicBezTo>
                  <a:pt x="88943" y="174882"/>
                  <a:pt x="-11599" y="255315"/>
                  <a:pt x="1101" y="247907"/>
                </a:cubicBezTo>
                <a:cubicBezTo>
                  <a:pt x="13801" y="240499"/>
                  <a:pt x="176255" y="152657"/>
                  <a:pt x="201126" y="111382"/>
                </a:cubicBezTo>
                <a:cubicBezTo>
                  <a:pt x="225997" y="70107"/>
                  <a:pt x="151384" y="5548"/>
                  <a:pt x="150326" y="257"/>
                </a:cubicBezTo>
                <a:cubicBezTo>
                  <a:pt x="149268" y="-5034"/>
                  <a:pt x="175197" y="72753"/>
                  <a:pt x="194776" y="79632"/>
                </a:cubicBezTo>
                <a:cubicBezTo>
                  <a:pt x="214355" y="86511"/>
                  <a:pt x="270447" y="24069"/>
                  <a:pt x="270976" y="288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557CA4CE-89A1-1563-B05F-5337F7CB7AEF}"/>
              </a:ext>
            </a:extLst>
          </p:cNvPr>
          <p:cNvSpPr/>
          <p:nvPr/>
        </p:nvSpPr>
        <p:spPr>
          <a:xfrm>
            <a:off x="5314708" y="4162284"/>
            <a:ext cx="127362" cy="232245"/>
          </a:xfrm>
          <a:custGeom>
            <a:avLst/>
            <a:gdLst>
              <a:gd name="connsiteX0" fmla="*/ 38342 w 127362"/>
              <a:gd name="connsiteY0" fmla="*/ 141 h 232245"/>
              <a:gd name="connsiteX1" fmla="*/ 66917 w 127362"/>
              <a:gd name="connsiteY1" fmla="*/ 89041 h 232245"/>
              <a:gd name="connsiteX2" fmla="*/ 51042 w 127362"/>
              <a:gd name="connsiteY2" fmla="*/ 136666 h 232245"/>
              <a:gd name="connsiteX3" fmla="*/ 79617 w 127362"/>
              <a:gd name="connsiteY3" fmla="*/ 123966 h 232245"/>
              <a:gd name="connsiteX4" fmla="*/ 242 w 127362"/>
              <a:gd name="connsiteY4" fmla="*/ 231916 h 232245"/>
              <a:gd name="connsiteX5" fmla="*/ 57392 w 127362"/>
              <a:gd name="connsiteY5" fmla="*/ 155716 h 232245"/>
              <a:gd name="connsiteX6" fmla="*/ 127242 w 127362"/>
              <a:gd name="connsiteY6" fmla="*/ 101741 h 232245"/>
              <a:gd name="connsiteX7" fmla="*/ 73267 w 127362"/>
              <a:gd name="connsiteY7" fmla="*/ 111266 h 232245"/>
              <a:gd name="connsiteX8" fmla="*/ 38342 w 127362"/>
              <a:gd name="connsiteY8" fmla="*/ 141 h 232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362" h="232245">
                <a:moveTo>
                  <a:pt x="38342" y="141"/>
                </a:moveTo>
                <a:cubicBezTo>
                  <a:pt x="37284" y="-3563"/>
                  <a:pt x="64800" y="66287"/>
                  <a:pt x="66917" y="89041"/>
                </a:cubicBezTo>
                <a:cubicBezTo>
                  <a:pt x="69034" y="111795"/>
                  <a:pt x="48925" y="130845"/>
                  <a:pt x="51042" y="136666"/>
                </a:cubicBezTo>
                <a:cubicBezTo>
                  <a:pt x="53159" y="142487"/>
                  <a:pt x="88084" y="108091"/>
                  <a:pt x="79617" y="123966"/>
                </a:cubicBezTo>
                <a:cubicBezTo>
                  <a:pt x="71150" y="139841"/>
                  <a:pt x="3946" y="226624"/>
                  <a:pt x="242" y="231916"/>
                </a:cubicBezTo>
                <a:cubicBezTo>
                  <a:pt x="-3462" y="237208"/>
                  <a:pt x="36225" y="177412"/>
                  <a:pt x="57392" y="155716"/>
                </a:cubicBezTo>
                <a:cubicBezTo>
                  <a:pt x="78559" y="134020"/>
                  <a:pt x="124596" y="109149"/>
                  <a:pt x="127242" y="101741"/>
                </a:cubicBezTo>
                <a:cubicBezTo>
                  <a:pt x="129888" y="94333"/>
                  <a:pt x="88084" y="124495"/>
                  <a:pt x="73267" y="111266"/>
                </a:cubicBezTo>
                <a:cubicBezTo>
                  <a:pt x="58450" y="98037"/>
                  <a:pt x="39400" y="3845"/>
                  <a:pt x="38342" y="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523D2228-5166-E280-39FF-D1558FBB77DA}"/>
              </a:ext>
            </a:extLst>
          </p:cNvPr>
          <p:cNvSpPr/>
          <p:nvPr/>
        </p:nvSpPr>
        <p:spPr>
          <a:xfrm>
            <a:off x="5248165" y="4003594"/>
            <a:ext cx="162187" cy="168497"/>
          </a:xfrm>
          <a:custGeom>
            <a:avLst/>
            <a:gdLst>
              <a:gd name="connsiteX0" fmla="*/ 110 w 162187"/>
              <a:gd name="connsiteY0" fmla="*/ 136606 h 168497"/>
              <a:gd name="connsiteX1" fmla="*/ 47735 w 162187"/>
              <a:gd name="connsiteY1" fmla="*/ 82631 h 168497"/>
              <a:gd name="connsiteX2" fmla="*/ 28685 w 162187"/>
              <a:gd name="connsiteY2" fmla="*/ 81 h 168497"/>
              <a:gd name="connsiteX3" fmla="*/ 130285 w 162187"/>
              <a:gd name="connsiteY3" fmla="*/ 98506 h 168497"/>
              <a:gd name="connsiteX4" fmla="*/ 95360 w 162187"/>
              <a:gd name="connsiteY4" fmla="*/ 44531 h 168497"/>
              <a:gd name="connsiteX5" fmla="*/ 162035 w 162187"/>
              <a:gd name="connsiteY5" fmla="*/ 168356 h 168497"/>
              <a:gd name="connsiteX6" fmla="*/ 73135 w 162187"/>
              <a:gd name="connsiteY6" fmla="*/ 15956 h 168497"/>
              <a:gd name="connsiteX7" fmla="*/ 63610 w 162187"/>
              <a:gd name="connsiteY7" fmla="*/ 95331 h 168497"/>
              <a:gd name="connsiteX8" fmla="*/ 110 w 162187"/>
              <a:gd name="connsiteY8" fmla="*/ 136606 h 16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187" h="168497">
                <a:moveTo>
                  <a:pt x="110" y="136606"/>
                </a:moveTo>
                <a:cubicBezTo>
                  <a:pt x="-2536" y="134489"/>
                  <a:pt x="42972" y="105385"/>
                  <a:pt x="47735" y="82631"/>
                </a:cubicBezTo>
                <a:cubicBezTo>
                  <a:pt x="52498" y="59877"/>
                  <a:pt x="14927" y="-2565"/>
                  <a:pt x="28685" y="81"/>
                </a:cubicBezTo>
                <a:cubicBezTo>
                  <a:pt x="42443" y="2727"/>
                  <a:pt x="119173" y="91098"/>
                  <a:pt x="130285" y="98506"/>
                </a:cubicBezTo>
                <a:cubicBezTo>
                  <a:pt x="141398" y="105914"/>
                  <a:pt x="90068" y="32889"/>
                  <a:pt x="95360" y="44531"/>
                </a:cubicBezTo>
                <a:cubicBezTo>
                  <a:pt x="100652" y="56173"/>
                  <a:pt x="165739" y="173118"/>
                  <a:pt x="162035" y="168356"/>
                </a:cubicBezTo>
                <a:cubicBezTo>
                  <a:pt x="158331" y="163594"/>
                  <a:pt x="89539" y="28127"/>
                  <a:pt x="73135" y="15956"/>
                </a:cubicBezTo>
                <a:cubicBezTo>
                  <a:pt x="56731" y="3785"/>
                  <a:pt x="74723" y="74164"/>
                  <a:pt x="63610" y="95331"/>
                </a:cubicBezTo>
                <a:cubicBezTo>
                  <a:pt x="52498" y="116498"/>
                  <a:pt x="2756" y="138723"/>
                  <a:pt x="110" y="136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E49677D8-D57E-1793-739E-A11DE99B714B}"/>
              </a:ext>
            </a:extLst>
          </p:cNvPr>
          <p:cNvSpPr/>
          <p:nvPr/>
        </p:nvSpPr>
        <p:spPr>
          <a:xfrm>
            <a:off x="4638301" y="3520415"/>
            <a:ext cx="231314" cy="585433"/>
          </a:xfrm>
          <a:custGeom>
            <a:avLst/>
            <a:gdLst>
              <a:gd name="connsiteX0" fmla="*/ 228974 w 231314"/>
              <a:gd name="connsiteY0" fmla="*/ 149885 h 585433"/>
              <a:gd name="connsiteX1" fmla="*/ 146424 w 231314"/>
              <a:gd name="connsiteY1" fmla="*/ 362610 h 585433"/>
              <a:gd name="connsiteX2" fmla="*/ 159124 w 231314"/>
              <a:gd name="connsiteY2" fmla="*/ 470560 h 585433"/>
              <a:gd name="connsiteX3" fmla="*/ 114674 w 231314"/>
              <a:gd name="connsiteY3" fmla="*/ 388010 h 585433"/>
              <a:gd name="connsiteX4" fmla="*/ 168649 w 231314"/>
              <a:gd name="connsiteY4" fmla="*/ 534060 h 585433"/>
              <a:gd name="connsiteX5" fmla="*/ 86099 w 231314"/>
              <a:gd name="connsiteY5" fmla="*/ 461035 h 585433"/>
              <a:gd name="connsiteX6" fmla="*/ 374 w 231314"/>
              <a:gd name="connsiteY6" fmla="*/ 584860 h 585433"/>
              <a:gd name="connsiteX7" fmla="*/ 121024 w 231314"/>
              <a:gd name="connsiteY7" fmla="*/ 400710 h 585433"/>
              <a:gd name="connsiteX8" fmla="*/ 117849 w 231314"/>
              <a:gd name="connsiteY8" fmla="*/ 337210 h 585433"/>
              <a:gd name="connsiteX9" fmla="*/ 101974 w 231314"/>
              <a:gd name="connsiteY9" fmla="*/ 264185 h 585433"/>
              <a:gd name="connsiteX10" fmla="*/ 184524 w 231314"/>
              <a:gd name="connsiteY10" fmla="*/ 660 h 585433"/>
              <a:gd name="connsiteX11" fmla="*/ 95624 w 231314"/>
              <a:gd name="connsiteY11" fmla="*/ 349910 h 585433"/>
              <a:gd name="connsiteX12" fmla="*/ 200399 w 231314"/>
              <a:gd name="connsiteY12" fmla="*/ 197510 h 585433"/>
              <a:gd name="connsiteX13" fmla="*/ 228974 w 231314"/>
              <a:gd name="connsiteY13" fmla="*/ 149885 h 585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1314" h="585433">
                <a:moveTo>
                  <a:pt x="228974" y="149885"/>
                </a:moveTo>
                <a:cubicBezTo>
                  <a:pt x="219978" y="177402"/>
                  <a:pt x="158066" y="309164"/>
                  <a:pt x="146424" y="362610"/>
                </a:cubicBezTo>
                <a:cubicBezTo>
                  <a:pt x="134782" y="416056"/>
                  <a:pt x="164416" y="466327"/>
                  <a:pt x="159124" y="470560"/>
                </a:cubicBezTo>
                <a:cubicBezTo>
                  <a:pt x="153832" y="474793"/>
                  <a:pt x="113086" y="377427"/>
                  <a:pt x="114674" y="388010"/>
                </a:cubicBezTo>
                <a:cubicBezTo>
                  <a:pt x="116261" y="398593"/>
                  <a:pt x="173411" y="521889"/>
                  <a:pt x="168649" y="534060"/>
                </a:cubicBezTo>
                <a:cubicBezTo>
                  <a:pt x="163887" y="546231"/>
                  <a:pt x="114145" y="452568"/>
                  <a:pt x="86099" y="461035"/>
                </a:cubicBezTo>
                <a:cubicBezTo>
                  <a:pt x="58053" y="469502"/>
                  <a:pt x="-5447" y="594914"/>
                  <a:pt x="374" y="584860"/>
                </a:cubicBezTo>
                <a:cubicBezTo>
                  <a:pt x="6195" y="574806"/>
                  <a:pt x="101445" y="441985"/>
                  <a:pt x="121024" y="400710"/>
                </a:cubicBezTo>
                <a:cubicBezTo>
                  <a:pt x="140603" y="359435"/>
                  <a:pt x="121024" y="359964"/>
                  <a:pt x="117849" y="337210"/>
                </a:cubicBezTo>
                <a:cubicBezTo>
                  <a:pt x="114674" y="314456"/>
                  <a:pt x="90862" y="320277"/>
                  <a:pt x="101974" y="264185"/>
                </a:cubicBezTo>
                <a:cubicBezTo>
                  <a:pt x="113086" y="208093"/>
                  <a:pt x="185582" y="-13627"/>
                  <a:pt x="184524" y="660"/>
                </a:cubicBezTo>
                <a:cubicBezTo>
                  <a:pt x="183466" y="14947"/>
                  <a:pt x="92978" y="317102"/>
                  <a:pt x="95624" y="349910"/>
                </a:cubicBezTo>
                <a:cubicBezTo>
                  <a:pt x="98270" y="382718"/>
                  <a:pt x="181349" y="228202"/>
                  <a:pt x="200399" y="197510"/>
                </a:cubicBezTo>
                <a:cubicBezTo>
                  <a:pt x="219449" y="166818"/>
                  <a:pt x="237970" y="122368"/>
                  <a:pt x="228974" y="1498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1268475B-679A-9099-ED0F-AB70BBA4F222}"/>
              </a:ext>
            </a:extLst>
          </p:cNvPr>
          <p:cNvSpPr/>
          <p:nvPr/>
        </p:nvSpPr>
        <p:spPr>
          <a:xfrm>
            <a:off x="5110983" y="3615237"/>
            <a:ext cx="88492" cy="340840"/>
          </a:xfrm>
          <a:custGeom>
            <a:avLst/>
            <a:gdLst>
              <a:gd name="connsiteX0" fmla="*/ 767 w 88492"/>
              <a:gd name="connsiteY0" fmla="*/ 1088 h 340840"/>
              <a:gd name="connsiteX1" fmla="*/ 86492 w 88492"/>
              <a:gd name="connsiteY1" fmla="*/ 175713 h 340840"/>
              <a:gd name="connsiteX2" fmla="*/ 57917 w 88492"/>
              <a:gd name="connsiteY2" fmla="*/ 128088 h 340840"/>
              <a:gd name="connsiteX3" fmla="*/ 19817 w 88492"/>
              <a:gd name="connsiteY3" fmla="*/ 340813 h 340840"/>
              <a:gd name="connsiteX4" fmla="*/ 42042 w 88492"/>
              <a:gd name="connsiteY4" fmla="*/ 112213 h 340840"/>
              <a:gd name="connsiteX5" fmla="*/ 767 w 88492"/>
              <a:gd name="connsiteY5" fmla="*/ 1088 h 34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92" h="340840">
                <a:moveTo>
                  <a:pt x="767" y="1088"/>
                </a:moveTo>
                <a:cubicBezTo>
                  <a:pt x="8175" y="11671"/>
                  <a:pt x="76967" y="154546"/>
                  <a:pt x="86492" y="175713"/>
                </a:cubicBezTo>
                <a:cubicBezTo>
                  <a:pt x="96017" y="196880"/>
                  <a:pt x="69029" y="100571"/>
                  <a:pt x="57917" y="128088"/>
                </a:cubicBezTo>
                <a:cubicBezTo>
                  <a:pt x="46805" y="155605"/>
                  <a:pt x="22463" y="343459"/>
                  <a:pt x="19817" y="340813"/>
                </a:cubicBezTo>
                <a:cubicBezTo>
                  <a:pt x="17171" y="338167"/>
                  <a:pt x="42042" y="165130"/>
                  <a:pt x="42042" y="112213"/>
                </a:cubicBezTo>
                <a:cubicBezTo>
                  <a:pt x="42042" y="59296"/>
                  <a:pt x="-6641" y="-9495"/>
                  <a:pt x="767" y="1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2E38DCF3-F561-2352-E4F9-BC5981ADC7F7}"/>
              </a:ext>
            </a:extLst>
          </p:cNvPr>
          <p:cNvSpPr/>
          <p:nvPr/>
        </p:nvSpPr>
        <p:spPr>
          <a:xfrm>
            <a:off x="5056556" y="2869914"/>
            <a:ext cx="68430" cy="744755"/>
          </a:xfrm>
          <a:custGeom>
            <a:avLst/>
            <a:gdLst>
              <a:gd name="connsiteX0" fmla="*/ 10744 w 68430"/>
              <a:gd name="connsiteY0" fmla="*/ 286 h 744755"/>
              <a:gd name="connsiteX1" fmla="*/ 61544 w 68430"/>
              <a:gd name="connsiteY1" fmla="*/ 279686 h 744755"/>
              <a:gd name="connsiteX2" fmla="*/ 1219 w 68430"/>
              <a:gd name="connsiteY2" fmla="*/ 428911 h 744755"/>
              <a:gd name="connsiteX3" fmla="*/ 23444 w 68430"/>
              <a:gd name="connsiteY3" fmla="*/ 378111 h 744755"/>
              <a:gd name="connsiteX4" fmla="*/ 52019 w 68430"/>
              <a:gd name="connsiteY4" fmla="*/ 562261 h 744755"/>
              <a:gd name="connsiteX5" fmla="*/ 67894 w 68430"/>
              <a:gd name="connsiteY5" fmla="*/ 743236 h 744755"/>
              <a:gd name="connsiteX6" fmla="*/ 32969 w 68430"/>
              <a:gd name="connsiteY6" fmla="*/ 457486 h 744755"/>
              <a:gd name="connsiteX7" fmla="*/ 45669 w 68430"/>
              <a:gd name="connsiteY7" fmla="*/ 193961 h 744755"/>
              <a:gd name="connsiteX8" fmla="*/ 55194 w 68430"/>
              <a:gd name="connsiteY8" fmla="*/ 225711 h 744755"/>
              <a:gd name="connsiteX9" fmla="*/ 10744 w 68430"/>
              <a:gd name="connsiteY9" fmla="*/ 286 h 744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30" h="744755">
                <a:moveTo>
                  <a:pt x="10744" y="286"/>
                </a:moveTo>
                <a:cubicBezTo>
                  <a:pt x="11802" y="9282"/>
                  <a:pt x="63132" y="208249"/>
                  <a:pt x="61544" y="279686"/>
                </a:cubicBezTo>
                <a:cubicBezTo>
                  <a:pt x="59957" y="351124"/>
                  <a:pt x="7569" y="412507"/>
                  <a:pt x="1219" y="428911"/>
                </a:cubicBezTo>
                <a:cubicBezTo>
                  <a:pt x="-5131" y="445315"/>
                  <a:pt x="14977" y="355886"/>
                  <a:pt x="23444" y="378111"/>
                </a:cubicBezTo>
                <a:cubicBezTo>
                  <a:pt x="31911" y="400336"/>
                  <a:pt x="44611" y="501407"/>
                  <a:pt x="52019" y="562261"/>
                </a:cubicBezTo>
                <a:cubicBezTo>
                  <a:pt x="59427" y="623115"/>
                  <a:pt x="71069" y="760699"/>
                  <a:pt x="67894" y="743236"/>
                </a:cubicBezTo>
                <a:cubicBezTo>
                  <a:pt x="64719" y="725774"/>
                  <a:pt x="36673" y="549032"/>
                  <a:pt x="32969" y="457486"/>
                </a:cubicBezTo>
                <a:cubicBezTo>
                  <a:pt x="29265" y="365940"/>
                  <a:pt x="41965" y="232590"/>
                  <a:pt x="45669" y="193961"/>
                </a:cubicBezTo>
                <a:cubicBezTo>
                  <a:pt x="49373" y="155332"/>
                  <a:pt x="60486" y="254815"/>
                  <a:pt x="55194" y="225711"/>
                </a:cubicBezTo>
                <a:cubicBezTo>
                  <a:pt x="49902" y="196607"/>
                  <a:pt x="9686" y="-8710"/>
                  <a:pt x="10744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F0E13FD4-DA1E-6D98-9D21-21B220587562}"/>
              </a:ext>
            </a:extLst>
          </p:cNvPr>
          <p:cNvSpPr/>
          <p:nvPr/>
        </p:nvSpPr>
        <p:spPr>
          <a:xfrm>
            <a:off x="5334092" y="2800312"/>
            <a:ext cx="387563" cy="441607"/>
          </a:xfrm>
          <a:custGeom>
            <a:avLst/>
            <a:gdLst>
              <a:gd name="connsiteX0" fmla="*/ 3083 w 387563"/>
              <a:gd name="connsiteY0" fmla="*/ 438188 h 441607"/>
              <a:gd name="connsiteX1" fmla="*/ 193583 w 387563"/>
              <a:gd name="connsiteY1" fmla="*/ 250863 h 441607"/>
              <a:gd name="connsiteX2" fmla="*/ 377733 w 387563"/>
              <a:gd name="connsiteY2" fmla="*/ 225463 h 441607"/>
              <a:gd name="connsiteX3" fmla="*/ 358683 w 387563"/>
              <a:gd name="connsiteY3" fmla="*/ 155613 h 441607"/>
              <a:gd name="connsiteX4" fmla="*/ 326933 w 387563"/>
              <a:gd name="connsiteY4" fmla="*/ 82588 h 441607"/>
              <a:gd name="connsiteX5" fmla="*/ 342808 w 387563"/>
              <a:gd name="connsiteY5" fmla="*/ 38 h 441607"/>
              <a:gd name="connsiteX6" fmla="*/ 336458 w 387563"/>
              <a:gd name="connsiteY6" fmla="*/ 73063 h 441607"/>
              <a:gd name="connsiteX7" fmla="*/ 323758 w 387563"/>
              <a:gd name="connsiteY7" fmla="*/ 158788 h 441607"/>
              <a:gd name="connsiteX8" fmla="*/ 336458 w 387563"/>
              <a:gd name="connsiteY8" fmla="*/ 209588 h 441607"/>
              <a:gd name="connsiteX9" fmla="*/ 180883 w 387563"/>
              <a:gd name="connsiteY9" fmla="*/ 69888 h 441607"/>
              <a:gd name="connsiteX10" fmla="*/ 292008 w 387563"/>
              <a:gd name="connsiteY10" fmla="*/ 200063 h 441607"/>
              <a:gd name="connsiteX11" fmla="*/ 174533 w 387563"/>
              <a:gd name="connsiteY11" fmla="*/ 136563 h 441607"/>
              <a:gd name="connsiteX12" fmla="*/ 244383 w 387563"/>
              <a:gd name="connsiteY12" fmla="*/ 203238 h 441607"/>
              <a:gd name="connsiteX13" fmla="*/ 130083 w 387563"/>
              <a:gd name="connsiteY13" fmla="*/ 171488 h 441607"/>
              <a:gd name="connsiteX14" fmla="*/ 199933 w 387563"/>
              <a:gd name="connsiteY14" fmla="*/ 219113 h 441607"/>
              <a:gd name="connsiteX15" fmla="*/ 126908 w 387563"/>
              <a:gd name="connsiteY15" fmla="*/ 215938 h 441607"/>
              <a:gd name="connsiteX16" fmla="*/ 222158 w 387563"/>
              <a:gd name="connsiteY16" fmla="*/ 254038 h 441607"/>
              <a:gd name="connsiteX17" fmla="*/ 107858 w 387563"/>
              <a:gd name="connsiteY17" fmla="*/ 295313 h 441607"/>
              <a:gd name="connsiteX18" fmla="*/ 209458 w 387563"/>
              <a:gd name="connsiteY18" fmla="*/ 276263 h 441607"/>
              <a:gd name="connsiteX19" fmla="*/ 193583 w 387563"/>
              <a:gd name="connsiteY19" fmla="*/ 298488 h 441607"/>
              <a:gd name="connsiteX20" fmla="*/ 149133 w 387563"/>
              <a:gd name="connsiteY20" fmla="*/ 330238 h 441607"/>
              <a:gd name="connsiteX21" fmla="*/ 149133 w 387563"/>
              <a:gd name="connsiteY21" fmla="*/ 365163 h 441607"/>
              <a:gd name="connsiteX22" fmla="*/ 79283 w 387563"/>
              <a:gd name="connsiteY22" fmla="*/ 371513 h 441607"/>
              <a:gd name="connsiteX23" fmla="*/ 3083 w 387563"/>
              <a:gd name="connsiteY23" fmla="*/ 438188 h 441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87563" h="441607">
                <a:moveTo>
                  <a:pt x="3083" y="438188"/>
                </a:moveTo>
                <a:cubicBezTo>
                  <a:pt x="22133" y="418080"/>
                  <a:pt x="131141" y="286317"/>
                  <a:pt x="193583" y="250863"/>
                </a:cubicBezTo>
                <a:cubicBezTo>
                  <a:pt x="256025" y="215409"/>
                  <a:pt x="350216" y="241338"/>
                  <a:pt x="377733" y="225463"/>
                </a:cubicBezTo>
                <a:cubicBezTo>
                  <a:pt x="405250" y="209588"/>
                  <a:pt x="367150" y="179425"/>
                  <a:pt x="358683" y="155613"/>
                </a:cubicBezTo>
                <a:cubicBezTo>
                  <a:pt x="350216" y="131801"/>
                  <a:pt x="329579" y="108517"/>
                  <a:pt x="326933" y="82588"/>
                </a:cubicBezTo>
                <a:cubicBezTo>
                  <a:pt x="324287" y="56659"/>
                  <a:pt x="341221" y="1625"/>
                  <a:pt x="342808" y="38"/>
                </a:cubicBezTo>
                <a:cubicBezTo>
                  <a:pt x="344395" y="-1549"/>
                  <a:pt x="339633" y="46605"/>
                  <a:pt x="336458" y="73063"/>
                </a:cubicBezTo>
                <a:cubicBezTo>
                  <a:pt x="333283" y="99521"/>
                  <a:pt x="323758" y="136034"/>
                  <a:pt x="323758" y="158788"/>
                </a:cubicBezTo>
                <a:cubicBezTo>
                  <a:pt x="323758" y="181542"/>
                  <a:pt x="360270" y="224405"/>
                  <a:pt x="336458" y="209588"/>
                </a:cubicBezTo>
                <a:cubicBezTo>
                  <a:pt x="312646" y="194771"/>
                  <a:pt x="188291" y="71475"/>
                  <a:pt x="180883" y="69888"/>
                </a:cubicBezTo>
                <a:cubicBezTo>
                  <a:pt x="173475" y="68301"/>
                  <a:pt x="293066" y="188951"/>
                  <a:pt x="292008" y="200063"/>
                </a:cubicBezTo>
                <a:cubicBezTo>
                  <a:pt x="290950" y="211175"/>
                  <a:pt x="182471" y="136034"/>
                  <a:pt x="174533" y="136563"/>
                </a:cubicBezTo>
                <a:cubicBezTo>
                  <a:pt x="166596" y="137092"/>
                  <a:pt x="251791" y="197417"/>
                  <a:pt x="244383" y="203238"/>
                </a:cubicBezTo>
                <a:cubicBezTo>
                  <a:pt x="236975" y="209059"/>
                  <a:pt x="137491" y="168842"/>
                  <a:pt x="130083" y="171488"/>
                </a:cubicBezTo>
                <a:cubicBezTo>
                  <a:pt x="122675" y="174134"/>
                  <a:pt x="200462" y="211705"/>
                  <a:pt x="199933" y="219113"/>
                </a:cubicBezTo>
                <a:cubicBezTo>
                  <a:pt x="199404" y="226521"/>
                  <a:pt x="123204" y="210117"/>
                  <a:pt x="126908" y="215938"/>
                </a:cubicBezTo>
                <a:cubicBezTo>
                  <a:pt x="130612" y="221759"/>
                  <a:pt x="225333" y="240809"/>
                  <a:pt x="222158" y="254038"/>
                </a:cubicBezTo>
                <a:cubicBezTo>
                  <a:pt x="218983" y="267267"/>
                  <a:pt x="109975" y="291609"/>
                  <a:pt x="107858" y="295313"/>
                </a:cubicBezTo>
                <a:cubicBezTo>
                  <a:pt x="105741" y="299017"/>
                  <a:pt x="209458" y="276263"/>
                  <a:pt x="209458" y="276263"/>
                </a:cubicBezTo>
                <a:cubicBezTo>
                  <a:pt x="223746" y="276792"/>
                  <a:pt x="203637" y="289492"/>
                  <a:pt x="193583" y="298488"/>
                </a:cubicBezTo>
                <a:cubicBezTo>
                  <a:pt x="183529" y="307484"/>
                  <a:pt x="156541" y="319125"/>
                  <a:pt x="149133" y="330238"/>
                </a:cubicBezTo>
                <a:cubicBezTo>
                  <a:pt x="141725" y="341350"/>
                  <a:pt x="160775" y="358284"/>
                  <a:pt x="149133" y="365163"/>
                </a:cubicBezTo>
                <a:cubicBezTo>
                  <a:pt x="137491" y="372042"/>
                  <a:pt x="99920" y="359342"/>
                  <a:pt x="79283" y="371513"/>
                </a:cubicBezTo>
                <a:cubicBezTo>
                  <a:pt x="58646" y="383684"/>
                  <a:pt x="-15967" y="458296"/>
                  <a:pt x="3083" y="438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A60CC5DA-BE47-A63A-3020-957C1E194E92}"/>
              </a:ext>
            </a:extLst>
          </p:cNvPr>
          <p:cNvSpPr/>
          <p:nvPr/>
        </p:nvSpPr>
        <p:spPr>
          <a:xfrm>
            <a:off x="5327202" y="3141917"/>
            <a:ext cx="368772" cy="163313"/>
          </a:xfrm>
          <a:custGeom>
            <a:avLst/>
            <a:gdLst>
              <a:gd name="connsiteX0" fmla="*/ 79823 w 368772"/>
              <a:gd name="connsiteY0" fmla="*/ 1333 h 163313"/>
              <a:gd name="connsiteX1" fmla="*/ 19498 w 368772"/>
              <a:gd name="connsiteY1" fmla="*/ 112458 h 163313"/>
              <a:gd name="connsiteX2" fmla="*/ 82998 w 368772"/>
              <a:gd name="connsiteY2" fmla="*/ 125158 h 163313"/>
              <a:gd name="connsiteX3" fmla="*/ 448 w 368772"/>
              <a:gd name="connsiteY3" fmla="*/ 160083 h 163313"/>
              <a:gd name="connsiteX4" fmla="*/ 127448 w 368772"/>
              <a:gd name="connsiteY4" fmla="*/ 109283 h 163313"/>
              <a:gd name="connsiteX5" fmla="*/ 200473 w 368772"/>
              <a:gd name="connsiteY5" fmla="*/ 109283 h 163313"/>
              <a:gd name="connsiteX6" fmla="*/ 368748 w 368772"/>
              <a:gd name="connsiteY6" fmla="*/ 163258 h 163313"/>
              <a:gd name="connsiteX7" fmla="*/ 213173 w 368772"/>
              <a:gd name="connsiteY7" fmla="*/ 118808 h 163313"/>
              <a:gd name="connsiteX8" fmla="*/ 232223 w 368772"/>
              <a:gd name="connsiteY8" fmla="*/ 83883 h 163313"/>
              <a:gd name="connsiteX9" fmla="*/ 127448 w 368772"/>
              <a:gd name="connsiteY9" fmla="*/ 80708 h 163313"/>
              <a:gd name="connsiteX10" fmla="*/ 35373 w 368772"/>
              <a:gd name="connsiteY10" fmla="*/ 87058 h 163313"/>
              <a:gd name="connsiteX11" fmla="*/ 117923 w 368772"/>
              <a:gd name="connsiteY11" fmla="*/ 52133 h 163313"/>
              <a:gd name="connsiteX12" fmla="*/ 79823 w 368772"/>
              <a:gd name="connsiteY12" fmla="*/ 1333 h 16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8772" h="163313">
                <a:moveTo>
                  <a:pt x="79823" y="1333"/>
                </a:moveTo>
                <a:cubicBezTo>
                  <a:pt x="63419" y="11387"/>
                  <a:pt x="18969" y="91821"/>
                  <a:pt x="19498" y="112458"/>
                </a:cubicBezTo>
                <a:cubicBezTo>
                  <a:pt x="20027" y="133095"/>
                  <a:pt x="86173" y="117220"/>
                  <a:pt x="82998" y="125158"/>
                </a:cubicBezTo>
                <a:cubicBezTo>
                  <a:pt x="79823" y="133096"/>
                  <a:pt x="-6960" y="162729"/>
                  <a:pt x="448" y="160083"/>
                </a:cubicBezTo>
                <a:cubicBezTo>
                  <a:pt x="7856" y="157437"/>
                  <a:pt x="94111" y="117750"/>
                  <a:pt x="127448" y="109283"/>
                </a:cubicBezTo>
                <a:cubicBezTo>
                  <a:pt x="160785" y="100816"/>
                  <a:pt x="160256" y="100287"/>
                  <a:pt x="200473" y="109283"/>
                </a:cubicBezTo>
                <a:cubicBezTo>
                  <a:pt x="240690" y="118279"/>
                  <a:pt x="366631" y="161670"/>
                  <a:pt x="368748" y="163258"/>
                </a:cubicBezTo>
                <a:cubicBezTo>
                  <a:pt x="370865" y="164846"/>
                  <a:pt x="235927" y="132037"/>
                  <a:pt x="213173" y="118808"/>
                </a:cubicBezTo>
                <a:cubicBezTo>
                  <a:pt x="190419" y="105579"/>
                  <a:pt x="246511" y="90233"/>
                  <a:pt x="232223" y="83883"/>
                </a:cubicBezTo>
                <a:cubicBezTo>
                  <a:pt x="217935" y="77533"/>
                  <a:pt x="160256" y="80179"/>
                  <a:pt x="127448" y="80708"/>
                </a:cubicBezTo>
                <a:cubicBezTo>
                  <a:pt x="94640" y="81237"/>
                  <a:pt x="36960" y="91820"/>
                  <a:pt x="35373" y="87058"/>
                </a:cubicBezTo>
                <a:cubicBezTo>
                  <a:pt x="33786" y="82296"/>
                  <a:pt x="109456" y="63245"/>
                  <a:pt x="117923" y="52133"/>
                </a:cubicBezTo>
                <a:cubicBezTo>
                  <a:pt x="126390" y="41021"/>
                  <a:pt x="96227" y="-8721"/>
                  <a:pt x="79823" y="1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5AE0583D-50BE-4867-A050-FF33BACC9AF1}"/>
              </a:ext>
            </a:extLst>
          </p:cNvPr>
          <p:cNvSpPr/>
          <p:nvPr/>
        </p:nvSpPr>
        <p:spPr>
          <a:xfrm>
            <a:off x="5701032" y="2736766"/>
            <a:ext cx="553849" cy="533493"/>
          </a:xfrm>
          <a:custGeom>
            <a:avLst/>
            <a:gdLst>
              <a:gd name="connsiteX0" fmla="*/ 4443 w 553849"/>
              <a:gd name="connsiteY0" fmla="*/ 269959 h 533493"/>
              <a:gd name="connsiteX1" fmla="*/ 182243 w 553849"/>
              <a:gd name="connsiteY1" fmla="*/ 279484 h 533493"/>
              <a:gd name="connsiteX2" fmla="*/ 252093 w 553849"/>
              <a:gd name="connsiteY2" fmla="*/ 365209 h 533493"/>
              <a:gd name="connsiteX3" fmla="*/ 233043 w 553849"/>
              <a:gd name="connsiteY3" fmla="*/ 317584 h 533493"/>
              <a:gd name="connsiteX4" fmla="*/ 417193 w 553849"/>
              <a:gd name="connsiteY4" fmla="*/ 463634 h 533493"/>
              <a:gd name="connsiteX5" fmla="*/ 366393 w 553849"/>
              <a:gd name="connsiteY5" fmla="*/ 435059 h 533493"/>
              <a:gd name="connsiteX6" fmla="*/ 553718 w 553849"/>
              <a:gd name="connsiteY6" fmla="*/ 533484 h 533493"/>
              <a:gd name="connsiteX7" fmla="*/ 398143 w 553849"/>
              <a:gd name="connsiteY7" fmla="*/ 428709 h 533493"/>
              <a:gd name="connsiteX8" fmla="*/ 525143 w 553849"/>
              <a:gd name="connsiteY8" fmla="*/ 425534 h 533493"/>
              <a:gd name="connsiteX9" fmla="*/ 344168 w 553849"/>
              <a:gd name="connsiteY9" fmla="*/ 336634 h 533493"/>
              <a:gd name="connsiteX10" fmla="*/ 366393 w 553849"/>
              <a:gd name="connsiteY10" fmla="*/ 273134 h 533493"/>
              <a:gd name="connsiteX11" fmla="*/ 401318 w 553849"/>
              <a:gd name="connsiteY11" fmla="*/ 181059 h 533493"/>
              <a:gd name="connsiteX12" fmla="*/ 366393 w 553849"/>
              <a:gd name="connsiteY12" fmla="*/ 263609 h 533493"/>
              <a:gd name="connsiteX13" fmla="*/ 280668 w 553849"/>
              <a:gd name="connsiteY13" fmla="*/ 314409 h 533493"/>
              <a:gd name="connsiteX14" fmla="*/ 318768 w 553849"/>
              <a:gd name="connsiteY14" fmla="*/ 273134 h 533493"/>
              <a:gd name="connsiteX15" fmla="*/ 312418 w 553849"/>
              <a:gd name="connsiteY15" fmla="*/ 174709 h 533493"/>
              <a:gd name="connsiteX16" fmla="*/ 264793 w 553849"/>
              <a:gd name="connsiteY16" fmla="*/ 298534 h 533493"/>
              <a:gd name="connsiteX17" fmla="*/ 258443 w 553849"/>
              <a:gd name="connsiteY17" fmla="*/ 289009 h 533493"/>
              <a:gd name="connsiteX18" fmla="*/ 277493 w 553849"/>
              <a:gd name="connsiteY18" fmla="*/ 168359 h 533493"/>
              <a:gd name="connsiteX19" fmla="*/ 233043 w 553849"/>
              <a:gd name="connsiteY19" fmla="*/ 295359 h 533493"/>
              <a:gd name="connsiteX20" fmla="*/ 204468 w 553849"/>
              <a:gd name="connsiteY20" fmla="*/ 269959 h 533493"/>
              <a:gd name="connsiteX21" fmla="*/ 217168 w 553849"/>
              <a:gd name="connsiteY21" fmla="*/ 196934 h 533493"/>
              <a:gd name="connsiteX22" fmla="*/ 112393 w 553849"/>
              <a:gd name="connsiteY22" fmla="*/ 84 h 533493"/>
              <a:gd name="connsiteX23" fmla="*/ 201293 w 553849"/>
              <a:gd name="connsiteY23" fmla="*/ 222334 h 533493"/>
              <a:gd name="connsiteX24" fmla="*/ 150493 w 553849"/>
              <a:gd name="connsiteY24" fmla="*/ 250909 h 533493"/>
              <a:gd name="connsiteX25" fmla="*/ 137793 w 553849"/>
              <a:gd name="connsiteY25" fmla="*/ 177884 h 533493"/>
              <a:gd name="connsiteX26" fmla="*/ 106043 w 553849"/>
              <a:gd name="connsiteY26" fmla="*/ 235034 h 533493"/>
              <a:gd name="connsiteX27" fmla="*/ 55243 w 553849"/>
              <a:gd name="connsiteY27" fmla="*/ 152484 h 533493"/>
              <a:gd name="connsiteX28" fmla="*/ 77468 w 553849"/>
              <a:gd name="connsiteY28" fmla="*/ 250909 h 533493"/>
              <a:gd name="connsiteX29" fmla="*/ 23493 w 553849"/>
              <a:gd name="connsiteY29" fmla="*/ 193759 h 533493"/>
              <a:gd name="connsiteX30" fmla="*/ 52068 w 553849"/>
              <a:gd name="connsiteY30" fmla="*/ 244559 h 533493"/>
              <a:gd name="connsiteX31" fmla="*/ 4443 w 553849"/>
              <a:gd name="connsiteY31" fmla="*/ 269959 h 533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53849" h="533493">
                <a:moveTo>
                  <a:pt x="4443" y="269959"/>
                </a:moveTo>
                <a:cubicBezTo>
                  <a:pt x="26139" y="275780"/>
                  <a:pt x="140968" y="263609"/>
                  <a:pt x="182243" y="279484"/>
                </a:cubicBezTo>
                <a:cubicBezTo>
                  <a:pt x="223518" y="295359"/>
                  <a:pt x="243626" y="358859"/>
                  <a:pt x="252093" y="365209"/>
                </a:cubicBezTo>
                <a:cubicBezTo>
                  <a:pt x="260560" y="371559"/>
                  <a:pt x="205526" y="301180"/>
                  <a:pt x="233043" y="317584"/>
                </a:cubicBezTo>
                <a:cubicBezTo>
                  <a:pt x="260560" y="333988"/>
                  <a:pt x="394968" y="444055"/>
                  <a:pt x="417193" y="463634"/>
                </a:cubicBezTo>
                <a:cubicBezTo>
                  <a:pt x="439418" y="483213"/>
                  <a:pt x="343639" y="423417"/>
                  <a:pt x="366393" y="435059"/>
                </a:cubicBezTo>
                <a:cubicBezTo>
                  <a:pt x="389147" y="446701"/>
                  <a:pt x="548427" y="534542"/>
                  <a:pt x="553718" y="533484"/>
                </a:cubicBezTo>
                <a:cubicBezTo>
                  <a:pt x="559009" y="532426"/>
                  <a:pt x="402906" y="446701"/>
                  <a:pt x="398143" y="428709"/>
                </a:cubicBezTo>
                <a:cubicBezTo>
                  <a:pt x="393381" y="410717"/>
                  <a:pt x="534139" y="440880"/>
                  <a:pt x="525143" y="425534"/>
                </a:cubicBezTo>
                <a:cubicBezTo>
                  <a:pt x="516147" y="410188"/>
                  <a:pt x="370626" y="362034"/>
                  <a:pt x="344168" y="336634"/>
                </a:cubicBezTo>
                <a:cubicBezTo>
                  <a:pt x="317710" y="311234"/>
                  <a:pt x="356868" y="299063"/>
                  <a:pt x="366393" y="273134"/>
                </a:cubicBezTo>
                <a:cubicBezTo>
                  <a:pt x="375918" y="247205"/>
                  <a:pt x="401318" y="182646"/>
                  <a:pt x="401318" y="181059"/>
                </a:cubicBezTo>
                <a:cubicBezTo>
                  <a:pt x="401318" y="179472"/>
                  <a:pt x="386501" y="241384"/>
                  <a:pt x="366393" y="263609"/>
                </a:cubicBezTo>
                <a:cubicBezTo>
                  <a:pt x="346285" y="285834"/>
                  <a:pt x="288606" y="312821"/>
                  <a:pt x="280668" y="314409"/>
                </a:cubicBezTo>
                <a:cubicBezTo>
                  <a:pt x="272730" y="315997"/>
                  <a:pt x="313476" y="296417"/>
                  <a:pt x="318768" y="273134"/>
                </a:cubicBezTo>
                <a:cubicBezTo>
                  <a:pt x="324060" y="249851"/>
                  <a:pt x="321414" y="170476"/>
                  <a:pt x="312418" y="174709"/>
                </a:cubicBezTo>
                <a:cubicBezTo>
                  <a:pt x="303422" y="178942"/>
                  <a:pt x="273789" y="279484"/>
                  <a:pt x="264793" y="298534"/>
                </a:cubicBezTo>
                <a:cubicBezTo>
                  <a:pt x="255797" y="317584"/>
                  <a:pt x="256326" y="310705"/>
                  <a:pt x="258443" y="289009"/>
                </a:cubicBezTo>
                <a:cubicBezTo>
                  <a:pt x="260560" y="267313"/>
                  <a:pt x="281726" y="167301"/>
                  <a:pt x="277493" y="168359"/>
                </a:cubicBezTo>
                <a:cubicBezTo>
                  <a:pt x="273260" y="169417"/>
                  <a:pt x="245214" y="278426"/>
                  <a:pt x="233043" y="295359"/>
                </a:cubicBezTo>
                <a:cubicBezTo>
                  <a:pt x="220872" y="312292"/>
                  <a:pt x="207114" y="286363"/>
                  <a:pt x="204468" y="269959"/>
                </a:cubicBezTo>
                <a:cubicBezTo>
                  <a:pt x="201822" y="253555"/>
                  <a:pt x="232514" y="241913"/>
                  <a:pt x="217168" y="196934"/>
                </a:cubicBezTo>
                <a:cubicBezTo>
                  <a:pt x="201822" y="151955"/>
                  <a:pt x="115039" y="-4149"/>
                  <a:pt x="112393" y="84"/>
                </a:cubicBezTo>
                <a:cubicBezTo>
                  <a:pt x="109747" y="4317"/>
                  <a:pt x="194943" y="180530"/>
                  <a:pt x="201293" y="222334"/>
                </a:cubicBezTo>
                <a:cubicBezTo>
                  <a:pt x="207643" y="264138"/>
                  <a:pt x="161076" y="258317"/>
                  <a:pt x="150493" y="250909"/>
                </a:cubicBezTo>
                <a:cubicBezTo>
                  <a:pt x="139910" y="243501"/>
                  <a:pt x="145201" y="180530"/>
                  <a:pt x="137793" y="177884"/>
                </a:cubicBezTo>
                <a:cubicBezTo>
                  <a:pt x="130385" y="175238"/>
                  <a:pt x="119801" y="239267"/>
                  <a:pt x="106043" y="235034"/>
                </a:cubicBezTo>
                <a:cubicBezTo>
                  <a:pt x="92285" y="230801"/>
                  <a:pt x="60005" y="149838"/>
                  <a:pt x="55243" y="152484"/>
                </a:cubicBezTo>
                <a:cubicBezTo>
                  <a:pt x="50481" y="155130"/>
                  <a:pt x="82760" y="244030"/>
                  <a:pt x="77468" y="250909"/>
                </a:cubicBezTo>
                <a:cubicBezTo>
                  <a:pt x="72176" y="257788"/>
                  <a:pt x="27726" y="194817"/>
                  <a:pt x="23493" y="193759"/>
                </a:cubicBezTo>
                <a:cubicBezTo>
                  <a:pt x="19260" y="192701"/>
                  <a:pt x="56830" y="230801"/>
                  <a:pt x="52068" y="244559"/>
                </a:cubicBezTo>
                <a:cubicBezTo>
                  <a:pt x="47306" y="258317"/>
                  <a:pt x="-17253" y="264138"/>
                  <a:pt x="4443" y="269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43BCE004-02D7-AD5D-7762-2A9CBD411A7B}"/>
              </a:ext>
            </a:extLst>
          </p:cNvPr>
          <p:cNvSpPr/>
          <p:nvPr/>
        </p:nvSpPr>
        <p:spPr>
          <a:xfrm>
            <a:off x="5867335" y="2997101"/>
            <a:ext cx="262631" cy="216694"/>
          </a:xfrm>
          <a:custGeom>
            <a:avLst/>
            <a:gdLst>
              <a:gd name="connsiteX0" fmla="*/ 65 w 262631"/>
              <a:gd name="connsiteY0" fmla="*/ 99 h 216694"/>
              <a:gd name="connsiteX1" fmla="*/ 171515 w 262631"/>
              <a:gd name="connsiteY1" fmla="*/ 184249 h 216694"/>
              <a:gd name="connsiteX2" fmla="*/ 123890 w 262631"/>
              <a:gd name="connsiteY2" fmla="*/ 123924 h 216694"/>
              <a:gd name="connsiteX3" fmla="*/ 260415 w 262631"/>
              <a:gd name="connsiteY3" fmla="*/ 215999 h 216694"/>
              <a:gd name="connsiteX4" fmla="*/ 193740 w 262631"/>
              <a:gd name="connsiteY4" fmla="*/ 158849 h 216694"/>
              <a:gd name="connsiteX5" fmla="*/ 65 w 262631"/>
              <a:gd name="connsiteY5" fmla="*/ 99 h 216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2631" h="216694">
                <a:moveTo>
                  <a:pt x="65" y="99"/>
                </a:moveTo>
                <a:cubicBezTo>
                  <a:pt x="-3639" y="4332"/>
                  <a:pt x="150878" y="163612"/>
                  <a:pt x="171515" y="184249"/>
                </a:cubicBezTo>
                <a:cubicBezTo>
                  <a:pt x="192152" y="204886"/>
                  <a:pt x="109073" y="118632"/>
                  <a:pt x="123890" y="123924"/>
                </a:cubicBezTo>
                <a:cubicBezTo>
                  <a:pt x="138707" y="129216"/>
                  <a:pt x="248773" y="210178"/>
                  <a:pt x="260415" y="215999"/>
                </a:cubicBezTo>
                <a:cubicBezTo>
                  <a:pt x="272057" y="221820"/>
                  <a:pt x="236073" y="190070"/>
                  <a:pt x="193740" y="158849"/>
                </a:cubicBezTo>
                <a:cubicBezTo>
                  <a:pt x="151407" y="127628"/>
                  <a:pt x="3769" y="-4134"/>
                  <a:pt x="65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A2472D37-D0A4-4B8F-AD70-1688080328EE}"/>
              </a:ext>
            </a:extLst>
          </p:cNvPr>
          <p:cNvSpPr/>
          <p:nvPr/>
        </p:nvSpPr>
        <p:spPr>
          <a:xfrm>
            <a:off x="5889322" y="3047984"/>
            <a:ext cx="188352" cy="273141"/>
          </a:xfrm>
          <a:custGeom>
            <a:avLst/>
            <a:gdLst>
              <a:gd name="connsiteX0" fmla="*/ 28878 w 188352"/>
              <a:gd name="connsiteY0" fmla="*/ 16 h 273141"/>
              <a:gd name="connsiteX1" fmla="*/ 92378 w 188352"/>
              <a:gd name="connsiteY1" fmla="*/ 73041 h 273141"/>
              <a:gd name="connsiteX2" fmla="*/ 44753 w 188352"/>
              <a:gd name="connsiteY2" fmla="*/ 130191 h 273141"/>
              <a:gd name="connsiteX3" fmla="*/ 140003 w 188352"/>
              <a:gd name="connsiteY3" fmla="*/ 92091 h 273141"/>
              <a:gd name="connsiteX4" fmla="*/ 303 w 188352"/>
              <a:gd name="connsiteY4" fmla="*/ 149241 h 273141"/>
              <a:gd name="connsiteX5" fmla="*/ 105078 w 188352"/>
              <a:gd name="connsiteY5" fmla="*/ 187341 h 273141"/>
              <a:gd name="connsiteX6" fmla="*/ 187628 w 188352"/>
              <a:gd name="connsiteY6" fmla="*/ 273066 h 273141"/>
              <a:gd name="connsiteX7" fmla="*/ 57453 w 188352"/>
              <a:gd name="connsiteY7" fmla="*/ 171466 h 273141"/>
              <a:gd name="connsiteX8" fmla="*/ 120953 w 188352"/>
              <a:gd name="connsiteY8" fmla="*/ 101616 h 273141"/>
              <a:gd name="connsiteX9" fmla="*/ 63803 w 188352"/>
              <a:gd name="connsiteY9" fmla="*/ 114316 h 273141"/>
              <a:gd name="connsiteX10" fmla="*/ 98728 w 188352"/>
              <a:gd name="connsiteY10" fmla="*/ 66691 h 273141"/>
              <a:gd name="connsiteX11" fmla="*/ 28878 w 188352"/>
              <a:gd name="connsiteY11" fmla="*/ 16 h 27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352" h="273141">
                <a:moveTo>
                  <a:pt x="28878" y="16"/>
                </a:moveTo>
                <a:cubicBezTo>
                  <a:pt x="27820" y="1074"/>
                  <a:pt x="89732" y="51345"/>
                  <a:pt x="92378" y="73041"/>
                </a:cubicBezTo>
                <a:cubicBezTo>
                  <a:pt x="95024" y="94737"/>
                  <a:pt x="36815" y="127016"/>
                  <a:pt x="44753" y="130191"/>
                </a:cubicBezTo>
                <a:lnTo>
                  <a:pt x="140003" y="92091"/>
                </a:lnTo>
                <a:cubicBezTo>
                  <a:pt x="132595" y="95266"/>
                  <a:pt x="6124" y="133366"/>
                  <a:pt x="303" y="149241"/>
                </a:cubicBezTo>
                <a:cubicBezTo>
                  <a:pt x="-5518" y="165116"/>
                  <a:pt x="73857" y="166704"/>
                  <a:pt x="105078" y="187341"/>
                </a:cubicBezTo>
                <a:cubicBezTo>
                  <a:pt x="136299" y="207978"/>
                  <a:pt x="195565" y="275712"/>
                  <a:pt x="187628" y="273066"/>
                </a:cubicBezTo>
                <a:cubicBezTo>
                  <a:pt x="179691" y="270420"/>
                  <a:pt x="68565" y="200041"/>
                  <a:pt x="57453" y="171466"/>
                </a:cubicBezTo>
                <a:cubicBezTo>
                  <a:pt x="46341" y="142891"/>
                  <a:pt x="119895" y="111141"/>
                  <a:pt x="120953" y="101616"/>
                </a:cubicBezTo>
                <a:cubicBezTo>
                  <a:pt x="122011" y="92091"/>
                  <a:pt x="67507" y="120137"/>
                  <a:pt x="63803" y="114316"/>
                </a:cubicBezTo>
                <a:cubicBezTo>
                  <a:pt x="60099" y="108495"/>
                  <a:pt x="104549" y="84153"/>
                  <a:pt x="98728" y="66691"/>
                </a:cubicBezTo>
                <a:cubicBezTo>
                  <a:pt x="92907" y="49229"/>
                  <a:pt x="29936" y="-1042"/>
                  <a:pt x="2887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7DA1813C-72B9-433A-092F-243C126CEC5A}"/>
              </a:ext>
            </a:extLst>
          </p:cNvPr>
          <p:cNvSpPr/>
          <p:nvPr/>
        </p:nvSpPr>
        <p:spPr>
          <a:xfrm>
            <a:off x="5794375" y="3155948"/>
            <a:ext cx="378097" cy="136527"/>
          </a:xfrm>
          <a:custGeom>
            <a:avLst/>
            <a:gdLst>
              <a:gd name="connsiteX0" fmla="*/ 377825 w 378097"/>
              <a:gd name="connsiteY0" fmla="*/ 2 h 136527"/>
              <a:gd name="connsiteX1" fmla="*/ 107950 w 378097"/>
              <a:gd name="connsiteY1" fmla="*/ 107952 h 136527"/>
              <a:gd name="connsiteX2" fmla="*/ 0 w 378097"/>
              <a:gd name="connsiteY2" fmla="*/ 136527 h 136527"/>
              <a:gd name="connsiteX3" fmla="*/ 257175 w 378097"/>
              <a:gd name="connsiteY3" fmla="*/ 66677 h 136527"/>
              <a:gd name="connsiteX4" fmla="*/ 53975 w 378097"/>
              <a:gd name="connsiteY4" fmla="*/ 104777 h 136527"/>
              <a:gd name="connsiteX5" fmla="*/ 377825 w 378097"/>
              <a:gd name="connsiteY5" fmla="*/ 2 h 13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097" h="136527">
                <a:moveTo>
                  <a:pt x="377825" y="2"/>
                </a:moveTo>
                <a:cubicBezTo>
                  <a:pt x="386821" y="531"/>
                  <a:pt x="170921" y="85198"/>
                  <a:pt x="107950" y="107952"/>
                </a:cubicBezTo>
                <a:cubicBezTo>
                  <a:pt x="44979" y="130706"/>
                  <a:pt x="0" y="136527"/>
                  <a:pt x="0" y="136527"/>
                </a:cubicBezTo>
                <a:cubicBezTo>
                  <a:pt x="24871" y="129648"/>
                  <a:pt x="248179" y="71969"/>
                  <a:pt x="257175" y="66677"/>
                </a:cubicBezTo>
                <a:cubicBezTo>
                  <a:pt x="266171" y="61385"/>
                  <a:pt x="40217" y="113773"/>
                  <a:pt x="53975" y="104777"/>
                </a:cubicBezTo>
                <a:cubicBezTo>
                  <a:pt x="67733" y="95781"/>
                  <a:pt x="368829" y="-527"/>
                  <a:pt x="37782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1ABD2FCC-627A-FFA3-6973-C3A5CF881109}"/>
              </a:ext>
            </a:extLst>
          </p:cNvPr>
          <p:cNvSpPr/>
          <p:nvPr/>
        </p:nvSpPr>
        <p:spPr>
          <a:xfrm>
            <a:off x="5530759" y="3136201"/>
            <a:ext cx="526096" cy="131261"/>
          </a:xfrm>
          <a:custGeom>
            <a:avLst/>
            <a:gdLst>
              <a:gd name="connsiteX0" fmla="*/ 6441 w 526096"/>
              <a:gd name="connsiteY0" fmla="*/ 130874 h 131261"/>
              <a:gd name="connsiteX1" fmla="*/ 162016 w 526096"/>
              <a:gd name="connsiteY1" fmla="*/ 99124 h 131261"/>
              <a:gd name="connsiteX2" fmla="*/ 222341 w 526096"/>
              <a:gd name="connsiteY2" fmla="*/ 105474 h 131261"/>
              <a:gd name="connsiteX3" fmla="*/ 165191 w 526096"/>
              <a:gd name="connsiteY3" fmla="*/ 89599 h 131261"/>
              <a:gd name="connsiteX4" fmla="*/ 339816 w 526096"/>
              <a:gd name="connsiteY4" fmla="*/ 86424 h 131261"/>
              <a:gd name="connsiteX5" fmla="*/ 320766 w 526096"/>
              <a:gd name="connsiteY5" fmla="*/ 95949 h 131261"/>
              <a:gd name="connsiteX6" fmla="*/ 431891 w 526096"/>
              <a:gd name="connsiteY6" fmla="*/ 83249 h 131261"/>
              <a:gd name="connsiteX7" fmla="*/ 523966 w 526096"/>
              <a:gd name="connsiteY7" fmla="*/ 699 h 131261"/>
              <a:gd name="connsiteX8" fmla="*/ 489041 w 526096"/>
              <a:gd name="connsiteY8" fmla="*/ 45149 h 131261"/>
              <a:gd name="connsiteX9" fmla="*/ 403316 w 526096"/>
              <a:gd name="connsiteY9" fmla="*/ 73724 h 131261"/>
              <a:gd name="connsiteX10" fmla="*/ 6441 w 526096"/>
              <a:gd name="connsiteY10" fmla="*/ 130874 h 131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6096" h="131261">
                <a:moveTo>
                  <a:pt x="6441" y="130874"/>
                </a:moveTo>
                <a:cubicBezTo>
                  <a:pt x="-33776" y="135107"/>
                  <a:pt x="126033" y="103357"/>
                  <a:pt x="162016" y="99124"/>
                </a:cubicBezTo>
                <a:cubicBezTo>
                  <a:pt x="197999" y="94891"/>
                  <a:pt x="221812" y="107061"/>
                  <a:pt x="222341" y="105474"/>
                </a:cubicBezTo>
                <a:cubicBezTo>
                  <a:pt x="222870" y="103887"/>
                  <a:pt x="145612" y="92774"/>
                  <a:pt x="165191" y="89599"/>
                </a:cubicBezTo>
                <a:cubicBezTo>
                  <a:pt x="184770" y="86424"/>
                  <a:pt x="313887" y="85366"/>
                  <a:pt x="339816" y="86424"/>
                </a:cubicBezTo>
                <a:cubicBezTo>
                  <a:pt x="365745" y="87482"/>
                  <a:pt x="305420" y="96478"/>
                  <a:pt x="320766" y="95949"/>
                </a:cubicBezTo>
                <a:cubicBezTo>
                  <a:pt x="336112" y="95420"/>
                  <a:pt x="398024" y="99124"/>
                  <a:pt x="431891" y="83249"/>
                </a:cubicBezTo>
                <a:cubicBezTo>
                  <a:pt x="465758" y="67374"/>
                  <a:pt x="514441" y="7049"/>
                  <a:pt x="523966" y="699"/>
                </a:cubicBezTo>
                <a:cubicBezTo>
                  <a:pt x="533491" y="-5651"/>
                  <a:pt x="509149" y="32978"/>
                  <a:pt x="489041" y="45149"/>
                </a:cubicBezTo>
                <a:cubicBezTo>
                  <a:pt x="468933" y="57320"/>
                  <a:pt x="480574" y="61024"/>
                  <a:pt x="403316" y="73724"/>
                </a:cubicBezTo>
                <a:cubicBezTo>
                  <a:pt x="326058" y="86424"/>
                  <a:pt x="46658" y="126641"/>
                  <a:pt x="6441" y="130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CF76208F-E64B-CD28-A45C-4CCAEC56DE99}"/>
              </a:ext>
            </a:extLst>
          </p:cNvPr>
          <p:cNvSpPr/>
          <p:nvPr/>
        </p:nvSpPr>
        <p:spPr>
          <a:xfrm>
            <a:off x="5683283" y="3250983"/>
            <a:ext cx="121415" cy="184889"/>
          </a:xfrm>
          <a:custGeom>
            <a:avLst/>
            <a:gdLst>
              <a:gd name="connsiteX0" fmla="*/ 120617 w 121415"/>
              <a:gd name="connsiteY0" fmla="*/ 6567 h 184889"/>
              <a:gd name="connsiteX1" fmla="*/ 57117 w 121415"/>
              <a:gd name="connsiteY1" fmla="*/ 54192 h 184889"/>
              <a:gd name="connsiteX2" fmla="*/ 57117 w 121415"/>
              <a:gd name="connsiteY2" fmla="*/ 181192 h 184889"/>
              <a:gd name="connsiteX3" fmla="*/ 34892 w 121415"/>
              <a:gd name="connsiteY3" fmla="*/ 28792 h 184889"/>
              <a:gd name="connsiteX4" fmla="*/ 6317 w 121415"/>
              <a:gd name="connsiteY4" fmla="*/ 70067 h 184889"/>
              <a:gd name="connsiteX5" fmla="*/ 9492 w 121415"/>
              <a:gd name="connsiteY5" fmla="*/ 184367 h 184889"/>
              <a:gd name="connsiteX6" fmla="*/ 6317 w 121415"/>
              <a:gd name="connsiteY6" fmla="*/ 19267 h 184889"/>
              <a:gd name="connsiteX7" fmla="*/ 120617 w 121415"/>
              <a:gd name="connsiteY7" fmla="*/ 6567 h 18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415" h="184889">
                <a:moveTo>
                  <a:pt x="120617" y="6567"/>
                </a:moveTo>
                <a:cubicBezTo>
                  <a:pt x="129084" y="12388"/>
                  <a:pt x="67700" y="25088"/>
                  <a:pt x="57117" y="54192"/>
                </a:cubicBezTo>
                <a:cubicBezTo>
                  <a:pt x="46534" y="83296"/>
                  <a:pt x="60821" y="185425"/>
                  <a:pt x="57117" y="181192"/>
                </a:cubicBezTo>
                <a:cubicBezTo>
                  <a:pt x="53413" y="176959"/>
                  <a:pt x="43359" y="47313"/>
                  <a:pt x="34892" y="28792"/>
                </a:cubicBezTo>
                <a:cubicBezTo>
                  <a:pt x="26425" y="10271"/>
                  <a:pt x="10550" y="44138"/>
                  <a:pt x="6317" y="70067"/>
                </a:cubicBezTo>
                <a:cubicBezTo>
                  <a:pt x="2084" y="95996"/>
                  <a:pt x="9492" y="192834"/>
                  <a:pt x="9492" y="184367"/>
                </a:cubicBezTo>
                <a:cubicBezTo>
                  <a:pt x="9492" y="175900"/>
                  <a:pt x="-9558" y="47842"/>
                  <a:pt x="6317" y="19267"/>
                </a:cubicBezTo>
                <a:cubicBezTo>
                  <a:pt x="22192" y="-9308"/>
                  <a:pt x="112150" y="746"/>
                  <a:pt x="120617" y="6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FC9BBBB-6F27-C246-DBDB-95D50447D906}"/>
              </a:ext>
            </a:extLst>
          </p:cNvPr>
          <p:cNvSpPr/>
          <p:nvPr/>
        </p:nvSpPr>
        <p:spPr>
          <a:xfrm>
            <a:off x="5324640" y="3273413"/>
            <a:ext cx="336673" cy="193757"/>
          </a:xfrm>
          <a:custGeom>
            <a:avLst/>
            <a:gdLst>
              <a:gd name="connsiteX0" fmla="*/ 28410 w 336673"/>
              <a:gd name="connsiteY0" fmla="*/ 12 h 193757"/>
              <a:gd name="connsiteX1" fmla="*/ 28410 w 336673"/>
              <a:gd name="connsiteY1" fmla="*/ 85737 h 193757"/>
              <a:gd name="connsiteX2" fmla="*/ 63335 w 336673"/>
              <a:gd name="connsiteY2" fmla="*/ 133362 h 193757"/>
              <a:gd name="connsiteX3" fmla="*/ 69685 w 336673"/>
              <a:gd name="connsiteY3" fmla="*/ 107962 h 193757"/>
              <a:gd name="connsiteX4" fmla="*/ 82385 w 336673"/>
              <a:gd name="connsiteY4" fmla="*/ 127012 h 193757"/>
              <a:gd name="connsiteX5" fmla="*/ 168110 w 336673"/>
              <a:gd name="connsiteY5" fmla="*/ 41287 h 193757"/>
              <a:gd name="connsiteX6" fmla="*/ 152235 w 336673"/>
              <a:gd name="connsiteY6" fmla="*/ 136537 h 193757"/>
              <a:gd name="connsiteX7" fmla="*/ 228435 w 336673"/>
              <a:gd name="connsiteY7" fmla="*/ 114312 h 193757"/>
              <a:gd name="connsiteX8" fmla="*/ 279235 w 336673"/>
              <a:gd name="connsiteY8" fmla="*/ 193687 h 193757"/>
              <a:gd name="connsiteX9" fmla="*/ 336385 w 336673"/>
              <a:gd name="connsiteY9" fmla="*/ 98437 h 193757"/>
              <a:gd name="connsiteX10" fmla="*/ 253835 w 336673"/>
              <a:gd name="connsiteY10" fmla="*/ 136537 h 193757"/>
              <a:gd name="connsiteX11" fmla="*/ 196685 w 336673"/>
              <a:gd name="connsiteY11" fmla="*/ 53987 h 193757"/>
              <a:gd name="connsiteX12" fmla="*/ 168110 w 336673"/>
              <a:gd name="connsiteY12" fmla="*/ 28587 h 193757"/>
              <a:gd name="connsiteX13" fmla="*/ 95085 w 336673"/>
              <a:gd name="connsiteY13" fmla="*/ 95262 h 193757"/>
              <a:gd name="connsiteX14" fmla="*/ 91910 w 336673"/>
              <a:gd name="connsiteY14" fmla="*/ 19062 h 193757"/>
              <a:gd name="connsiteX15" fmla="*/ 3010 w 336673"/>
              <a:gd name="connsiteY15" fmla="*/ 92087 h 193757"/>
              <a:gd name="connsiteX16" fmla="*/ 28410 w 336673"/>
              <a:gd name="connsiteY16" fmla="*/ 12 h 193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6673" h="193757">
                <a:moveTo>
                  <a:pt x="28410" y="12"/>
                </a:moveTo>
                <a:cubicBezTo>
                  <a:pt x="32643" y="-1046"/>
                  <a:pt x="22589" y="63512"/>
                  <a:pt x="28410" y="85737"/>
                </a:cubicBezTo>
                <a:cubicBezTo>
                  <a:pt x="34231" y="107962"/>
                  <a:pt x="56456" y="129658"/>
                  <a:pt x="63335" y="133362"/>
                </a:cubicBezTo>
                <a:cubicBezTo>
                  <a:pt x="70214" y="137066"/>
                  <a:pt x="66510" y="109020"/>
                  <a:pt x="69685" y="107962"/>
                </a:cubicBezTo>
                <a:cubicBezTo>
                  <a:pt x="72860" y="106904"/>
                  <a:pt x="65981" y="138124"/>
                  <a:pt x="82385" y="127012"/>
                </a:cubicBezTo>
                <a:cubicBezTo>
                  <a:pt x="98789" y="115900"/>
                  <a:pt x="156468" y="39700"/>
                  <a:pt x="168110" y="41287"/>
                </a:cubicBezTo>
                <a:cubicBezTo>
                  <a:pt x="179752" y="42874"/>
                  <a:pt x="142181" y="124366"/>
                  <a:pt x="152235" y="136537"/>
                </a:cubicBezTo>
                <a:cubicBezTo>
                  <a:pt x="162289" y="148708"/>
                  <a:pt x="207268" y="104787"/>
                  <a:pt x="228435" y="114312"/>
                </a:cubicBezTo>
                <a:cubicBezTo>
                  <a:pt x="249602" y="123837"/>
                  <a:pt x="261243" y="196333"/>
                  <a:pt x="279235" y="193687"/>
                </a:cubicBezTo>
                <a:cubicBezTo>
                  <a:pt x="297227" y="191041"/>
                  <a:pt x="340618" y="107962"/>
                  <a:pt x="336385" y="98437"/>
                </a:cubicBezTo>
                <a:cubicBezTo>
                  <a:pt x="332152" y="88912"/>
                  <a:pt x="277118" y="143945"/>
                  <a:pt x="253835" y="136537"/>
                </a:cubicBezTo>
                <a:cubicBezTo>
                  <a:pt x="230552" y="129129"/>
                  <a:pt x="210973" y="71979"/>
                  <a:pt x="196685" y="53987"/>
                </a:cubicBezTo>
                <a:cubicBezTo>
                  <a:pt x="182397" y="35995"/>
                  <a:pt x="185043" y="21708"/>
                  <a:pt x="168110" y="28587"/>
                </a:cubicBezTo>
                <a:cubicBezTo>
                  <a:pt x="151177" y="35466"/>
                  <a:pt x="107785" y="96849"/>
                  <a:pt x="95085" y="95262"/>
                </a:cubicBezTo>
                <a:cubicBezTo>
                  <a:pt x="82385" y="93675"/>
                  <a:pt x="107256" y="19591"/>
                  <a:pt x="91910" y="19062"/>
                </a:cubicBezTo>
                <a:cubicBezTo>
                  <a:pt x="76564" y="18533"/>
                  <a:pt x="16239" y="89970"/>
                  <a:pt x="3010" y="92087"/>
                </a:cubicBezTo>
                <a:cubicBezTo>
                  <a:pt x="-10219" y="94204"/>
                  <a:pt x="24177" y="1070"/>
                  <a:pt x="2841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5CF6F2FA-5FDB-34FA-9336-E5E3275DD8BE}"/>
              </a:ext>
            </a:extLst>
          </p:cNvPr>
          <p:cNvSpPr/>
          <p:nvPr/>
        </p:nvSpPr>
        <p:spPr>
          <a:xfrm>
            <a:off x="6225949" y="3094763"/>
            <a:ext cx="83281" cy="207336"/>
          </a:xfrm>
          <a:custGeom>
            <a:avLst/>
            <a:gdLst>
              <a:gd name="connsiteX0" fmla="*/ 38326 w 83281"/>
              <a:gd name="connsiteY0" fmla="*/ 862 h 207336"/>
              <a:gd name="connsiteX1" fmla="*/ 76426 w 83281"/>
              <a:gd name="connsiteY1" fmla="*/ 64362 h 207336"/>
              <a:gd name="connsiteX2" fmla="*/ 66901 w 83281"/>
              <a:gd name="connsiteY2" fmla="*/ 153262 h 207336"/>
              <a:gd name="connsiteX3" fmla="*/ 12926 w 83281"/>
              <a:gd name="connsiteY3" fmla="*/ 207237 h 207336"/>
              <a:gd name="connsiteX4" fmla="*/ 76426 w 83281"/>
              <a:gd name="connsiteY4" fmla="*/ 140562 h 207336"/>
              <a:gd name="connsiteX5" fmla="*/ 12926 w 83281"/>
              <a:gd name="connsiteY5" fmla="*/ 181837 h 207336"/>
              <a:gd name="connsiteX6" fmla="*/ 41501 w 83281"/>
              <a:gd name="connsiteY6" fmla="*/ 118337 h 207336"/>
              <a:gd name="connsiteX7" fmla="*/ 226 w 83281"/>
              <a:gd name="connsiteY7" fmla="*/ 73887 h 207336"/>
              <a:gd name="connsiteX8" fmla="*/ 63726 w 83281"/>
              <a:gd name="connsiteY8" fmla="*/ 105637 h 207336"/>
              <a:gd name="connsiteX9" fmla="*/ 82776 w 83281"/>
              <a:gd name="connsiteY9" fmla="*/ 32612 h 207336"/>
              <a:gd name="connsiteX10" fmla="*/ 38326 w 83281"/>
              <a:gd name="connsiteY10" fmla="*/ 862 h 20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281" h="207336">
                <a:moveTo>
                  <a:pt x="38326" y="862"/>
                </a:moveTo>
                <a:cubicBezTo>
                  <a:pt x="37268" y="6153"/>
                  <a:pt x="71664" y="38962"/>
                  <a:pt x="76426" y="64362"/>
                </a:cubicBezTo>
                <a:cubicBezTo>
                  <a:pt x="81188" y="89762"/>
                  <a:pt x="77484" y="129450"/>
                  <a:pt x="66901" y="153262"/>
                </a:cubicBezTo>
                <a:cubicBezTo>
                  <a:pt x="56318" y="177074"/>
                  <a:pt x="11338" y="209354"/>
                  <a:pt x="12926" y="207237"/>
                </a:cubicBezTo>
                <a:cubicBezTo>
                  <a:pt x="14514" y="205120"/>
                  <a:pt x="76426" y="144795"/>
                  <a:pt x="76426" y="140562"/>
                </a:cubicBezTo>
                <a:cubicBezTo>
                  <a:pt x="76426" y="136329"/>
                  <a:pt x="18747" y="185541"/>
                  <a:pt x="12926" y="181837"/>
                </a:cubicBezTo>
                <a:cubicBezTo>
                  <a:pt x="7105" y="178133"/>
                  <a:pt x="43618" y="136329"/>
                  <a:pt x="41501" y="118337"/>
                </a:cubicBezTo>
                <a:cubicBezTo>
                  <a:pt x="39384" y="100345"/>
                  <a:pt x="-3478" y="76004"/>
                  <a:pt x="226" y="73887"/>
                </a:cubicBezTo>
                <a:cubicBezTo>
                  <a:pt x="3930" y="71770"/>
                  <a:pt x="49968" y="112516"/>
                  <a:pt x="63726" y="105637"/>
                </a:cubicBezTo>
                <a:cubicBezTo>
                  <a:pt x="77484" y="98758"/>
                  <a:pt x="85422" y="49545"/>
                  <a:pt x="82776" y="32612"/>
                </a:cubicBezTo>
                <a:cubicBezTo>
                  <a:pt x="80130" y="15679"/>
                  <a:pt x="39384" y="-4429"/>
                  <a:pt x="38326" y="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E239B590-F629-412D-51A7-E47126854119}"/>
              </a:ext>
            </a:extLst>
          </p:cNvPr>
          <p:cNvSpPr/>
          <p:nvPr/>
        </p:nvSpPr>
        <p:spPr>
          <a:xfrm>
            <a:off x="5340419" y="2902963"/>
            <a:ext cx="925199" cy="268935"/>
          </a:xfrm>
          <a:custGeom>
            <a:avLst/>
            <a:gdLst>
              <a:gd name="connsiteX0" fmla="*/ 12631 w 925199"/>
              <a:gd name="connsiteY0" fmla="*/ 240287 h 268935"/>
              <a:gd name="connsiteX1" fmla="*/ 269806 w 925199"/>
              <a:gd name="connsiteY1" fmla="*/ 52962 h 268935"/>
              <a:gd name="connsiteX2" fmla="*/ 428556 w 925199"/>
              <a:gd name="connsiteY2" fmla="*/ 49787 h 268935"/>
              <a:gd name="connsiteX3" fmla="*/ 412681 w 925199"/>
              <a:gd name="connsiteY3" fmla="*/ 43437 h 268935"/>
              <a:gd name="connsiteX4" fmla="*/ 714306 w 925199"/>
              <a:gd name="connsiteY4" fmla="*/ 125987 h 268935"/>
              <a:gd name="connsiteX5" fmla="*/ 673031 w 925199"/>
              <a:gd name="connsiteY5" fmla="*/ 125987 h 268935"/>
              <a:gd name="connsiteX6" fmla="*/ 761931 w 925199"/>
              <a:gd name="connsiteY6" fmla="*/ 173612 h 268935"/>
              <a:gd name="connsiteX7" fmla="*/ 698431 w 925199"/>
              <a:gd name="connsiteY7" fmla="*/ 186312 h 268935"/>
              <a:gd name="connsiteX8" fmla="*/ 923856 w 925199"/>
              <a:gd name="connsiteY8" fmla="*/ 268862 h 268935"/>
              <a:gd name="connsiteX9" fmla="*/ 790506 w 925199"/>
              <a:gd name="connsiteY9" fmla="*/ 170437 h 268935"/>
              <a:gd name="connsiteX10" fmla="*/ 755581 w 925199"/>
              <a:gd name="connsiteY10" fmla="*/ 84712 h 268935"/>
              <a:gd name="connsiteX11" fmla="*/ 593656 w 925199"/>
              <a:gd name="connsiteY11" fmla="*/ 62487 h 268935"/>
              <a:gd name="connsiteX12" fmla="*/ 504756 w 925199"/>
              <a:gd name="connsiteY12" fmla="*/ 5337 h 268935"/>
              <a:gd name="connsiteX13" fmla="*/ 365056 w 925199"/>
              <a:gd name="connsiteY13" fmla="*/ 5337 h 268935"/>
              <a:gd name="connsiteX14" fmla="*/ 241231 w 925199"/>
              <a:gd name="connsiteY14" fmla="*/ 30737 h 268935"/>
              <a:gd name="connsiteX15" fmla="*/ 158681 w 925199"/>
              <a:gd name="connsiteY15" fmla="*/ 59312 h 268935"/>
              <a:gd name="connsiteX16" fmla="*/ 133281 w 925199"/>
              <a:gd name="connsiteY16" fmla="*/ 113287 h 268935"/>
              <a:gd name="connsiteX17" fmla="*/ 47556 w 925199"/>
              <a:gd name="connsiteY17" fmla="*/ 202187 h 268935"/>
              <a:gd name="connsiteX18" fmla="*/ 12631 w 925199"/>
              <a:gd name="connsiteY18" fmla="*/ 240287 h 26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25199" h="268935">
                <a:moveTo>
                  <a:pt x="12631" y="240287"/>
                </a:moveTo>
                <a:cubicBezTo>
                  <a:pt x="49673" y="215416"/>
                  <a:pt x="200485" y="84712"/>
                  <a:pt x="269806" y="52962"/>
                </a:cubicBezTo>
                <a:cubicBezTo>
                  <a:pt x="339127" y="21212"/>
                  <a:pt x="404743" y="51375"/>
                  <a:pt x="428556" y="49787"/>
                </a:cubicBezTo>
                <a:cubicBezTo>
                  <a:pt x="452369" y="48199"/>
                  <a:pt x="412681" y="43437"/>
                  <a:pt x="412681" y="43437"/>
                </a:cubicBezTo>
                <a:lnTo>
                  <a:pt x="714306" y="125987"/>
                </a:lnTo>
                <a:cubicBezTo>
                  <a:pt x="757698" y="139745"/>
                  <a:pt x="665094" y="118050"/>
                  <a:pt x="673031" y="125987"/>
                </a:cubicBezTo>
                <a:cubicBezTo>
                  <a:pt x="680968" y="133924"/>
                  <a:pt x="757698" y="163558"/>
                  <a:pt x="761931" y="173612"/>
                </a:cubicBezTo>
                <a:cubicBezTo>
                  <a:pt x="766164" y="183666"/>
                  <a:pt x="671444" y="170437"/>
                  <a:pt x="698431" y="186312"/>
                </a:cubicBezTo>
                <a:cubicBezTo>
                  <a:pt x="725419" y="202187"/>
                  <a:pt x="908510" y="271508"/>
                  <a:pt x="923856" y="268862"/>
                </a:cubicBezTo>
                <a:cubicBezTo>
                  <a:pt x="939202" y="266216"/>
                  <a:pt x="818552" y="201129"/>
                  <a:pt x="790506" y="170437"/>
                </a:cubicBezTo>
                <a:cubicBezTo>
                  <a:pt x="762460" y="139745"/>
                  <a:pt x="788389" y="102704"/>
                  <a:pt x="755581" y="84712"/>
                </a:cubicBezTo>
                <a:cubicBezTo>
                  <a:pt x="722773" y="66720"/>
                  <a:pt x="635460" y="75716"/>
                  <a:pt x="593656" y="62487"/>
                </a:cubicBezTo>
                <a:cubicBezTo>
                  <a:pt x="551852" y="49258"/>
                  <a:pt x="542856" y="14862"/>
                  <a:pt x="504756" y="5337"/>
                </a:cubicBezTo>
                <a:cubicBezTo>
                  <a:pt x="466656" y="-4188"/>
                  <a:pt x="408977" y="1104"/>
                  <a:pt x="365056" y="5337"/>
                </a:cubicBezTo>
                <a:cubicBezTo>
                  <a:pt x="321135" y="9570"/>
                  <a:pt x="275627" y="21741"/>
                  <a:pt x="241231" y="30737"/>
                </a:cubicBezTo>
                <a:cubicBezTo>
                  <a:pt x="206835" y="39733"/>
                  <a:pt x="176673" y="45554"/>
                  <a:pt x="158681" y="59312"/>
                </a:cubicBezTo>
                <a:cubicBezTo>
                  <a:pt x="140689" y="73070"/>
                  <a:pt x="151802" y="89475"/>
                  <a:pt x="133281" y="113287"/>
                </a:cubicBezTo>
                <a:cubicBezTo>
                  <a:pt x="114760" y="137099"/>
                  <a:pt x="65018" y="182079"/>
                  <a:pt x="47556" y="202187"/>
                </a:cubicBezTo>
                <a:cubicBezTo>
                  <a:pt x="30094" y="222295"/>
                  <a:pt x="-24411" y="265158"/>
                  <a:pt x="12631" y="240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9E3FD092-0AF3-71CF-4BAC-788A4F3B1C44}"/>
              </a:ext>
            </a:extLst>
          </p:cNvPr>
          <p:cNvSpPr/>
          <p:nvPr/>
        </p:nvSpPr>
        <p:spPr>
          <a:xfrm>
            <a:off x="5438067" y="2962817"/>
            <a:ext cx="569045" cy="279072"/>
          </a:xfrm>
          <a:custGeom>
            <a:avLst/>
            <a:gdLst>
              <a:gd name="connsiteX0" fmla="*/ 708 w 569045"/>
              <a:gd name="connsiteY0" fmla="*/ 145508 h 279072"/>
              <a:gd name="connsiteX1" fmla="*/ 121358 w 569045"/>
              <a:gd name="connsiteY1" fmla="*/ 91533 h 279072"/>
              <a:gd name="connsiteX2" fmla="*/ 121358 w 569045"/>
              <a:gd name="connsiteY2" fmla="*/ 177258 h 279072"/>
              <a:gd name="connsiteX3" fmla="*/ 191208 w 569045"/>
              <a:gd name="connsiteY3" fmla="*/ 253458 h 279072"/>
              <a:gd name="connsiteX4" fmla="*/ 451558 w 569045"/>
              <a:gd name="connsiteY4" fmla="*/ 269333 h 279072"/>
              <a:gd name="connsiteX5" fmla="*/ 442033 w 569045"/>
              <a:gd name="connsiteY5" fmla="*/ 113758 h 279072"/>
              <a:gd name="connsiteX6" fmla="*/ 569033 w 569045"/>
              <a:gd name="connsiteY6" fmla="*/ 120108 h 279072"/>
              <a:gd name="connsiteX7" fmla="*/ 448383 w 569045"/>
              <a:gd name="connsiteY7" fmla="*/ 8983 h 279072"/>
              <a:gd name="connsiteX8" fmla="*/ 242008 w 569045"/>
              <a:gd name="connsiteY8" fmla="*/ 8983 h 279072"/>
              <a:gd name="connsiteX9" fmla="*/ 184858 w 569045"/>
              <a:gd name="connsiteY9" fmla="*/ 28033 h 279072"/>
              <a:gd name="connsiteX10" fmla="*/ 708 w 569045"/>
              <a:gd name="connsiteY10" fmla="*/ 145508 h 27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9045" h="279072">
                <a:moveTo>
                  <a:pt x="708" y="145508"/>
                </a:moveTo>
                <a:cubicBezTo>
                  <a:pt x="-9875" y="156091"/>
                  <a:pt x="101250" y="86241"/>
                  <a:pt x="121358" y="91533"/>
                </a:cubicBezTo>
                <a:cubicBezTo>
                  <a:pt x="141466" y="96825"/>
                  <a:pt x="109716" y="150271"/>
                  <a:pt x="121358" y="177258"/>
                </a:cubicBezTo>
                <a:cubicBezTo>
                  <a:pt x="133000" y="204245"/>
                  <a:pt x="136175" y="238112"/>
                  <a:pt x="191208" y="253458"/>
                </a:cubicBezTo>
                <a:cubicBezTo>
                  <a:pt x="246241" y="268804"/>
                  <a:pt x="409754" y="292616"/>
                  <a:pt x="451558" y="269333"/>
                </a:cubicBezTo>
                <a:cubicBezTo>
                  <a:pt x="493362" y="246050"/>
                  <a:pt x="422454" y="138629"/>
                  <a:pt x="442033" y="113758"/>
                </a:cubicBezTo>
                <a:cubicBezTo>
                  <a:pt x="461612" y="88887"/>
                  <a:pt x="567975" y="137570"/>
                  <a:pt x="569033" y="120108"/>
                </a:cubicBezTo>
                <a:cubicBezTo>
                  <a:pt x="570091" y="102646"/>
                  <a:pt x="502887" y="27504"/>
                  <a:pt x="448383" y="8983"/>
                </a:cubicBezTo>
                <a:cubicBezTo>
                  <a:pt x="393879" y="-9538"/>
                  <a:pt x="285929" y="5808"/>
                  <a:pt x="242008" y="8983"/>
                </a:cubicBezTo>
                <a:cubicBezTo>
                  <a:pt x="198087" y="12158"/>
                  <a:pt x="222958" y="10041"/>
                  <a:pt x="184858" y="28033"/>
                </a:cubicBezTo>
                <a:cubicBezTo>
                  <a:pt x="146758" y="46025"/>
                  <a:pt x="11291" y="134925"/>
                  <a:pt x="708" y="14550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9BBDCD13-95F1-53B9-B377-CEEF63C4E8DF}"/>
              </a:ext>
            </a:extLst>
          </p:cNvPr>
          <p:cNvSpPr/>
          <p:nvPr/>
        </p:nvSpPr>
        <p:spPr>
          <a:xfrm>
            <a:off x="5673017" y="3053682"/>
            <a:ext cx="121477" cy="542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A29A3EC9-1539-A54A-79BF-43B32C76D479}"/>
              </a:ext>
            </a:extLst>
          </p:cNvPr>
          <p:cNvSpPr/>
          <p:nvPr/>
        </p:nvSpPr>
        <p:spPr>
          <a:xfrm>
            <a:off x="4676031" y="4290931"/>
            <a:ext cx="261094" cy="176296"/>
          </a:xfrm>
          <a:custGeom>
            <a:avLst/>
            <a:gdLst>
              <a:gd name="connsiteX0" fmla="*/ 3919 w 261094"/>
              <a:gd name="connsiteY0" fmla="*/ 1669 h 176296"/>
              <a:gd name="connsiteX1" fmla="*/ 188069 w 261094"/>
              <a:gd name="connsiteY1" fmla="*/ 93744 h 176296"/>
              <a:gd name="connsiteX2" fmla="*/ 169019 w 261094"/>
              <a:gd name="connsiteY2" fmla="*/ 74694 h 176296"/>
              <a:gd name="connsiteX3" fmla="*/ 261094 w 261094"/>
              <a:gd name="connsiteY3" fmla="*/ 176294 h 176296"/>
              <a:gd name="connsiteX4" fmla="*/ 169019 w 261094"/>
              <a:gd name="connsiteY4" fmla="*/ 71519 h 176296"/>
              <a:gd name="connsiteX5" fmla="*/ 70594 w 261094"/>
              <a:gd name="connsiteY5" fmla="*/ 36594 h 176296"/>
              <a:gd name="connsiteX6" fmla="*/ 3919 w 261094"/>
              <a:gd name="connsiteY6" fmla="*/ 1669 h 17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1094" h="176296">
                <a:moveTo>
                  <a:pt x="3919" y="1669"/>
                </a:moveTo>
                <a:cubicBezTo>
                  <a:pt x="23498" y="11194"/>
                  <a:pt x="160552" y="81573"/>
                  <a:pt x="188069" y="93744"/>
                </a:cubicBezTo>
                <a:cubicBezTo>
                  <a:pt x="215586" y="105915"/>
                  <a:pt x="156848" y="60936"/>
                  <a:pt x="169019" y="74694"/>
                </a:cubicBezTo>
                <a:cubicBezTo>
                  <a:pt x="181190" y="88452"/>
                  <a:pt x="261094" y="176823"/>
                  <a:pt x="261094" y="176294"/>
                </a:cubicBezTo>
                <a:cubicBezTo>
                  <a:pt x="261094" y="175765"/>
                  <a:pt x="200769" y="94802"/>
                  <a:pt x="169019" y="71519"/>
                </a:cubicBezTo>
                <a:cubicBezTo>
                  <a:pt x="137269" y="48236"/>
                  <a:pt x="98111" y="47177"/>
                  <a:pt x="70594" y="36594"/>
                </a:cubicBezTo>
                <a:cubicBezTo>
                  <a:pt x="43077" y="26011"/>
                  <a:pt x="-15660" y="-7856"/>
                  <a:pt x="3919" y="1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2AE7F698-904D-DCDF-9E18-18AF4E7778D1}"/>
              </a:ext>
            </a:extLst>
          </p:cNvPr>
          <p:cNvSpPr/>
          <p:nvPr/>
        </p:nvSpPr>
        <p:spPr>
          <a:xfrm>
            <a:off x="4905369" y="4248149"/>
            <a:ext cx="98784" cy="238877"/>
          </a:xfrm>
          <a:custGeom>
            <a:avLst/>
            <a:gdLst>
              <a:gd name="connsiteX0" fmla="*/ 6 w 98784"/>
              <a:gd name="connsiteY0" fmla="*/ 1 h 238877"/>
              <a:gd name="connsiteX1" fmla="*/ 50806 w 98784"/>
              <a:gd name="connsiteY1" fmla="*/ 193676 h 238877"/>
              <a:gd name="connsiteX2" fmla="*/ 63506 w 98784"/>
              <a:gd name="connsiteY2" fmla="*/ 165101 h 238877"/>
              <a:gd name="connsiteX3" fmla="*/ 69856 w 98784"/>
              <a:gd name="connsiteY3" fmla="*/ 238126 h 238877"/>
              <a:gd name="connsiteX4" fmla="*/ 98431 w 98784"/>
              <a:gd name="connsiteY4" fmla="*/ 111126 h 238877"/>
              <a:gd name="connsiteX5" fmla="*/ 47631 w 98784"/>
              <a:gd name="connsiteY5" fmla="*/ 190501 h 238877"/>
              <a:gd name="connsiteX6" fmla="*/ 6 w 98784"/>
              <a:gd name="connsiteY6" fmla="*/ 1 h 23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84" h="238877">
                <a:moveTo>
                  <a:pt x="6" y="1"/>
                </a:moveTo>
                <a:cubicBezTo>
                  <a:pt x="535" y="530"/>
                  <a:pt x="40223" y="166159"/>
                  <a:pt x="50806" y="193676"/>
                </a:cubicBezTo>
                <a:cubicBezTo>
                  <a:pt x="61389" y="221193"/>
                  <a:pt x="60331" y="157693"/>
                  <a:pt x="63506" y="165101"/>
                </a:cubicBezTo>
                <a:cubicBezTo>
                  <a:pt x="66681" y="172509"/>
                  <a:pt x="64035" y="247122"/>
                  <a:pt x="69856" y="238126"/>
                </a:cubicBezTo>
                <a:cubicBezTo>
                  <a:pt x="75677" y="229130"/>
                  <a:pt x="102135" y="119063"/>
                  <a:pt x="98431" y="111126"/>
                </a:cubicBezTo>
                <a:cubicBezTo>
                  <a:pt x="94727" y="103189"/>
                  <a:pt x="63506" y="207434"/>
                  <a:pt x="47631" y="190501"/>
                </a:cubicBezTo>
                <a:cubicBezTo>
                  <a:pt x="31756" y="173568"/>
                  <a:pt x="-523" y="-528"/>
                  <a:pt x="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1BF65B3D-2AC3-096F-610D-1BB9B0DCC64D}"/>
              </a:ext>
            </a:extLst>
          </p:cNvPr>
          <p:cNvSpPr/>
          <p:nvPr/>
        </p:nvSpPr>
        <p:spPr>
          <a:xfrm>
            <a:off x="5086733" y="4267196"/>
            <a:ext cx="320506" cy="136684"/>
          </a:xfrm>
          <a:custGeom>
            <a:avLst/>
            <a:gdLst>
              <a:gd name="connsiteX0" fmla="*/ 2792 w 320506"/>
              <a:gd name="connsiteY0" fmla="*/ 50804 h 136684"/>
              <a:gd name="connsiteX1" fmla="*/ 199642 w 320506"/>
              <a:gd name="connsiteY1" fmla="*/ 4 h 136684"/>
              <a:gd name="connsiteX2" fmla="*/ 244092 w 320506"/>
              <a:gd name="connsiteY2" fmla="*/ 53979 h 136684"/>
              <a:gd name="connsiteX3" fmla="*/ 218692 w 320506"/>
              <a:gd name="connsiteY3" fmla="*/ 136529 h 136684"/>
              <a:gd name="connsiteX4" fmla="*/ 320292 w 320506"/>
              <a:gd name="connsiteY4" fmla="*/ 31754 h 136684"/>
              <a:gd name="connsiteX5" fmla="*/ 186942 w 320506"/>
              <a:gd name="connsiteY5" fmla="*/ 22229 h 136684"/>
              <a:gd name="connsiteX6" fmla="*/ 91692 w 320506"/>
              <a:gd name="connsiteY6" fmla="*/ 15879 h 136684"/>
              <a:gd name="connsiteX7" fmla="*/ 2792 w 320506"/>
              <a:gd name="connsiteY7" fmla="*/ 50804 h 13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0506" h="136684">
                <a:moveTo>
                  <a:pt x="2792" y="50804"/>
                </a:moveTo>
                <a:cubicBezTo>
                  <a:pt x="20784" y="48158"/>
                  <a:pt x="159425" y="-525"/>
                  <a:pt x="199642" y="4"/>
                </a:cubicBezTo>
                <a:cubicBezTo>
                  <a:pt x="239859" y="533"/>
                  <a:pt x="240917" y="31225"/>
                  <a:pt x="244092" y="53979"/>
                </a:cubicBezTo>
                <a:cubicBezTo>
                  <a:pt x="247267" y="76733"/>
                  <a:pt x="205992" y="140233"/>
                  <a:pt x="218692" y="136529"/>
                </a:cubicBezTo>
                <a:cubicBezTo>
                  <a:pt x="231392" y="132825"/>
                  <a:pt x="325584" y="50804"/>
                  <a:pt x="320292" y="31754"/>
                </a:cubicBezTo>
                <a:cubicBezTo>
                  <a:pt x="315000" y="12704"/>
                  <a:pt x="186942" y="22229"/>
                  <a:pt x="186942" y="22229"/>
                </a:cubicBezTo>
                <a:cubicBezTo>
                  <a:pt x="148842" y="19583"/>
                  <a:pt x="125029" y="11117"/>
                  <a:pt x="91692" y="15879"/>
                </a:cubicBezTo>
                <a:cubicBezTo>
                  <a:pt x="58355" y="20641"/>
                  <a:pt x="-15200" y="53450"/>
                  <a:pt x="2792" y="50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17FA319C-D7BE-A958-7AD4-FF4C0EF9CDD5}"/>
              </a:ext>
            </a:extLst>
          </p:cNvPr>
          <p:cNvSpPr/>
          <p:nvPr/>
        </p:nvSpPr>
        <p:spPr>
          <a:xfrm>
            <a:off x="5286364" y="4154005"/>
            <a:ext cx="127100" cy="122833"/>
          </a:xfrm>
          <a:custGeom>
            <a:avLst/>
            <a:gdLst>
              <a:gd name="connsiteX0" fmla="*/ 11 w 127100"/>
              <a:gd name="connsiteY0" fmla="*/ 27470 h 122833"/>
              <a:gd name="connsiteX1" fmla="*/ 92086 w 127100"/>
              <a:gd name="connsiteY1" fmla="*/ 2070 h 122833"/>
              <a:gd name="connsiteX2" fmla="*/ 123836 w 127100"/>
              <a:gd name="connsiteY2" fmla="*/ 43345 h 122833"/>
              <a:gd name="connsiteX3" fmla="*/ 107961 w 127100"/>
              <a:gd name="connsiteY3" fmla="*/ 2070 h 122833"/>
              <a:gd name="connsiteX4" fmla="*/ 127011 w 127100"/>
              <a:gd name="connsiteY4" fmla="*/ 122720 h 122833"/>
              <a:gd name="connsiteX5" fmla="*/ 98436 w 127100"/>
              <a:gd name="connsiteY5" fmla="*/ 24295 h 122833"/>
              <a:gd name="connsiteX6" fmla="*/ 11 w 127100"/>
              <a:gd name="connsiteY6" fmla="*/ 27470 h 122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0" h="122833">
                <a:moveTo>
                  <a:pt x="11" y="27470"/>
                </a:moveTo>
                <a:cubicBezTo>
                  <a:pt x="-1047" y="23766"/>
                  <a:pt x="71449" y="-576"/>
                  <a:pt x="92086" y="2070"/>
                </a:cubicBezTo>
                <a:cubicBezTo>
                  <a:pt x="112723" y="4716"/>
                  <a:pt x="121190" y="43345"/>
                  <a:pt x="123836" y="43345"/>
                </a:cubicBezTo>
                <a:cubicBezTo>
                  <a:pt x="126482" y="43345"/>
                  <a:pt x="107432" y="-11159"/>
                  <a:pt x="107961" y="2070"/>
                </a:cubicBezTo>
                <a:cubicBezTo>
                  <a:pt x="108490" y="15299"/>
                  <a:pt x="128598" y="119016"/>
                  <a:pt x="127011" y="122720"/>
                </a:cubicBezTo>
                <a:cubicBezTo>
                  <a:pt x="125424" y="126424"/>
                  <a:pt x="120661" y="38583"/>
                  <a:pt x="98436" y="24295"/>
                </a:cubicBezTo>
                <a:cubicBezTo>
                  <a:pt x="76211" y="10007"/>
                  <a:pt x="1069" y="31174"/>
                  <a:pt x="11" y="27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F3327FC4-13C4-B887-AE37-A8468768CB1C}"/>
              </a:ext>
            </a:extLst>
          </p:cNvPr>
          <p:cNvSpPr/>
          <p:nvPr/>
        </p:nvSpPr>
        <p:spPr>
          <a:xfrm>
            <a:off x="4879565" y="3377808"/>
            <a:ext cx="156575" cy="750197"/>
          </a:xfrm>
          <a:custGeom>
            <a:avLst/>
            <a:gdLst>
              <a:gd name="connsiteX0" fmla="*/ 82960 w 156575"/>
              <a:gd name="connsiteY0" fmla="*/ 392 h 750197"/>
              <a:gd name="connsiteX1" fmla="*/ 25810 w 156575"/>
              <a:gd name="connsiteY1" fmla="*/ 473467 h 750197"/>
              <a:gd name="connsiteX2" fmla="*/ 22635 w 156575"/>
              <a:gd name="connsiteY2" fmla="*/ 448067 h 750197"/>
              <a:gd name="connsiteX3" fmla="*/ 44860 w 156575"/>
              <a:gd name="connsiteY3" fmla="*/ 663967 h 750197"/>
              <a:gd name="connsiteX4" fmla="*/ 155985 w 156575"/>
              <a:gd name="connsiteY4" fmla="*/ 749692 h 750197"/>
              <a:gd name="connsiteX5" fmla="*/ 86135 w 156575"/>
              <a:gd name="connsiteY5" fmla="*/ 692542 h 750197"/>
              <a:gd name="connsiteX6" fmla="*/ 25810 w 156575"/>
              <a:gd name="connsiteY6" fmla="*/ 556017 h 750197"/>
              <a:gd name="connsiteX7" fmla="*/ 410 w 156575"/>
              <a:gd name="connsiteY7" fmla="*/ 295667 h 750197"/>
              <a:gd name="connsiteX8" fmla="*/ 13110 w 156575"/>
              <a:gd name="connsiteY8" fmla="*/ 390917 h 750197"/>
              <a:gd name="connsiteX9" fmla="*/ 82960 w 156575"/>
              <a:gd name="connsiteY9" fmla="*/ 392 h 750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575" h="750197">
                <a:moveTo>
                  <a:pt x="82960" y="392"/>
                </a:moveTo>
                <a:cubicBezTo>
                  <a:pt x="85077" y="14150"/>
                  <a:pt x="35864" y="398855"/>
                  <a:pt x="25810" y="473467"/>
                </a:cubicBezTo>
                <a:cubicBezTo>
                  <a:pt x="15756" y="548080"/>
                  <a:pt x="19460" y="416317"/>
                  <a:pt x="22635" y="448067"/>
                </a:cubicBezTo>
                <a:cubicBezTo>
                  <a:pt x="25810" y="479817"/>
                  <a:pt x="22635" y="613696"/>
                  <a:pt x="44860" y="663967"/>
                </a:cubicBezTo>
                <a:cubicBezTo>
                  <a:pt x="67085" y="714238"/>
                  <a:pt x="149106" y="744930"/>
                  <a:pt x="155985" y="749692"/>
                </a:cubicBezTo>
                <a:cubicBezTo>
                  <a:pt x="162864" y="754454"/>
                  <a:pt x="107831" y="724821"/>
                  <a:pt x="86135" y="692542"/>
                </a:cubicBezTo>
                <a:cubicBezTo>
                  <a:pt x="64439" y="660263"/>
                  <a:pt x="40097" y="622163"/>
                  <a:pt x="25810" y="556017"/>
                </a:cubicBezTo>
                <a:cubicBezTo>
                  <a:pt x="11523" y="489871"/>
                  <a:pt x="2527" y="323184"/>
                  <a:pt x="410" y="295667"/>
                </a:cubicBezTo>
                <a:cubicBezTo>
                  <a:pt x="-1707" y="268150"/>
                  <a:pt x="4643" y="442775"/>
                  <a:pt x="13110" y="390917"/>
                </a:cubicBezTo>
                <a:cubicBezTo>
                  <a:pt x="21577" y="339059"/>
                  <a:pt x="80843" y="-13366"/>
                  <a:pt x="82960" y="3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097C5871-D0D8-885D-58CE-18F908F797F6}"/>
              </a:ext>
            </a:extLst>
          </p:cNvPr>
          <p:cNvSpPr/>
          <p:nvPr/>
        </p:nvSpPr>
        <p:spPr>
          <a:xfrm>
            <a:off x="4602844" y="4317976"/>
            <a:ext cx="124818" cy="73153"/>
          </a:xfrm>
          <a:custGeom>
            <a:avLst/>
            <a:gdLst>
              <a:gd name="connsiteX0" fmla="*/ 83456 w 124818"/>
              <a:gd name="connsiteY0" fmla="*/ 24 h 73153"/>
              <a:gd name="connsiteX1" fmla="*/ 32656 w 124818"/>
              <a:gd name="connsiteY1" fmla="*/ 44474 h 73153"/>
              <a:gd name="connsiteX2" fmla="*/ 124731 w 124818"/>
              <a:gd name="connsiteY2" fmla="*/ 73049 h 73153"/>
              <a:gd name="connsiteX3" fmla="*/ 48531 w 124818"/>
              <a:gd name="connsiteY3" fmla="*/ 53999 h 73153"/>
              <a:gd name="connsiteX4" fmla="*/ 906 w 124818"/>
              <a:gd name="connsiteY4" fmla="*/ 50824 h 73153"/>
              <a:gd name="connsiteX5" fmla="*/ 83456 w 124818"/>
              <a:gd name="connsiteY5" fmla="*/ 24 h 73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818" h="73153">
                <a:moveTo>
                  <a:pt x="83456" y="24"/>
                </a:moveTo>
                <a:cubicBezTo>
                  <a:pt x="88747" y="-1034"/>
                  <a:pt x="25777" y="32303"/>
                  <a:pt x="32656" y="44474"/>
                </a:cubicBezTo>
                <a:cubicBezTo>
                  <a:pt x="39535" y="56645"/>
                  <a:pt x="122085" y="71462"/>
                  <a:pt x="124731" y="73049"/>
                </a:cubicBezTo>
                <a:cubicBezTo>
                  <a:pt x="127377" y="74637"/>
                  <a:pt x="69169" y="57703"/>
                  <a:pt x="48531" y="53999"/>
                </a:cubicBezTo>
                <a:cubicBezTo>
                  <a:pt x="27893" y="50295"/>
                  <a:pt x="-5973" y="59291"/>
                  <a:pt x="906" y="50824"/>
                </a:cubicBezTo>
                <a:cubicBezTo>
                  <a:pt x="7785" y="42357"/>
                  <a:pt x="78165" y="1082"/>
                  <a:pt x="8345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E06E814C-40EE-914E-74CA-300DF0348B2C}"/>
              </a:ext>
            </a:extLst>
          </p:cNvPr>
          <p:cNvSpPr/>
          <p:nvPr/>
        </p:nvSpPr>
        <p:spPr>
          <a:xfrm>
            <a:off x="5238654" y="4311557"/>
            <a:ext cx="66820" cy="85875"/>
          </a:xfrm>
          <a:custGeom>
            <a:avLst/>
            <a:gdLst>
              <a:gd name="connsiteX0" fmla="*/ 96 w 66820"/>
              <a:gd name="connsiteY0" fmla="*/ 93 h 85875"/>
              <a:gd name="connsiteX1" fmla="*/ 50896 w 66820"/>
              <a:gd name="connsiteY1" fmla="*/ 41368 h 85875"/>
              <a:gd name="connsiteX2" fmla="*/ 3271 w 66820"/>
              <a:gd name="connsiteY2" fmla="*/ 85818 h 85875"/>
              <a:gd name="connsiteX3" fmla="*/ 66771 w 66820"/>
              <a:gd name="connsiteY3" fmla="*/ 31843 h 85875"/>
              <a:gd name="connsiteX4" fmla="*/ 96 w 66820"/>
              <a:gd name="connsiteY4" fmla="*/ 93 h 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820" h="85875">
                <a:moveTo>
                  <a:pt x="96" y="93"/>
                </a:moveTo>
                <a:cubicBezTo>
                  <a:pt x="-2550" y="1681"/>
                  <a:pt x="50367" y="27081"/>
                  <a:pt x="50896" y="41368"/>
                </a:cubicBezTo>
                <a:cubicBezTo>
                  <a:pt x="51425" y="55656"/>
                  <a:pt x="625" y="87406"/>
                  <a:pt x="3271" y="85818"/>
                </a:cubicBezTo>
                <a:cubicBezTo>
                  <a:pt x="5917" y="84231"/>
                  <a:pt x="64654" y="46131"/>
                  <a:pt x="66771" y="31843"/>
                </a:cubicBezTo>
                <a:cubicBezTo>
                  <a:pt x="68888" y="17556"/>
                  <a:pt x="2742" y="-1495"/>
                  <a:pt x="96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8386912-2870-F196-DF9A-9F9A932A7E3B}"/>
              </a:ext>
            </a:extLst>
          </p:cNvPr>
          <p:cNvSpPr/>
          <p:nvPr/>
        </p:nvSpPr>
        <p:spPr>
          <a:xfrm>
            <a:off x="4860827" y="4546233"/>
            <a:ext cx="44647" cy="194131"/>
          </a:xfrm>
          <a:custGeom>
            <a:avLst/>
            <a:gdLst>
              <a:gd name="connsiteX0" fmla="*/ 44548 w 44647"/>
              <a:gd name="connsiteY0" fmla="*/ 367 h 194131"/>
              <a:gd name="connsiteX1" fmla="*/ 12798 w 44647"/>
              <a:gd name="connsiteY1" fmla="*/ 130542 h 194131"/>
              <a:gd name="connsiteX2" fmla="*/ 35023 w 44647"/>
              <a:gd name="connsiteY2" fmla="*/ 194042 h 194131"/>
              <a:gd name="connsiteX3" fmla="*/ 22323 w 44647"/>
              <a:gd name="connsiteY3" fmla="*/ 143242 h 194131"/>
              <a:gd name="connsiteX4" fmla="*/ 98 w 44647"/>
              <a:gd name="connsiteY4" fmla="*/ 92442 h 194131"/>
              <a:gd name="connsiteX5" fmla="*/ 44548 w 44647"/>
              <a:gd name="connsiteY5" fmla="*/ 367 h 194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647" h="194131">
                <a:moveTo>
                  <a:pt x="44548" y="367"/>
                </a:moveTo>
                <a:cubicBezTo>
                  <a:pt x="46665" y="6717"/>
                  <a:pt x="14385" y="98263"/>
                  <a:pt x="12798" y="130542"/>
                </a:cubicBezTo>
                <a:cubicBezTo>
                  <a:pt x="11211" y="162821"/>
                  <a:pt x="33435" y="191925"/>
                  <a:pt x="35023" y="194042"/>
                </a:cubicBezTo>
                <a:cubicBezTo>
                  <a:pt x="36611" y="196159"/>
                  <a:pt x="28144" y="160175"/>
                  <a:pt x="22323" y="143242"/>
                </a:cubicBezTo>
                <a:cubicBezTo>
                  <a:pt x="16502" y="126309"/>
                  <a:pt x="-1489" y="113079"/>
                  <a:pt x="98" y="92442"/>
                </a:cubicBezTo>
                <a:cubicBezTo>
                  <a:pt x="1685" y="71805"/>
                  <a:pt x="42431" y="-5983"/>
                  <a:pt x="44548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08095BAC-CCDD-A787-EF26-B110CEDDEE19}"/>
              </a:ext>
            </a:extLst>
          </p:cNvPr>
          <p:cNvSpPr/>
          <p:nvPr/>
        </p:nvSpPr>
        <p:spPr>
          <a:xfrm>
            <a:off x="4958623" y="4527011"/>
            <a:ext cx="131060" cy="248903"/>
          </a:xfrm>
          <a:custGeom>
            <a:avLst/>
            <a:gdLst>
              <a:gd name="connsiteX0" fmla="*/ 102327 w 131060"/>
              <a:gd name="connsiteY0" fmla="*/ 539 h 248903"/>
              <a:gd name="connsiteX1" fmla="*/ 130902 w 131060"/>
              <a:gd name="connsiteY1" fmla="*/ 229139 h 248903"/>
              <a:gd name="connsiteX2" fmla="*/ 111852 w 131060"/>
              <a:gd name="connsiteY2" fmla="*/ 225964 h 248903"/>
              <a:gd name="connsiteX3" fmla="*/ 70577 w 131060"/>
              <a:gd name="connsiteY3" fmla="*/ 245014 h 248903"/>
              <a:gd name="connsiteX4" fmla="*/ 727 w 131060"/>
              <a:gd name="connsiteY4" fmla="*/ 248189 h 248903"/>
              <a:gd name="connsiteX5" fmla="*/ 118202 w 131060"/>
              <a:gd name="connsiteY5" fmla="*/ 235489 h 248903"/>
              <a:gd name="connsiteX6" fmla="*/ 118202 w 131060"/>
              <a:gd name="connsiteY6" fmla="*/ 171989 h 248903"/>
              <a:gd name="connsiteX7" fmla="*/ 51527 w 131060"/>
              <a:gd name="connsiteY7" fmla="*/ 175164 h 248903"/>
              <a:gd name="connsiteX8" fmla="*/ 108677 w 131060"/>
              <a:gd name="connsiteY8" fmla="*/ 165639 h 248903"/>
              <a:gd name="connsiteX9" fmla="*/ 102327 w 131060"/>
              <a:gd name="connsiteY9" fmla="*/ 539 h 248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1060" h="248903">
                <a:moveTo>
                  <a:pt x="102327" y="539"/>
                </a:moveTo>
                <a:cubicBezTo>
                  <a:pt x="106031" y="11122"/>
                  <a:pt x="129315" y="191568"/>
                  <a:pt x="130902" y="229139"/>
                </a:cubicBezTo>
                <a:cubicBezTo>
                  <a:pt x="132489" y="266710"/>
                  <a:pt x="121906" y="223318"/>
                  <a:pt x="111852" y="225964"/>
                </a:cubicBezTo>
                <a:cubicBezTo>
                  <a:pt x="101798" y="228610"/>
                  <a:pt x="89098" y="241310"/>
                  <a:pt x="70577" y="245014"/>
                </a:cubicBezTo>
                <a:cubicBezTo>
                  <a:pt x="52056" y="248718"/>
                  <a:pt x="-7211" y="249777"/>
                  <a:pt x="727" y="248189"/>
                </a:cubicBezTo>
                <a:cubicBezTo>
                  <a:pt x="8665" y="246601"/>
                  <a:pt x="98623" y="248189"/>
                  <a:pt x="118202" y="235489"/>
                </a:cubicBezTo>
                <a:cubicBezTo>
                  <a:pt x="137781" y="222789"/>
                  <a:pt x="129314" y="182043"/>
                  <a:pt x="118202" y="171989"/>
                </a:cubicBezTo>
                <a:cubicBezTo>
                  <a:pt x="107090" y="161935"/>
                  <a:pt x="53115" y="176222"/>
                  <a:pt x="51527" y="175164"/>
                </a:cubicBezTo>
                <a:cubicBezTo>
                  <a:pt x="49939" y="174106"/>
                  <a:pt x="102327" y="193156"/>
                  <a:pt x="108677" y="165639"/>
                </a:cubicBezTo>
                <a:cubicBezTo>
                  <a:pt x="115027" y="138122"/>
                  <a:pt x="98623" y="-10044"/>
                  <a:pt x="102327" y="5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690647EA-911B-7D74-D49B-E23A1CAC4E15}"/>
              </a:ext>
            </a:extLst>
          </p:cNvPr>
          <p:cNvSpPr/>
          <p:nvPr/>
        </p:nvSpPr>
        <p:spPr>
          <a:xfrm>
            <a:off x="4768825" y="4546600"/>
            <a:ext cx="97892" cy="220778"/>
          </a:xfrm>
          <a:custGeom>
            <a:avLst/>
            <a:gdLst>
              <a:gd name="connsiteX0" fmla="*/ 50825 w 97892"/>
              <a:gd name="connsiteY0" fmla="*/ 0 h 220778"/>
              <a:gd name="connsiteX1" fmla="*/ 25 w 97892"/>
              <a:gd name="connsiteY1" fmla="*/ 130175 h 220778"/>
              <a:gd name="connsiteX2" fmla="*/ 44475 w 97892"/>
              <a:gd name="connsiteY2" fmla="*/ 180975 h 220778"/>
              <a:gd name="connsiteX3" fmla="*/ 79400 w 97892"/>
              <a:gd name="connsiteY3" fmla="*/ 212725 h 220778"/>
              <a:gd name="connsiteX4" fmla="*/ 95275 w 97892"/>
              <a:gd name="connsiteY4" fmla="*/ 219075 h 220778"/>
              <a:gd name="connsiteX5" fmla="*/ 25425 w 97892"/>
              <a:gd name="connsiteY5" fmla="*/ 187325 h 220778"/>
              <a:gd name="connsiteX6" fmla="*/ 12725 w 97892"/>
              <a:gd name="connsiteY6" fmla="*/ 123825 h 220778"/>
              <a:gd name="connsiteX7" fmla="*/ 19075 w 97892"/>
              <a:gd name="connsiteY7" fmla="*/ 107950 h 220778"/>
              <a:gd name="connsiteX8" fmla="*/ 50825 w 97892"/>
              <a:gd name="connsiteY8" fmla="*/ 0 h 22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7892" h="220778">
                <a:moveTo>
                  <a:pt x="50825" y="0"/>
                </a:moveTo>
                <a:cubicBezTo>
                  <a:pt x="25954" y="50006"/>
                  <a:pt x="1083" y="100013"/>
                  <a:pt x="25" y="130175"/>
                </a:cubicBezTo>
                <a:cubicBezTo>
                  <a:pt x="-1033" y="160337"/>
                  <a:pt x="31246" y="167217"/>
                  <a:pt x="44475" y="180975"/>
                </a:cubicBezTo>
                <a:cubicBezTo>
                  <a:pt x="57704" y="194733"/>
                  <a:pt x="70933" y="206375"/>
                  <a:pt x="79400" y="212725"/>
                </a:cubicBezTo>
                <a:cubicBezTo>
                  <a:pt x="87867" y="219075"/>
                  <a:pt x="104271" y="223308"/>
                  <a:pt x="95275" y="219075"/>
                </a:cubicBezTo>
                <a:cubicBezTo>
                  <a:pt x="86279" y="214842"/>
                  <a:pt x="39183" y="203200"/>
                  <a:pt x="25425" y="187325"/>
                </a:cubicBezTo>
                <a:cubicBezTo>
                  <a:pt x="11667" y="171450"/>
                  <a:pt x="13783" y="137054"/>
                  <a:pt x="12725" y="123825"/>
                </a:cubicBezTo>
                <a:cubicBezTo>
                  <a:pt x="11667" y="110596"/>
                  <a:pt x="19075" y="107950"/>
                  <a:pt x="19075" y="107950"/>
                </a:cubicBezTo>
                <a:lnTo>
                  <a:pt x="5082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881B9B74-051B-197B-332F-19D451181B45}"/>
              </a:ext>
            </a:extLst>
          </p:cNvPr>
          <p:cNvSpPr/>
          <p:nvPr/>
        </p:nvSpPr>
        <p:spPr>
          <a:xfrm>
            <a:off x="5120630" y="4545919"/>
            <a:ext cx="194385" cy="200741"/>
          </a:xfrm>
          <a:custGeom>
            <a:avLst/>
            <a:gdLst>
              <a:gd name="connsiteX0" fmla="*/ 54620 w 194385"/>
              <a:gd name="connsiteY0" fmla="*/ 681 h 200741"/>
              <a:gd name="connsiteX1" fmla="*/ 64145 w 194385"/>
              <a:gd name="connsiteY1" fmla="*/ 99106 h 200741"/>
              <a:gd name="connsiteX2" fmla="*/ 35570 w 194385"/>
              <a:gd name="connsiteY2" fmla="*/ 156256 h 200741"/>
              <a:gd name="connsiteX3" fmla="*/ 70495 w 194385"/>
              <a:gd name="connsiteY3" fmla="*/ 137206 h 200741"/>
              <a:gd name="connsiteX4" fmla="*/ 194320 w 194385"/>
              <a:gd name="connsiteY4" fmla="*/ 200706 h 200741"/>
              <a:gd name="connsiteX5" fmla="*/ 86370 w 194385"/>
              <a:gd name="connsiteY5" fmla="*/ 146731 h 200741"/>
              <a:gd name="connsiteX6" fmla="*/ 645 w 194385"/>
              <a:gd name="connsiteY6" fmla="*/ 184831 h 200741"/>
              <a:gd name="connsiteX7" fmla="*/ 48270 w 194385"/>
              <a:gd name="connsiteY7" fmla="*/ 121331 h 200741"/>
              <a:gd name="connsiteX8" fmla="*/ 70495 w 194385"/>
              <a:gd name="connsiteY8" fmla="*/ 57831 h 200741"/>
              <a:gd name="connsiteX9" fmla="*/ 54620 w 194385"/>
              <a:gd name="connsiteY9" fmla="*/ 681 h 200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385" h="200741">
                <a:moveTo>
                  <a:pt x="54620" y="681"/>
                </a:moveTo>
                <a:cubicBezTo>
                  <a:pt x="53562" y="7560"/>
                  <a:pt x="67320" y="73177"/>
                  <a:pt x="64145" y="99106"/>
                </a:cubicBezTo>
                <a:cubicBezTo>
                  <a:pt x="60970" y="125035"/>
                  <a:pt x="34512" y="149906"/>
                  <a:pt x="35570" y="156256"/>
                </a:cubicBezTo>
                <a:cubicBezTo>
                  <a:pt x="36628" y="162606"/>
                  <a:pt x="44037" y="129798"/>
                  <a:pt x="70495" y="137206"/>
                </a:cubicBezTo>
                <a:cubicBezTo>
                  <a:pt x="96953" y="144614"/>
                  <a:pt x="191674" y="199119"/>
                  <a:pt x="194320" y="200706"/>
                </a:cubicBezTo>
                <a:cubicBezTo>
                  <a:pt x="196966" y="202294"/>
                  <a:pt x="118649" y="149377"/>
                  <a:pt x="86370" y="146731"/>
                </a:cubicBezTo>
                <a:cubicBezTo>
                  <a:pt x="54091" y="144085"/>
                  <a:pt x="6995" y="189064"/>
                  <a:pt x="645" y="184831"/>
                </a:cubicBezTo>
                <a:cubicBezTo>
                  <a:pt x="-5705" y="180598"/>
                  <a:pt x="36628" y="142498"/>
                  <a:pt x="48270" y="121331"/>
                </a:cubicBezTo>
                <a:cubicBezTo>
                  <a:pt x="59912" y="100164"/>
                  <a:pt x="70495" y="74764"/>
                  <a:pt x="70495" y="57831"/>
                </a:cubicBezTo>
                <a:cubicBezTo>
                  <a:pt x="70495" y="40898"/>
                  <a:pt x="55678" y="-6198"/>
                  <a:pt x="54620" y="6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5D21B7E-41B5-515E-2FEA-AF079E5DDC7A}"/>
              </a:ext>
            </a:extLst>
          </p:cNvPr>
          <p:cNvSpPr/>
          <p:nvPr/>
        </p:nvSpPr>
        <p:spPr>
          <a:xfrm>
            <a:off x="4342162" y="4855858"/>
            <a:ext cx="663889" cy="163922"/>
          </a:xfrm>
          <a:custGeom>
            <a:avLst/>
            <a:gdLst>
              <a:gd name="connsiteX0" fmla="*/ 1238 w 663889"/>
              <a:gd name="connsiteY0" fmla="*/ 113017 h 163922"/>
              <a:gd name="connsiteX1" fmla="*/ 331438 w 663889"/>
              <a:gd name="connsiteY1" fmla="*/ 59042 h 163922"/>
              <a:gd name="connsiteX2" fmla="*/ 293338 w 663889"/>
              <a:gd name="connsiteY2" fmla="*/ 55867 h 163922"/>
              <a:gd name="connsiteX3" fmla="*/ 398113 w 663889"/>
              <a:gd name="connsiteY3" fmla="*/ 1892 h 163922"/>
              <a:gd name="connsiteX4" fmla="*/ 512413 w 663889"/>
              <a:gd name="connsiteY4" fmla="*/ 27292 h 163922"/>
              <a:gd name="connsiteX5" fmla="*/ 537813 w 663889"/>
              <a:gd name="connsiteY5" fmla="*/ 1892 h 163922"/>
              <a:gd name="connsiteX6" fmla="*/ 629888 w 663889"/>
              <a:gd name="connsiteY6" fmla="*/ 36817 h 163922"/>
              <a:gd name="connsiteX7" fmla="*/ 658463 w 663889"/>
              <a:gd name="connsiteY7" fmla="*/ 113017 h 163922"/>
              <a:gd name="connsiteX8" fmla="*/ 661638 w 663889"/>
              <a:gd name="connsiteY8" fmla="*/ 160642 h 163922"/>
              <a:gd name="connsiteX9" fmla="*/ 633063 w 663889"/>
              <a:gd name="connsiteY9" fmla="*/ 20942 h 163922"/>
              <a:gd name="connsiteX10" fmla="*/ 531463 w 663889"/>
              <a:gd name="connsiteY10" fmla="*/ 1892 h 163922"/>
              <a:gd name="connsiteX11" fmla="*/ 328263 w 663889"/>
              <a:gd name="connsiteY11" fmla="*/ 33642 h 163922"/>
              <a:gd name="connsiteX12" fmla="*/ 277463 w 663889"/>
              <a:gd name="connsiteY12" fmla="*/ 65392 h 163922"/>
              <a:gd name="connsiteX13" fmla="*/ 220313 w 663889"/>
              <a:gd name="connsiteY13" fmla="*/ 68567 h 163922"/>
              <a:gd name="connsiteX14" fmla="*/ 1238 w 663889"/>
              <a:gd name="connsiteY14" fmla="*/ 113017 h 16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3889" h="163922">
                <a:moveTo>
                  <a:pt x="1238" y="113017"/>
                </a:moveTo>
                <a:cubicBezTo>
                  <a:pt x="19759" y="111430"/>
                  <a:pt x="282755" y="68567"/>
                  <a:pt x="331438" y="59042"/>
                </a:cubicBezTo>
                <a:cubicBezTo>
                  <a:pt x="380121" y="49517"/>
                  <a:pt x="282226" y="65392"/>
                  <a:pt x="293338" y="55867"/>
                </a:cubicBezTo>
                <a:cubicBezTo>
                  <a:pt x="304451" y="46342"/>
                  <a:pt x="361601" y="6654"/>
                  <a:pt x="398113" y="1892"/>
                </a:cubicBezTo>
                <a:cubicBezTo>
                  <a:pt x="434626" y="-2871"/>
                  <a:pt x="489130" y="27292"/>
                  <a:pt x="512413" y="27292"/>
                </a:cubicBezTo>
                <a:cubicBezTo>
                  <a:pt x="535696" y="27292"/>
                  <a:pt x="518234" y="305"/>
                  <a:pt x="537813" y="1892"/>
                </a:cubicBezTo>
                <a:cubicBezTo>
                  <a:pt x="557392" y="3479"/>
                  <a:pt x="609780" y="18296"/>
                  <a:pt x="629888" y="36817"/>
                </a:cubicBezTo>
                <a:cubicBezTo>
                  <a:pt x="649996" y="55338"/>
                  <a:pt x="653171" y="92380"/>
                  <a:pt x="658463" y="113017"/>
                </a:cubicBezTo>
                <a:cubicBezTo>
                  <a:pt x="663755" y="133654"/>
                  <a:pt x="665871" y="175988"/>
                  <a:pt x="661638" y="160642"/>
                </a:cubicBezTo>
                <a:cubicBezTo>
                  <a:pt x="657405" y="145296"/>
                  <a:pt x="654759" y="47400"/>
                  <a:pt x="633063" y="20942"/>
                </a:cubicBezTo>
                <a:cubicBezTo>
                  <a:pt x="611367" y="-5516"/>
                  <a:pt x="582263" y="-225"/>
                  <a:pt x="531463" y="1892"/>
                </a:cubicBezTo>
                <a:cubicBezTo>
                  <a:pt x="480663" y="4009"/>
                  <a:pt x="370596" y="23059"/>
                  <a:pt x="328263" y="33642"/>
                </a:cubicBezTo>
                <a:cubicBezTo>
                  <a:pt x="285930" y="44225"/>
                  <a:pt x="295455" y="59571"/>
                  <a:pt x="277463" y="65392"/>
                </a:cubicBezTo>
                <a:cubicBezTo>
                  <a:pt x="259471" y="71213"/>
                  <a:pt x="263175" y="61159"/>
                  <a:pt x="220313" y="68567"/>
                </a:cubicBezTo>
                <a:cubicBezTo>
                  <a:pt x="177451" y="75975"/>
                  <a:pt x="-17283" y="114604"/>
                  <a:pt x="1238" y="113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1632E87-DF5D-5E2C-6D69-5DB6F92C7F2A}"/>
              </a:ext>
            </a:extLst>
          </p:cNvPr>
          <p:cNvSpPr/>
          <p:nvPr/>
        </p:nvSpPr>
        <p:spPr>
          <a:xfrm>
            <a:off x="5019657" y="4854520"/>
            <a:ext cx="562389" cy="142995"/>
          </a:xfrm>
          <a:custGeom>
            <a:avLst/>
            <a:gdLst>
              <a:gd name="connsiteX0" fmla="*/ 18 w 562389"/>
              <a:gd name="connsiteY0" fmla="*/ 142930 h 142995"/>
              <a:gd name="connsiteX1" fmla="*/ 31768 w 562389"/>
              <a:gd name="connsiteY1" fmla="*/ 25455 h 142995"/>
              <a:gd name="connsiteX2" fmla="*/ 161943 w 562389"/>
              <a:gd name="connsiteY2" fmla="*/ 25455 h 142995"/>
              <a:gd name="connsiteX3" fmla="*/ 114318 w 562389"/>
              <a:gd name="connsiteY3" fmla="*/ 55 h 142995"/>
              <a:gd name="connsiteX4" fmla="*/ 434993 w 562389"/>
              <a:gd name="connsiteY4" fmla="*/ 19105 h 142995"/>
              <a:gd name="connsiteX5" fmla="*/ 304818 w 562389"/>
              <a:gd name="connsiteY5" fmla="*/ 34980 h 142995"/>
              <a:gd name="connsiteX6" fmla="*/ 533418 w 562389"/>
              <a:gd name="connsiteY6" fmla="*/ 95305 h 142995"/>
              <a:gd name="connsiteX7" fmla="*/ 419118 w 562389"/>
              <a:gd name="connsiteY7" fmla="*/ 66730 h 142995"/>
              <a:gd name="connsiteX8" fmla="*/ 561993 w 562389"/>
              <a:gd name="connsiteY8" fmla="*/ 79430 h 142995"/>
              <a:gd name="connsiteX9" fmla="*/ 365143 w 562389"/>
              <a:gd name="connsiteY9" fmla="*/ 19105 h 142995"/>
              <a:gd name="connsiteX10" fmla="*/ 190518 w 562389"/>
              <a:gd name="connsiteY10" fmla="*/ 12755 h 142995"/>
              <a:gd name="connsiteX11" fmla="*/ 44468 w 562389"/>
              <a:gd name="connsiteY11" fmla="*/ 34980 h 142995"/>
              <a:gd name="connsiteX12" fmla="*/ 111143 w 562389"/>
              <a:gd name="connsiteY12" fmla="*/ 6405 h 142995"/>
              <a:gd name="connsiteX13" fmla="*/ 28593 w 562389"/>
              <a:gd name="connsiteY13" fmla="*/ 41330 h 142995"/>
              <a:gd name="connsiteX14" fmla="*/ 18 w 562389"/>
              <a:gd name="connsiteY14" fmla="*/ 142930 h 14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2389" h="142995">
                <a:moveTo>
                  <a:pt x="18" y="142930"/>
                </a:moveTo>
                <a:cubicBezTo>
                  <a:pt x="547" y="140284"/>
                  <a:pt x="4781" y="45034"/>
                  <a:pt x="31768" y="25455"/>
                </a:cubicBezTo>
                <a:cubicBezTo>
                  <a:pt x="58755" y="5876"/>
                  <a:pt x="148185" y="29688"/>
                  <a:pt x="161943" y="25455"/>
                </a:cubicBezTo>
                <a:cubicBezTo>
                  <a:pt x="175701" y="21222"/>
                  <a:pt x="68810" y="1113"/>
                  <a:pt x="114318" y="55"/>
                </a:cubicBezTo>
                <a:cubicBezTo>
                  <a:pt x="159826" y="-1003"/>
                  <a:pt x="403243" y="13284"/>
                  <a:pt x="434993" y="19105"/>
                </a:cubicBezTo>
                <a:cubicBezTo>
                  <a:pt x="466743" y="24926"/>
                  <a:pt x="288414" y="22280"/>
                  <a:pt x="304818" y="34980"/>
                </a:cubicBezTo>
                <a:cubicBezTo>
                  <a:pt x="321222" y="47680"/>
                  <a:pt x="514368" y="90013"/>
                  <a:pt x="533418" y="95305"/>
                </a:cubicBezTo>
                <a:cubicBezTo>
                  <a:pt x="552468" y="100597"/>
                  <a:pt x="414356" y="69376"/>
                  <a:pt x="419118" y="66730"/>
                </a:cubicBezTo>
                <a:cubicBezTo>
                  <a:pt x="423880" y="64084"/>
                  <a:pt x="570989" y="87367"/>
                  <a:pt x="561993" y="79430"/>
                </a:cubicBezTo>
                <a:cubicBezTo>
                  <a:pt x="552997" y="71492"/>
                  <a:pt x="427056" y="30218"/>
                  <a:pt x="365143" y="19105"/>
                </a:cubicBezTo>
                <a:cubicBezTo>
                  <a:pt x="303230" y="7992"/>
                  <a:pt x="243964" y="10109"/>
                  <a:pt x="190518" y="12755"/>
                </a:cubicBezTo>
                <a:cubicBezTo>
                  <a:pt x="137072" y="15401"/>
                  <a:pt x="57697" y="36038"/>
                  <a:pt x="44468" y="34980"/>
                </a:cubicBezTo>
                <a:cubicBezTo>
                  <a:pt x="31239" y="33922"/>
                  <a:pt x="113789" y="5347"/>
                  <a:pt x="111143" y="6405"/>
                </a:cubicBezTo>
                <a:cubicBezTo>
                  <a:pt x="108497" y="7463"/>
                  <a:pt x="46585" y="15930"/>
                  <a:pt x="28593" y="41330"/>
                </a:cubicBezTo>
                <a:cubicBezTo>
                  <a:pt x="10601" y="66730"/>
                  <a:pt x="-511" y="145576"/>
                  <a:pt x="18" y="142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16837CC2-6207-0B4A-19A8-3F65F7FECA56}"/>
              </a:ext>
            </a:extLst>
          </p:cNvPr>
          <p:cNvSpPr/>
          <p:nvPr/>
        </p:nvSpPr>
        <p:spPr>
          <a:xfrm>
            <a:off x="4343400" y="4908009"/>
            <a:ext cx="702759" cy="115278"/>
          </a:xfrm>
          <a:custGeom>
            <a:avLst/>
            <a:gdLst>
              <a:gd name="connsiteX0" fmla="*/ 0 w 702759"/>
              <a:gd name="connsiteY0" fmla="*/ 38641 h 115278"/>
              <a:gd name="connsiteX1" fmla="*/ 511175 w 702759"/>
              <a:gd name="connsiteY1" fmla="*/ 70391 h 115278"/>
              <a:gd name="connsiteX2" fmla="*/ 492125 w 702759"/>
              <a:gd name="connsiteY2" fmla="*/ 541 h 115278"/>
              <a:gd name="connsiteX3" fmla="*/ 701675 w 702759"/>
              <a:gd name="connsiteY3" fmla="*/ 114841 h 115278"/>
              <a:gd name="connsiteX4" fmla="*/ 568325 w 702759"/>
              <a:gd name="connsiteY4" fmla="*/ 38641 h 115278"/>
              <a:gd name="connsiteX5" fmla="*/ 438150 w 702759"/>
              <a:gd name="connsiteY5" fmla="*/ 6891 h 115278"/>
              <a:gd name="connsiteX6" fmla="*/ 441325 w 702759"/>
              <a:gd name="connsiteY6" fmla="*/ 54516 h 115278"/>
              <a:gd name="connsiteX7" fmla="*/ 257175 w 702759"/>
              <a:gd name="connsiteY7" fmla="*/ 54516 h 115278"/>
              <a:gd name="connsiteX8" fmla="*/ 0 w 702759"/>
              <a:gd name="connsiteY8" fmla="*/ 38641 h 11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2759" h="115278">
                <a:moveTo>
                  <a:pt x="0" y="38641"/>
                </a:moveTo>
                <a:cubicBezTo>
                  <a:pt x="214577" y="57691"/>
                  <a:pt x="429154" y="76741"/>
                  <a:pt x="511175" y="70391"/>
                </a:cubicBezTo>
                <a:cubicBezTo>
                  <a:pt x="593196" y="64041"/>
                  <a:pt x="460375" y="-6867"/>
                  <a:pt x="492125" y="541"/>
                </a:cubicBezTo>
                <a:cubicBezTo>
                  <a:pt x="523875" y="7949"/>
                  <a:pt x="688975" y="108491"/>
                  <a:pt x="701675" y="114841"/>
                </a:cubicBezTo>
                <a:cubicBezTo>
                  <a:pt x="714375" y="121191"/>
                  <a:pt x="612246" y="56633"/>
                  <a:pt x="568325" y="38641"/>
                </a:cubicBezTo>
                <a:cubicBezTo>
                  <a:pt x="524404" y="20649"/>
                  <a:pt x="459317" y="4245"/>
                  <a:pt x="438150" y="6891"/>
                </a:cubicBezTo>
                <a:cubicBezTo>
                  <a:pt x="416983" y="9537"/>
                  <a:pt x="471488" y="46578"/>
                  <a:pt x="441325" y="54516"/>
                </a:cubicBezTo>
                <a:cubicBezTo>
                  <a:pt x="411162" y="62454"/>
                  <a:pt x="257175" y="54516"/>
                  <a:pt x="257175" y="54516"/>
                </a:cubicBezTo>
                <a:lnTo>
                  <a:pt x="0" y="3864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4974FD74-C29C-A02F-751C-119C7FE6F3DA}"/>
              </a:ext>
            </a:extLst>
          </p:cNvPr>
          <p:cNvSpPr/>
          <p:nvPr/>
        </p:nvSpPr>
        <p:spPr>
          <a:xfrm>
            <a:off x="4977721" y="4886074"/>
            <a:ext cx="719031" cy="117729"/>
          </a:xfrm>
          <a:custGeom>
            <a:avLst/>
            <a:gdLst>
              <a:gd name="connsiteX0" fmla="*/ 679 w 719031"/>
              <a:gd name="connsiteY0" fmla="*/ 117726 h 117729"/>
              <a:gd name="connsiteX1" fmla="*/ 89579 w 719031"/>
              <a:gd name="connsiteY1" fmla="*/ 54226 h 117729"/>
              <a:gd name="connsiteX2" fmla="*/ 89579 w 719031"/>
              <a:gd name="connsiteY2" fmla="*/ 251 h 117729"/>
              <a:gd name="connsiteX3" fmla="*/ 99104 w 719031"/>
              <a:gd name="connsiteY3" fmla="*/ 76451 h 117729"/>
              <a:gd name="connsiteX4" fmla="*/ 219754 w 719031"/>
              <a:gd name="connsiteY4" fmla="*/ 32001 h 117729"/>
              <a:gd name="connsiteX5" fmla="*/ 232454 w 719031"/>
              <a:gd name="connsiteY5" fmla="*/ 73276 h 117729"/>
              <a:gd name="connsiteX6" fmla="*/ 334054 w 719031"/>
              <a:gd name="connsiteY6" fmla="*/ 82801 h 117729"/>
              <a:gd name="connsiteX7" fmla="*/ 349929 w 719031"/>
              <a:gd name="connsiteY7" fmla="*/ 66926 h 117729"/>
              <a:gd name="connsiteX8" fmla="*/ 426129 w 719031"/>
              <a:gd name="connsiteY8" fmla="*/ 105026 h 117729"/>
              <a:gd name="connsiteX9" fmla="*/ 381679 w 719031"/>
              <a:gd name="connsiteY9" fmla="*/ 98676 h 117729"/>
              <a:gd name="connsiteX10" fmla="*/ 499154 w 719031"/>
              <a:gd name="connsiteY10" fmla="*/ 73276 h 117729"/>
              <a:gd name="connsiteX11" fmla="*/ 629329 w 719031"/>
              <a:gd name="connsiteY11" fmla="*/ 101851 h 117729"/>
              <a:gd name="connsiteX12" fmla="*/ 718229 w 719031"/>
              <a:gd name="connsiteY12" fmla="*/ 95501 h 117729"/>
              <a:gd name="connsiteX13" fmla="*/ 670604 w 719031"/>
              <a:gd name="connsiteY13" fmla="*/ 63751 h 117729"/>
              <a:gd name="connsiteX14" fmla="*/ 626154 w 719031"/>
              <a:gd name="connsiteY14" fmla="*/ 101851 h 117729"/>
              <a:gd name="connsiteX15" fmla="*/ 324529 w 719031"/>
              <a:gd name="connsiteY15" fmla="*/ 73276 h 117729"/>
              <a:gd name="connsiteX16" fmla="*/ 111804 w 719031"/>
              <a:gd name="connsiteY16" fmla="*/ 85976 h 117729"/>
              <a:gd name="connsiteX17" fmla="*/ 165779 w 719031"/>
              <a:gd name="connsiteY17" fmla="*/ 82801 h 117729"/>
              <a:gd name="connsiteX18" fmla="*/ 143554 w 719031"/>
              <a:gd name="connsiteY18" fmla="*/ 57401 h 117729"/>
              <a:gd name="connsiteX19" fmla="*/ 679 w 719031"/>
              <a:gd name="connsiteY19" fmla="*/ 117726 h 11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19031" h="117729">
                <a:moveTo>
                  <a:pt x="679" y="117726"/>
                </a:moveTo>
                <a:cubicBezTo>
                  <a:pt x="-8317" y="117197"/>
                  <a:pt x="74762" y="73805"/>
                  <a:pt x="89579" y="54226"/>
                </a:cubicBezTo>
                <a:cubicBezTo>
                  <a:pt x="104396" y="34647"/>
                  <a:pt x="87992" y="-3453"/>
                  <a:pt x="89579" y="251"/>
                </a:cubicBezTo>
                <a:cubicBezTo>
                  <a:pt x="91166" y="3955"/>
                  <a:pt x="77408" y="71159"/>
                  <a:pt x="99104" y="76451"/>
                </a:cubicBezTo>
                <a:cubicBezTo>
                  <a:pt x="120800" y="81743"/>
                  <a:pt x="197529" y="32530"/>
                  <a:pt x="219754" y="32001"/>
                </a:cubicBezTo>
                <a:cubicBezTo>
                  <a:pt x="241979" y="31472"/>
                  <a:pt x="213404" y="64809"/>
                  <a:pt x="232454" y="73276"/>
                </a:cubicBezTo>
                <a:cubicBezTo>
                  <a:pt x="251504" y="81743"/>
                  <a:pt x="314475" y="83859"/>
                  <a:pt x="334054" y="82801"/>
                </a:cubicBezTo>
                <a:cubicBezTo>
                  <a:pt x="353633" y="81743"/>
                  <a:pt x="334583" y="63222"/>
                  <a:pt x="349929" y="66926"/>
                </a:cubicBezTo>
                <a:cubicBezTo>
                  <a:pt x="365275" y="70630"/>
                  <a:pt x="420837" y="99734"/>
                  <a:pt x="426129" y="105026"/>
                </a:cubicBezTo>
                <a:cubicBezTo>
                  <a:pt x="431421" y="110318"/>
                  <a:pt x="369508" y="103968"/>
                  <a:pt x="381679" y="98676"/>
                </a:cubicBezTo>
                <a:cubicBezTo>
                  <a:pt x="393850" y="93384"/>
                  <a:pt x="457879" y="72747"/>
                  <a:pt x="499154" y="73276"/>
                </a:cubicBezTo>
                <a:cubicBezTo>
                  <a:pt x="540429" y="73805"/>
                  <a:pt x="592817" y="98147"/>
                  <a:pt x="629329" y="101851"/>
                </a:cubicBezTo>
                <a:cubicBezTo>
                  <a:pt x="665841" y="105555"/>
                  <a:pt x="711350" y="101851"/>
                  <a:pt x="718229" y="95501"/>
                </a:cubicBezTo>
                <a:cubicBezTo>
                  <a:pt x="725108" y="89151"/>
                  <a:pt x="685950" y="62693"/>
                  <a:pt x="670604" y="63751"/>
                </a:cubicBezTo>
                <a:cubicBezTo>
                  <a:pt x="655258" y="64809"/>
                  <a:pt x="683833" y="100264"/>
                  <a:pt x="626154" y="101851"/>
                </a:cubicBezTo>
                <a:cubicBezTo>
                  <a:pt x="568475" y="103438"/>
                  <a:pt x="410254" y="75922"/>
                  <a:pt x="324529" y="73276"/>
                </a:cubicBezTo>
                <a:cubicBezTo>
                  <a:pt x="238804" y="70630"/>
                  <a:pt x="111804" y="85976"/>
                  <a:pt x="111804" y="85976"/>
                </a:cubicBezTo>
                <a:cubicBezTo>
                  <a:pt x="85346" y="87563"/>
                  <a:pt x="160487" y="87563"/>
                  <a:pt x="165779" y="82801"/>
                </a:cubicBezTo>
                <a:cubicBezTo>
                  <a:pt x="171071" y="78038"/>
                  <a:pt x="166837" y="51580"/>
                  <a:pt x="143554" y="57401"/>
                </a:cubicBezTo>
                <a:cubicBezTo>
                  <a:pt x="120271" y="63222"/>
                  <a:pt x="9675" y="118255"/>
                  <a:pt x="679" y="1177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 63">
            <a:extLst>
              <a:ext uri="{FF2B5EF4-FFF2-40B4-BE49-F238E27FC236}">
                <a16:creationId xmlns:a16="http://schemas.microsoft.com/office/drawing/2014/main" id="{BA9C7CC0-E1C5-AD59-238F-BA1805BAD7D0}"/>
              </a:ext>
            </a:extLst>
          </p:cNvPr>
          <p:cNvSpPr/>
          <p:nvPr/>
        </p:nvSpPr>
        <p:spPr>
          <a:xfrm>
            <a:off x="4464105" y="5051419"/>
            <a:ext cx="591185" cy="130520"/>
          </a:xfrm>
          <a:custGeom>
            <a:avLst/>
            <a:gdLst>
              <a:gd name="connsiteX0" fmla="*/ 3120 w 591185"/>
              <a:gd name="connsiteY0" fmla="*/ 38106 h 130520"/>
              <a:gd name="connsiteX1" fmla="*/ 384120 w 591185"/>
              <a:gd name="connsiteY1" fmla="*/ 6 h 130520"/>
              <a:gd name="connsiteX2" fmla="*/ 539695 w 591185"/>
              <a:gd name="connsiteY2" fmla="*/ 34931 h 130520"/>
              <a:gd name="connsiteX3" fmla="*/ 444445 w 591185"/>
              <a:gd name="connsiteY3" fmla="*/ 6356 h 130520"/>
              <a:gd name="connsiteX4" fmla="*/ 590495 w 591185"/>
              <a:gd name="connsiteY4" fmla="*/ 19056 h 130520"/>
              <a:gd name="connsiteX5" fmla="*/ 501595 w 591185"/>
              <a:gd name="connsiteY5" fmla="*/ 69856 h 130520"/>
              <a:gd name="connsiteX6" fmla="*/ 552395 w 591185"/>
              <a:gd name="connsiteY6" fmla="*/ 130181 h 130520"/>
              <a:gd name="connsiteX7" fmla="*/ 530170 w 591185"/>
              <a:gd name="connsiteY7" fmla="*/ 41281 h 130520"/>
              <a:gd name="connsiteX8" fmla="*/ 396820 w 591185"/>
              <a:gd name="connsiteY8" fmla="*/ 31756 h 130520"/>
              <a:gd name="connsiteX9" fmla="*/ 215845 w 591185"/>
              <a:gd name="connsiteY9" fmla="*/ 9531 h 130520"/>
              <a:gd name="connsiteX10" fmla="*/ 3120 w 591185"/>
              <a:gd name="connsiteY10" fmla="*/ 38106 h 130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1185" h="130520">
                <a:moveTo>
                  <a:pt x="3120" y="38106"/>
                </a:moveTo>
                <a:cubicBezTo>
                  <a:pt x="31166" y="36519"/>
                  <a:pt x="294691" y="535"/>
                  <a:pt x="384120" y="6"/>
                </a:cubicBezTo>
                <a:cubicBezTo>
                  <a:pt x="473549" y="-523"/>
                  <a:pt x="529641" y="33873"/>
                  <a:pt x="539695" y="34931"/>
                </a:cubicBezTo>
                <a:cubicBezTo>
                  <a:pt x="549749" y="35989"/>
                  <a:pt x="435978" y="9002"/>
                  <a:pt x="444445" y="6356"/>
                </a:cubicBezTo>
                <a:cubicBezTo>
                  <a:pt x="452912" y="3710"/>
                  <a:pt x="580970" y="8473"/>
                  <a:pt x="590495" y="19056"/>
                </a:cubicBezTo>
                <a:cubicBezTo>
                  <a:pt x="600020" y="29639"/>
                  <a:pt x="507945" y="51335"/>
                  <a:pt x="501595" y="69856"/>
                </a:cubicBezTo>
                <a:cubicBezTo>
                  <a:pt x="495245" y="88377"/>
                  <a:pt x="547633" y="134943"/>
                  <a:pt x="552395" y="130181"/>
                </a:cubicBezTo>
                <a:cubicBezTo>
                  <a:pt x="557157" y="125419"/>
                  <a:pt x="556099" y="57685"/>
                  <a:pt x="530170" y="41281"/>
                </a:cubicBezTo>
                <a:cubicBezTo>
                  <a:pt x="504241" y="24877"/>
                  <a:pt x="449207" y="37048"/>
                  <a:pt x="396820" y="31756"/>
                </a:cubicBezTo>
                <a:cubicBezTo>
                  <a:pt x="344433" y="26464"/>
                  <a:pt x="288341" y="10589"/>
                  <a:pt x="215845" y="9531"/>
                </a:cubicBezTo>
                <a:cubicBezTo>
                  <a:pt x="143349" y="8473"/>
                  <a:pt x="-24926" y="39693"/>
                  <a:pt x="3120" y="38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D2BBF7B4-5DFC-E2B2-AB63-905B6428F3E8}"/>
              </a:ext>
            </a:extLst>
          </p:cNvPr>
          <p:cNvSpPr/>
          <p:nvPr/>
        </p:nvSpPr>
        <p:spPr>
          <a:xfrm>
            <a:off x="4901966" y="5003169"/>
            <a:ext cx="786456" cy="200665"/>
          </a:xfrm>
          <a:custGeom>
            <a:avLst/>
            <a:gdLst>
              <a:gd name="connsiteX0" fmla="*/ 234 w 786456"/>
              <a:gd name="connsiteY0" fmla="*/ 200656 h 200665"/>
              <a:gd name="connsiteX1" fmla="*/ 203434 w 786456"/>
              <a:gd name="connsiteY1" fmla="*/ 83181 h 200665"/>
              <a:gd name="connsiteX2" fmla="*/ 384409 w 786456"/>
              <a:gd name="connsiteY2" fmla="*/ 64131 h 200665"/>
              <a:gd name="connsiteX3" fmla="*/ 279634 w 786456"/>
              <a:gd name="connsiteY3" fmla="*/ 54606 h 200665"/>
              <a:gd name="connsiteX4" fmla="*/ 457434 w 786456"/>
              <a:gd name="connsiteY4" fmla="*/ 32381 h 200665"/>
              <a:gd name="connsiteX5" fmla="*/ 441559 w 786456"/>
              <a:gd name="connsiteY5" fmla="*/ 6981 h 200665"/>
              <a:gd name="connsiteX6" fmla="*/ 666984 w 786456"/>
              <a:gd name="connsiteY6" fmla="*/ 35556 h 200665"/>
              <a:gd name="connsiteX7" fmla="*/ 781284 w 786456"/>
              <a:gd name="connsiteY7" fmla="*/ 3806 h 200665"/>
              <a:gd name="connsiteX8" fmla="*/ 505059 w 786456"/>
              <a:gd name="connsiteY8" fmla="*/ 10156 h 200665"/>
              <a:gd name="connsiteX9" fmla="*/ 244709 w 786456"/>
              <a:gd name="connsiteY9" fmla="*/ 89531 h 200665"/>
              <a:gd name="connsiteX10" fmla="*/ 234 w 786456"/>
              <a:gd name="connsiteY10" fmla="*/ 200656 h 20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86456" h="200665">
                <a:moveTo>
                  <a:pt x="234" y="200656"/>
                </a:moveTo>
                <a:cubicBezTo>
                  <a:pt x="-6645" y="199598"/>
                  <a:pt x="139405" y="105935"/>
                  <a:pt x="203434" y="83181"/>
                </a:cubicBezTo>
                <a:cubicBezTo>
                  <a:pt x="267463" y="60427"/>
                  <a:pt x="371709" y="68894"/>
                  <a:pt x="384409" y="64131"/>
                </a:cubicBezTo>
                <a:cubicBezTo>
                  <a:pt x="397109" y="59368"/>
                  <a:pt x="267463" y="59898"/>
                  <a:pt x="279634" y="54606"/>
                </a:cubicBezTo>
                <a:cubicBezTo>
                  <a:pt x="291805" y="49314"/>
                  <a:pt x="430447" y="40318"/>
                  <a:pt x="457434" y="32381"/>
                </a:cubicBezTo>
                <a:cubicBezTo>
                  <a:pt x="484421" y="24444"/>
                  <a:pt x="406634" y="6452"/>
                  <a:pt x="441559" y="6981"/>
                </a:cubicBezTo>
                <a:cubicBezTo>
                  <a:pt x="476484" y="7510"/>
                  <a:pt x="610363" y="36085"/>
                  <a:pt x="666984" y="35556"/>
                </a:cubicBezTo>
                <a:cubicBezTo>
                  <a:pt x="723605" y="35027"/>
                  <a:pt x="808272" y="8039"/>
                  <a:pt x="781284" y="3806"/>
                </a:cubicBezTo>
                <a:cubicBezTo>
                  <a:pt x="754297" y="-427"/>
                  <a:pt x="594488" y="-4131"/>
                  <a:pt x="505059" y="10156"/>
                </a:cubicBezTo>
                <a:cubicBezTo>
                  <a:pt x="415630" y="24443"/>
                  <a:pt x="327259" y="62543"/>
                  <a:pt x="244709" y="89531"/>
                </a:cubicBezTo>
                <a:cubicBezTo>
                  <a:pt x="162159" y="116519"/>
                  <a:pt x="7113" y="201714"/>
                  <a:pt x="234" y="200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 65">
            <a:extLst>
              <a:ext uri="{FF2B5EF4-FFF2-40B4-BE49-F238E27FC236}">
                <a16:creationId xmlns:a16="http://schemas.microsoft.com/office/drawing/2014/main" id="{0F57CC7E-2FE2-1DA4-F7D6-7949C1D739F0}"/>
              </a:ext>
            </a:extLst>
          </p:cNvPr>
          <p:cNvSpPr/>
          <p:nvPr/>
        </p:nvSpPr>
        <p:spPr>
          <a:xfrm>
            <a:off x="4367595" y="5065367"/>
            <a:ext cx="665117" cy="113733"/>
          </a:xfrm>
          <a:custGeom>
            <a:avLst/>
            <a:gdLst>
              <a:gd name="connsiteX0" fmla="*/ 10730 w 665117"/>
              <a:gd name="connsiteY0" fmla="*/ 1933 h 113733"/>
              <a:gd name="connsiteX1" fmla="*/ 80580 w 665117"/>
              <a:gd name="connsiteY1" fmla="*/ 20983 h 113733"/>
              <a:gd name="connsiteX2" fmla="*/ 496505 w 665117"/>
              <a:gd name="connsiteY2" fmla="*/ 94008 h 113733"/>
              <a:gd name="connsiteX3" fmla="*/ 480630 w 665117"/>
              <a:gd name="connsiteY3" fmla="*/ 100358 h 113733"/>
              <a:gd name="connsiteX4" fmla="*/ 636205 w 665117"/>
              <a:gd name="connsiteY4" fmla="*/ 71783 h 113733"/>
              <a:gd name="connsiteX5" fmla="*/ 566355 w 665117"/>
              <a:gd name="connsiteY5" fmla="*/ 113058 h 113733"/>
              <a:gd name="connsiteX6" fmla="*/ 664780 w 665117"/>
              <a:gd name="connsiteY6" fmla="*/ 97183 h 113733"/>
              <a:gd name="connsiteX7" fmla="*/ 525080 w 665117"/>
              <a:gd name="connsiteY7" fmla="*/ 94008 h 113733"/>
              <a:gd name="connsiteX8" fmla="*/ 423480 w 665117"/>
              <a:gd name="connsiteY8" fmla="*/ 59083 h 113733"/>
              <a:gd name="connsiteX9" fmla="*/ 223455 w 665117"/>
              <a:gd name="connsiteY9" fmla="*/ 59083 h 113733"/>
              <a:gd name="connsiteX10" fmla="*/ 10730 w 665117"/>
              <a:gd name="connsiteY10" fmla="*/ 1933 h 11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65117" h="113733">
                <a:moveTo>
                  <a:pt x="10730" y="1933"/>
                </a:moveTo>
                <a:cubicBezTo>
                  <a:pt x="-13082" y="-4417"/>
                  <a:pt x="-383" y="5637"/>
                  <a:pt x="80580" y="20983"/>
                </a:cubicBezTo>
                <a:cubicBezTo>
                  <a:pt x="161543" y="36329"/>
                  <a:pt x="429830" y="80779"/>
                  <a:pt x="496505" y="94008"/>
                </a:cubicBezTo>
                <a:cubicBezTo>
                  <a:pt x="563180" y="107237"/>
                  <a:pt x="457347" y="104062"/>
                  <a:pt x="480630" y="100358"/>
                </a:cubicBezTo>
                <a:cubicBezTo>
                  <a:pt x="503913" y="96654"/>
                  <a:pt x="621918" y="69666"/>
                  <a:pt x="636205" y="71783"/>
                </a:cubicBezTo>
                <a:cubicBezTo>
                  <a:pt x="650493" y="73900"/>
                  <a:pt x="561593" y="108825"/>
                  <a:pt x="566355" y="113058"/>
                </a:cubicBezTo>
                <a:cubicBezTo>
                  <a:pt x="571117" y="117291"/>
                  <a:pt x="671659" y="100358"/>
                  <a:pt x="664780" y="97183"/>
                </a:cubicBezTo>
                <a:cubicBezTo>
                  <a:pt x="657901" y="94008"/>
                  <a:pt x="565297" y="100358"/>
                  <a:pt x="525080" y="94008"/>
                </a:cubicBezTo>
                <a:cubicBezTo>
                  <a:pt x="484863" y="87658"/>
                  <a:pt x="473751" y="64904"/>
                  <a:pt x="423480" y="59083"/>
                </a:cubicBezTo>
                <a:cubicBezTo>
                  <a:pt x="373209" y="53262"/>
                  <a:pt x="286955" y="65962"/>
                  <a:pt x="223455" y="59083"/>
                </a:cubicBezTo>
                <a:cubicBezTo>
                  <a:pt x="159955" y="52204"/>
                  <a:pt x="34542" y="8283"/>
                  <a:pt x="10730" y="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 66">
            <a:extLst>
              <a:ext uri="{FF2B5EF4-FFF2-40B4-BE49-F238E27FC236}">
                <a16:creationId xmlns:a16="http://schemas.microsoft.com/office/drawing/2014/main" id="{3047CAED-047A-98B9-2EE2-874F42232B87}"/>
              </a:ext>
            </a:extLst>
          </p:cNvPr>
          <p:cNvSpPr/>
          <p:nvPr/>
        </p:nvSpPr>
        <p:spPr>
          <a:xfrm>
            <a:off x="4876800" y="5028925"/>
            <a:ext cx="762114" cy="190775"/>
          </a:xfrm>
          <a:custGeom>
            <a:avLst/>
            <a:gdLst>
              <a:gd name="connsiteX0" fmla="*/ 0 w 762114"/>
              <a:gd name="connsiteY0" fmla="*/ 190775 h 190775"/>
              <a:gd name="connsiteX1" fmla="*/ 438150 w 762114"/>
              <a:gd name="connsiteY1" fmla="*/ 86000 h 190775"/>
              <a:gd name="connsiteX2" fmla="*/ 317500 w 762114"/>
              <a:gd name="connsiteY2" fmla="*/ 136800 h 190775"/>
              <a:gd name="connsiteX3" fmla="*/ 612775 w 762114"/>
              <a:gd name="connsiteY3" fmla="*/ 54250 h 190775"/>
              <a:gd name="connsiteX4" fmla="*/ 482600 w 762114"/>
              <a:gd name="connsiteY4" fmla="*/ 117750 h 190775"/>
              <a:gd name="connsiteX5" fmla="*/ 762000 w 762114"/>
              <a:gd name="connsiteY5" fmla="*/ 275 h 190775"/>
              <a:gd name="connsiteX6" fmla="*/ 444500 w 762114"/>
              <a:gd name="connsiteY6" fmla="*/ 82825 h 190775"/>
              <a:gd name="connsiteX7" fmla="*/ 53975 w 762114"/>
              <a:gd name="connsiteY7" fmla="*/ 178075 h 190775"/>
              <a:gd name="connsiteX8" fmla="*/ 0 w 762114"/>
              <a:gd name="connsiteY8" fmla="*/ 190775 h 19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2114" h="190775">
                <a:moveTo>
                  <a:pt x="0" y="190775"/>
                </a:moveTo>
                <a:lnTo>
                  <a:pt x="438150" y="86000"/>
                </a:lnTo>
                <a:cubicBezTo>
                  <a:pt x="491067" y="77004"/>
                  <a:pt x="288396" y="142092"/>
                  <a:pt x="317500" y="136800"/>
                </a:cubicBezTo>
                <a:cubicBezTo>
                  <a:pt x="346604" y="131508"/>
                  <a:pt x="585258" y="57425"/>
                  <a:pt x="612775" y="54250"/>
                </a:cubicBezTo>
                <a:cubicBezTo>
                  <a:pt x="640292" y="51075"/>
                  <a:pt x="457729" y="126746"/>
                  <a:pt x="482600" y="117750"/>
                </a:cubicBezTo>
                <a:cubicBezTo>
                  <a:pt x="507471" y="108754"/>
                  <a:pt x="768350" y="6096"/>
                  <a:pt x="762000" y="275"/>
                </a:cubicBezTo>
                <a:cubicBezTo>
                  <a:pt x="755650" y="-5546"/>
                  <a:pt x="444500" y="82825"/>
                  <a:pt x="444500" y="82825"/>
                </a:cubicBezTo>
                <a:lnTo>
                  <a:pt x="53975" y="178075"/>
                </a:lnTo>
                <a:lnTo>
                  <a:pt x="0" y="1907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 67">
            <a:extLst>
              <a:ext uri="{FF2B5EF4-FFF2-40B4-BE49-F238E27FC236}">
                <a16:creationId xmlns:a16="http://schemas.microsoft.com/office/drawing/2014/main" id="{747DFDAD-33AC-9459-819E-7D41F28B01D8}"/>
              </a:ext>
            </a:extLst>
          </p:cNvPr>
          <p:cNvSpPr/>
          <p:nvPr/>
        </p:nvSpPr>
        <p:spPr>
          <a:xfrm>
            <a:off x="4977324" y="5119632"/>
            <a:ext cx="538089" cy="151539"/>
          </a:xfrm>
          <a:custGeom>
            <a:avLst/>
            <a:gdLst>
              <a:gd name="connsiteX0" fmla="*/ 58226 w 538089"/>
              <a:gd name="connsiteY0" fmla="*/ 100068 h 151539"/>
              <a:gd name="connsiteX1" fmla="*/ 515426 w 538089"/>
              <a:gd name="connsiteY1" fmla="*/ 1643 h 151539"/>
              <a:gd name="connsiteX2" fmla="*/ 394776 w 538089"/>
              <a:gd name="connsiteY2" fmla="*/ 36568 h 151539"/>
              <a:gd name="connsiteX3" fmla="*/ 537651 w 538089"/>
              <a:gd name="connsiteY3" fmla="*/ 11168 h 151539"/>
              <a:gd name="connsiteX4" fmla="*/ 337626 w 538089"/>
              <a:gd name="connsiteY4" fmla="*/ 93718 h 151539"/>
              <a:gd name="connsiteX5" fmla="*/ 1076 w 538089"/>
              <a:gd name="connsiteY5" fmla="*/ 150868 h 151539"/>
              <a:gd name="connsiteX6" fmla="*/ 458276 w 538089"/>
              <a:gd name="connsiteY6" fmla="*/ 55618 h 151539"/>
              <a:gd name="connsiteX7" fmla="*/ 58226 w 538089"/>
              <a:gd name="connsiteY7" fmla="*/ 100068 h 15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8089" h="151539">
                <a:moveTo>
                  <a:pt x="58226" y="100068"/>
                </a:moveTo>
                <a:cubicBezTo>
                  <a:pt x="67751" y="91072"/>
                  <a:pt x="459334" y="12226"/>
                  <a:pt x="515426" y="1643"/>
                </a:cubicBezTo>
                <a:cubicBezTo>
                  <a:pt x="571518" y="-8940"/>
                  <a:pt x="391072" y="34981"/>
                  <a:pt x="394776" y="36568"/>
                </a:cubicBezTo>
                <a:cubicBezTo>
                  <a:pt x="398480" y="38155"/>
                  <a:pt x="547176" y="1643"/>
                  <a:pt x="537651" y="11168"/>
                </a:cubicBezTo>
                <a:cubicBezTo>
                  <a:pt x="528126" y="20693"/>
                  <a:pt x="427055" y="70435"/>
                  <a:pt x="337626" y="93718"/>
                </a:cubicBezTo>
                <a:cubicBezTo>
                  <a:pt x="248197" y="117001"/>
                  <a:pt x="-19032" y="157218"/>
                  <a:pt x="1076" y="150868"/>
                </a:cubicBezTo>
                <a:cubicBezTo>
                  <a:pt x="21184" y="144518"/>
                  <a:pt x="442401" y="64085"/>
                  <a:pt x="458276" y="55618"/>
                </a:cubicBezTo>
                <a:cubicBezTo>
                  <a:pt x="474151" y="47151"/>
                  <a:pt x="48701" y="109064"/>
                  <a:pt x="58226" y="100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 68">
            <a:extLst>
              <a:ext uri="{FF2B5EF4-FFF2-40B4-BE49-F238E27FC236}">
                <a16:creationId xmlns:a16="http://schemas.microsoft.com/office/drawing/2014/main" id="{2B8D38FE-CABF-B766-193E-55C14183DCFE}"/>
              </a:ext>
            </a:extLst>
          </p:cNvPr>
          <p:cNvSpPr/>
          <p:nvPr/>
        </p:nvSpPr>
        <p:spPr>
          <a:xfrm>
            <a:off x="4479182" y="5118097"/>
            <a:ext cx="540852" cy="204052"/>
          </a:xfrm>
          <a:custGeom>
            <a:avLst/>
            <a:gdLst>
              <a:gd name="connsiteX0" fmla="*/ 3918 w 540852"/>
              <a:gd name="connsiteY0" fmla="*/ 6353 h 204052"/>
              <a:gd name="connsiteX1" fmla="*/ 330943 w 540852"/>
              <a:gd name="connsiteY1" fmla="*/ 82553 h 204052"/>
              <a:gd name="connsiteX2" fmla="*/ 276968 w 540852"/>
              <a:gd name="connsiteY2" fmla="*/ 85728 h 204052"/>
              <a:gd name="connsiteX3" fmla="*/ 416668 w 540852"/>
              <a:gd name="connsiteY3" fmla="*/ 25403 h 204052"/>
              <a:gd name="connsiteX4" fmla="*/ 492868 w 540852"/>
              <a:gd name="connsiteY4" fmla="*/ 76203 h 204052"/>
              <a:gd name="connsiteX5" fmla="*/ 492868 w 540852"/>
              <a:gd name="connsiteY5" fmla="*/ 98428 h 204052"/>
              <a:gd name="connsiteX6" fmla="*/ 362693 w 540852"/>
              <a:gd name="connsiteY6" fmla="*/ 120653 h 204052"/>
              <a:gd name="connsiteX7" fmla="*/ 476993 w 540852"/>
              <a:gd name="connsiteY7" fmla="*/ 133353 h 204052"/>
              <a:gd name="connsiteX8" fmla="*/ 416668 w 540852"/>
              <a:gd name="connsiteY8" fmla="*/ 203203 h 204052"/>
              <a:gd name="connsiteX9" fmla="*/ 515093 w 540852"/>
              <a:gd name="connsiteY9" fmla="*/ 79378 h 204052"/>
              <a:gd name="connsiteX10" fmla="*/ 527793 w 540852"/>
              <a:gd name="connsiteY10" fmla="*/ 57153 h 204052"/>
              <a:gd name="connsiteX11" fmla="*/ 349993 w 540852"/>
              <a:gd name="connsiteY11" fmla="*/ 66678 h 204052"/>
              <a:gd name="connsiteX12" fmla="*/ 184893 w 540852"/>
              <a:gd name="connsiteY12" fmla="*/ 3 h 204052"/>
              <a:gd name="connsiteX13" fmla="*/ 292843 w 540852"/>
              <a:gd name="connsiteY13" fmla="*/ 69853 h 204052"/>
              <a:gd name="connsiteX14" fmla="*/ 159493 w 540852"/>
              <a:gd name="connsiteY14" fmla="*/ 50803 h 204052"/>
              <a:gd name="connsiteX15" fmla="*/ 3918 w 540852"/>
              <a:gd name="connsiteY15" fmla="*/ 6353 h 20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0852" h="204052">
                <a:moveTo>
                  <a:pt x="3918" y="6353"/>
                </a:moveTo>
                <a:cubicBezTo>
                  <a:pt x="32493" y="11645"/>
                  <a:pt x="285435" y="69324"/>
                  <a:pt x="330943" y="82553"/>
                </a:cubicBezTo>
                <a:cubicBezTo>
                  <a:pt x="376451" y="95782"/>
                  <a:pt x="262681" y="95253"/>
                  <a:pt x="276968" y="85728"/>
                </a:cubicBezTo>
                <a:cubicBezTo>
                  <a:pt x="291255" y="76203"/>
                  <a:pt x="380685" y="26991"/>
                  <a:pt x="416668" y="25403"/>
                </a:cubicBezTo>
                <a:cubicBezTo>
                  <a:pt x="452651" y="23816"/>
                  <a:pt x="480168" y="64032"/>
                  <a:pt x="492868" y="76203"/>
                </a:cubicBezTo>
                <a:cubicBezTo>
                  <a:pt x="505568" y="88374"/>
                  <a:pt x="514564" y="91020"/>
                  <a:pt x="492868" y="98428"/>
                </a:cubicBezTo>
                <a:cubicBezTo>
                  <a:pt x="471172" y="105836"/>
                  <a:pt x="365339" y="114832"/>
                  <a:pt x="362693" y="120653"/>
                </a:cubicBezTo>
                <a:cubicBezTo>
                  <a:pt x="360047" y="126474"/>
                  <a:pt x="467997" y="119595"/>
                  <a:pt x="476993" y="133353"/>
                </a:cubicBezTo>
                <a:cubicBezTo>
                  <a:pt x="485989" y="147111"/>
                  <a:pt x="410318" y="212199"/>
                  <a:pt x="416668" y="203203"/>
                </a:cubicBezTo>
                <a:cubicBezTo>
                  <a:pt x="423018" y="194207"/>
                  <a:pt x="496572" y="103720"/>
                  <a:pt x="515093" y="79378"/>
                </a:cubicBezTo>
                <a:cubicBezTo>
                  <a:pt x="533614" y="55036"/>
                  <a:pt x="555310" y="59270"/>
                  <a:pt x="527793" y="57153"/>
                </a:cubicBezTo>
                <a:cubicBezTo>
                  <a:pt x="500276" y="55036"/>
                  <a:pt x="407143" y="76203"/>
                  <a:pt x="349993" y="66678"/>
                </a:cubicBezTo>
                <a:cubicBezTo>
                  <a:pt x="292843" y="57153"/>
                  <a:pt x="194418" y="-526"/>
                  <a:pt x="184893" y="3"/>
                </a:cubicBezTo>
                <a:cubicBezTo>
                  <a:pt x="175368" y="532"/>
                  <a:pt x="297076" y="61386"/>
                  <a:pt x="292843" y="69853"/>
                </a:cubicBezTo>
                <a:cubicBezTo>
                  <a:pt x="288610" y="78320"/>
                  <a:pt x="208176" y="61386"/>
                  <a:pt x="159493" y="50803"/>
                </a:cubicBezTo>
                <a:cubicBezTo>
                  <a:pt x="110810" y="40220"/>
                  <a:pt x="-24657" y="1061"/>
                  <a:pt x="3918" y="6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 69">
            <a:extLst>
              <a:ext uri="{FF2B5EF4-FFF2-40B4-BE49-F238E27FC236}">
                <a16:creationId xmlns:a16="http://schemas.microsoft.com/office/drawing/2014/main" id="{4DCA987F-5900-C441-B1A4-A3DFDE309F8C}"/>
              </a:ext>
            </a:extLst>
          </p:cNvPr>
          <p:cNvSpPr/>
          <p:nvPr/>
        </p:nvSpPr>
        <p:spPr>
          <a:xfrm>
            <a:off x="4324472" y="4937061"/>
            <a:ext cx="723778" cy="168402"/>
          </a:xfrm>
          <a:custGeom>
            <a:avLst/>
            <a:gdLst>
              <a:gd name="connsiteX0" fmla="*/ 69728 w 723778"/>
              <a:gd name="connsiteY0" fmla="*/ 64 h 168402"/>
              <a:gd name="connsiteX1" fmla="*/ 12578 w 723778"/>
              <a:gd name="connsiteY1" fmla="*/ 88964 h 168402"/>
              <a:gd name="connsiteX2" fmla="*/ 352303 w 723778"/>
              <a:gd name="connsiteY2" fmla="*/ 73089 h 168402"/>
              <a:gd name="connsiteX3" fmla="*/ 193553 w 723778"/>
              <a:gd name="connsiteY3" fmla="*/ 79439 h 168402"/>
              <a:gd name="connsiteX4" fmla="*/ 533278 w 723778"/>
              <a:gd name="connsiteY4" fmla="*/ 54039 h 168402"/>
              <a:gd name="connsiteX5" fmla="*/ 723778 w 723778"/>
              <a:gd name="connsiteY5" fmla="*/ 95314 h 168402"/>
              <a:gd name="connsiteX6" fmla="*/ 533278 w 723778"/>
              <a:gd name="connsiteY6" fmla="*/ 69914 h 168402"/>
              <a:gd name="connsiteX7" fmla="*/ 307853 w 723778"/>
              <a:gd name="connsiteY7" fmla="*/ 92139 h 168402"/>
              <a:gd name="connsiteX8" fmla="*/ 295153 w 723778"/>
              <a:gd name="connsiteY8" fmla="*/ 101664 h 168402"/>
              <a:gd name="connsiteX9" fmla="*/ 276103 w 723778"/>
              <a:gd name="connsiteY9" fmla="*/ 130239 h 168402"/>
              <a:gd name="connsiteX10" fmla="*/ 171328 w 723778"/>
              <a:gd name="connsiteY10" fmla="*/ 168339 h 168402"/>
              <a:gd name="connsiteX11" fmla="*/ 215778 w 723778"/>
              <a:gd name="connsiteY11" fmla="*/ 120714 h 168402"/>
              <a:gd name="connsiteX12" fmla="*/ 111003 w 723778"/>
              <a:gd name="connsiteY12" fmla="*/ 114364 h 168402"/>
              <a:gd name="connsiteX13" fmla="*/ 37978 w 723778"/>
              <a:gd name="connsiteY13" fmla="*/ 104839 h 168402"/>
              <a:gd name="connsiteX14" fmla="*/ 69728 w 723778"/>
              <a:gd name="connsiteY14" fmla="*/ 64 h 168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23778" h="168402">
                <a:moveTo>
                  <a:pt x="69728" y="64"/>
                </a:moveTo>
                <a:cubicBezTo>
                  <a:pt x="65495" y="-2582"/>
                  <a:pt x="-34518" y="76793"/>
                  <a:pt x="12578" y="88964"/>
                </a:cubicBezTo>
                <a:cubicBezTo>
                  <a:pt x="59674" y="101135"/>
                  <a:pt x="322141" y="74676"/>
                  <a:pt x="352303" y="73089"/>
                </a:cubicBezTo>
                <a:cubicBezTo>
                  <a:pt x="382465" y="71502"/>
                  <a:pt x="163390" y="82614"/>
                  <a:pt x="193553" y="79439"/>
                </a:cubicBezTo>
                <a:cubicBezTo>
                  <a:pt x="223716" y="76264"/>
                  <a:pt x="444907" y="51393"/>
                  <a:pt x="533278" y="54039"/>
                </a:cubicBezTo>
                <a:cubicBezTo>
                  <a:pt x="621649" y="56685"/>
                  <a:pt x="723778" y="92668"/>
                  <a:pt x="723778" y="95314"/>
                </a:cubicBezTo>
                <a:cubicBezTo>
                  <a:pt x="723778" y="97960"/>
                  <a:pt x="602599" y="70443"/>
                  <a:pt x="533278" y="69914"/>
                </a:cubicBezTo>
                <a:cubicBezTo>
                  <a:pt x="463957" y="69385"/>
                  <a:pt x="347541" y="86847"/>
                  <a:pt x="307853" y="92139"/>
                </a:cubicBezTo>
                <a:cubicBezTo>
                  <a:pt x="268166" y="97431"/>
                  <a:pt x="300445" y="95314"/>
                  <a:pt x="295153" y="101664"/>
                </a:cubicBezTo>
                <a:cubicBezTo>
                  <a:pt x="289861" y="108014"/>
                  <a:pt x="296740" y="119127"/>
                  <a:pt x="276103" y="130239"/>
                </a:cubicBezTo>
                <a:cubicBezTo>
                  <a:pt x="255466" y="141351"/>
                  <a:pt x="181382" y="169926"/>
                  <a:pt x="171328" y="168339"/>
                </a:cubicBezTo>
                <a:cubicBezTo>
                  <a:pt x="161274" y="166752"/>
                  <a:pt x="225832" y="129710"/>
                  <a:pt x="215778" y="120714"/>
                </a:cubicBezTo>
                <a:cubicBezTo>
                  <a:pt x="205724" y="111718"/>
                  <a:pt x="140636" y="117010"/>
                  <a:pt x="111003" y="114364"/>
                </a:cubicBezTo>
                <a:cubicBezTo>
                  <a:pt x="81370" y="111718"/>
                  <a:pt x="48032" y="119126"/>
                  <a:pt x="37978" y="104839"/>
                </a:cubicBezTo>
                <a:cubicBezTo>
                  <a:pt x="27924" y="90552"/>
                  <a:pt x="73961" y="2710"/>
                  <a:pt x="69728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 70">
            <a:extLst>
              <a:ext uri="{FF2B5EF4-FFF2-40B4-BE49-F238E27FC236}">
                <a16:creationId xmlns:a16="http://schemas.microsoft.com/office/drawing/2014/main" id="{318BCE70-C720-20FE-F572-03FE50BC9DF0}"/>
              </a:ext>
            </a:extLst>
          </p:cNvPr>
          <p:cNvSpPr/>
          <p:nvPr/>
        </p:nvSpPr>
        <p:spPr>
          <a:xfrm>
            <a:off x="4972050" y="4973636"/>
            <a:ext cx="727085" cy="58739"/>
          </a:xfrm>
          <a:custGeom>
            <a:avLst/>
            <a:gdLst>
              <a:gd name="connsiteX0" fmla="*/ 0 w 727085"/>
              <a:gd name="connsiteY0" fmla="*/ 58739 h 58739"/>
              <a:gd name="connsiteX1" fmla="*/ 184150 w 727085"/>
              <a:gd name="connsiteY1" fmla="*/ 7939 h 58739"/>
              <a:gd name="connsiteX2" fmla="*/ 412750 w 727085"/>
              <a:gd name="connsiteY2" fmla="*/ 33339 h 58739"/>
              <a:gd name="connsiteX3" fmla="*/ 352425 w 727085"/>
              <a:gd name="connsiteY3" fmla="*/ 4764 h 58739"/>
              <a:gd name="connsiteX4" fmla="*/ 593725 w 727085"/>
              <a:gd name="connsiteY4" fmla="*/ 4764 h 58739"/>
              <a:gd name="connsiteX5" fmla="*/ 463550 w 727085"/>
              <a:gd name="connsiteY5" fmla="*/ 1589 h 58739"/>
              <a:gd name="connsiteX6" fmla="*/ 727075 w 727085"/>
              <a:gd name="connsiteY6" fmla="*/ 33339 h 58739"/>
              <a:gd name="connsiteX7" fmla="*/ 473075 w 727085"/>
              <a:gd name="connsiteY7" fmla="*/ 17464 h 58739"/>
              <a:gd name="connsiteX8" fmla="*/ 311150 w 727085"/>
              <a:gd name="connsiteY8" fmla="*/ 20639 h 58739"/>
              <a:gd name="connsiteX9" fmla="*/ 111125 w 727085"/>
              <a:gd name="connsiteY9" fmla="*/ 36514 h 58739"/>
              <a:gd name="connsiteX10" fmla="*/ 247650 w 727085"/>
              <a:gd name="connsiteY10" fmla="*/ 20639 h 58739"/>
              <a:gd name="connsiteX11" fmla="*/ 0 w 727085"/>
              <a:gd name="connsiteY11" fmla="*/ 58739 h 5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7085" h="58739">
                <a:moveTo>
                  <a:pt x="0" y="58739"/>
                </a:moveTo>
                <a:cubicBezTo>
                  <a:pt x="57679" y="35455"/>
                  <a:pt x="115358" y="12172"/>
                  <a:pt x="184150" y="7939"/>
                </a:cubicBezTo>
                <a:cubicBezTo>
                  <a:pt x="252942" y="3706"/>
                  <a:pt x="384704" y="33868"/>
                  <a:pt x="412750" y="33339"/>
                </a:cubicBezTo>
                <a:cubicBezTo>
                  <a:pt x="440796" y="32810"/>
                  <a:pt x="322263" y="9526"/>
                  <a:pt x="352425" y="4764"/>
                </a:cubicBezTo>
                <a:cubicBezTo>
                  <a:pt x="382588" y="1"/>
                  <a:pt x="593725" y="4764"/>
                  <a:pt x="593725" y="4764"/>
                </a:cubicBezTo>
                <a:cubicBezTo>
                  <a:pt x="612246" y="4235"/>
                  <a:pt x="441325" y="-3174"/>
                  <a:pt x="463550" y="1589"/>
                </a:cubicBezTo>
                <a:cubicBezTo>
                  <a:pt x="485775" y="6351"/>
                  <a:pt x="725488" y="30693"/>
                  <a:pt x="727075" y="33339"/>
                </a:cubicBezTo>
                <a:cubicBezTo>
                  <a:pt x="728663" y="35985"/>
                  <a:pt x="542396" y="19581"/>
                  <a:pt x="473075" y="17464"/>
                </a:cubicBezTo>
                <a:cubicBezTo>
                  <a:pt x="403754" y="15347"/>
                  <a:pt x="371475" y="17464"/>
                  <a:pt x="311150" y="20639"/>
                </a:cubicBezTo>
                <a:cubicBezTo>
                  <a:pt x="250825" y="23814"/>
                  <a:pt x="121708" y="36514"/>
                  <a:pt x="111125" y="36514"/>
                </a:cubicBezTo>
                <a:cubicBezTo>
                  <a:pt x="100542" y="36514"/>
                  <a:pt x="247650" y="20639"/>
                  <a:pt x="247650" y="20639"/>
                </a:cubicBezTo>
                <a:lnTo>
                  <a:pt x="0" y="587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 71">
            <a:extLst>
              <a:ext uri="{FF2B5EF4-FFF2-40B4-BE49-F238E27FC236}">
                <a16:creationId xmlns:a16="http://schemas.microsoft.com/office/drawing/2014/main" id="{478ED08F-55F6-9F57-AAE4-71100F4C44C9}"/>
              </a:ext>
            </a:extLst>
          </p:cNvPr>
          <p:cNvSpPr/>
          <p:nvPr/>
        </p:nvSpPr>
        <p:spPr>
          <a:xfrm>
            <a:off x="5070475" y="5022836"/>
            <a:ext cx="137237" cy="203914"/>
          </a:xfrm>
          <a:custGeom>
            <a:avLst/>
            <a:gdLst>
              <a:gd name="connsiteX0" fmla="*/ 0 w 137237"/>
              <a:gd name="connsiteY0" fmla="*/ 95264 h 203914"/>
              <a:gd name="connsiteX1" fmla="*/ 34925 w 137237"/>
              <a:gd name="connsiteY1" fmla="*/ 168289 h 203914"/>
              <a:gd name="connsiteX2" fmla="*/ 69850 w 137237"/>
              <a:gd name="connsiteY2" fmla="*/ 104789 h 203914"/>
              <a:gd name="connsiteX3" fmla="*/ 82550 w 137237"/>
              <a:gd name="connsiteY3" fmla="*/ 88914 h 203914"/>
              <a:gd name="connsiteX4" fmla="*/ 117475 w 137237"/>
              <a:gd name="connsiteY4" fmla="*/ 146064 h 203914"/>
              <a:gd name="connsiteX5" fmla="*/ 101600 w 137237"/>
              <a:gd name="connsiteY5" fmla="*/ 14 h 203914"/>
              <a:gd name="connsiteX6" fmla="*/ 136525 w 137237"/>
              <a:gd name="connsiteY6" fmla="*/ 155589 h 203914"/>
              <a:gd name="connsiteX7" fmla="*/ 63500 w 137237"/>
              <a:gd name="connsiteY7" fmla="*/ 34939 h 203914"/>
              <a:gd name="connsiteX8" fmla="*/ 34925 w 137237"/>
              <a:gd name="connsiteY8" fmla="*/ 203214 h 203914"/>
              <a:gd name="connsiteX9" fmla="*/ 0 w 137237"/>
              <a:gd name="connsiteY9" fmla="*/ 95264 h 20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237" h="203914">
                <a:moveTo>
                  <a:pt x="0" y="95264"/>
                </a:moveTo>
                <a:cubicBezTo>
                  <a:pt x="0" y="89443"/>
                  <a:pt x="23283" y="166702"/>
                  <a:pt x="34925" y="168289"/>
                </a:cubicBezTo>
                <a:cubicBezTo>
                  <a:pt x="46567" y="169876"/>
                  <a:pt x="61913" y="118018"/>
                  <a:pt x="69850" y="104789"/>
                </a:cubicBezTo>
                <a:cubicBezTo>
                  <a:pt x="77787" y="91560"/>
                  <a:pt x="74612" y="82035"/>
                  <a:pt x="82550" y="88914"/>
                </a:cubicBezTo>
                <a:cubicBezTo>
                  <a:pt x="90488" y="95793"/>
                  <a:pt x="114300" y="160881"/>
                  <a:pt x="117475" y="146064"/>
                </a:cubicBezTo>
                <a:cubicBezTo>
                  <a:pt x="120650" y="131247"/>
                  <a:pt x="98425" y="-1573"/>
                  <a:pt x="101600" y="14"/>
                </a:cubicBezTo>
                <a:cubicBezTo>
                  <a:pt x="104775" y="1601"/>
                  <a:pt x="142875" y="149768"/>
                  <a:pt x="136525" y="155589"/>
                </a:cubicBezTo>
                <a:cubicBezTo>
                  <a:pt x="130175" y="161410"/>
                  <a:pt x="80433" y="27002"/>
                  <a:pt x="63500" y="34939"/>
                </a:cubicBezTo>
                <a:cubicBezTo>
                  <a:pt x="46567" y="42876"/>
                  <a:pt x="42862" y="192631"/>
                  <a:pt x="34925" y="203214"/>
                </a:cubicBezTo>
                <a:cubicBezTo>
                  <a:pt x="26988" y="213797"/>
                  <a:pt x="0" y="101085"/>
                  <a:pt x="0" y="95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 72">
            <a:extLst>
              <a:ext uri="{FF2B5EF4-FFF2-40B4-BE49-F238E27FC236}">
                <a16:creationId xmlns:a16="http://schemas.microsoft.com/office/drawing/2014/main" id="{43376F73-9341-8229-92C8-E9C9DD468FBC}"/>
              </a:ext>
            </a:extLst>
          </p:cNvPr>
          <p:cNvSpPr/>
          <p:nvPr/>
        </p:nvSpPr>
        <p:spPr>
          <a:xfrm>
            <a:off x="4640910" y="5080000"/>
            <a:ext cx="61269" cy="126323"/>
          </a:xfrm>
          <a:custGeom>
            <a:avLst/>
            <a:gdLst>
              <a:gd name="connsiteX0" fmla="*/ 61265 w 61269"/>
              <a:gd name="connsiteY0" fmla="*/ 0 h 126323"/>
              <a:gd name="connsiteX1" fmla="*/ 4115 w 61269"/>
              <a:gd name="connsiteY1" fmla="*/ 114300 h 126323"/>
              <a:gd name="connsiteX2" fmla="*/ 7290 w 61269"/>
              <a:gd name="connsiteY2" fmla="*/ 114300 h 126323"/>
              <a:gd name="connsiteX3" fmla="*/ 61265 w 61269"/>
              <a:gd name="connsiteY3" fmla="*/ 0 h 12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69" h="126323">
                <a:moveTo>
                  <a:pt x="61265" y="0"/>
                </a:moveTo>
                <a:cubicBezTo>
                  <a:pt x="60736" y="0"/>
                  <a:pt x="13111" y="95250"/>
                  <a:pt x="4115" y="114300"/>
                </a:cubicBezTo>
                <a:cubicBezTo>
                  <a:pt x="-4881" y="133350"/>
                  <a:pt x="3057" y="127000"/>
                  <a:pt x="7290" y="114300"/>
                </a:cubicBezTo>
                <a:cubicBezTo>
                  <a:pt x="11523" y="101600"/>
                  <a:pt x="61794" y="0"/>
                  <a:pt x="6126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020AB828-F9BF-C115-2814-ABF5A78741F5}"/>
              </a:ext>
            </a:extLst>
          </p:cNvPr>
          <p:cNvSpPr/>
          <p:nvPr/>
        </p:nvSpPr>
        <p:spPr>
          <a:xfrm>
            <a:off x="5245019" y="5025727"/>
            <a:ext cx="60446" cy="165781"/>
          </a:xfrm>
          <a:custGeom>
            <a:avLst/>
            <a:gdLst>
              <a:gd name="connsiteX0" fmla="*/ 60406 w 60446"/>
              <a:gd name="connsiteY0" fmla="*/ 298 h 165781"/>
              <a:gd name="connsiteX1" fmla="*/ 9606 w 60446"/>
              <a:gd name="connsiteY1" fmla="*/ 76498 h 165781"/>
              <a:gd name="connsiteX2" fmla="*/ 22306 w 60446"/>
              <a:gd name="connsiteY2" fmla="*/ 165398 h 165781"/>
              <a:gd name="connsiteX3" fmla="*/ 81 w 60446"/>
              <a:gd name="connsiteY3" fmla="*/ 105073 h 165781"/>
              <a:gd name="connsiteX4" fmla="*/ 60406 w 60446"/>
              <a:gd name="connsiteY4" fmla="*/ 298 h 16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46" h="165781">
                <a:moveTo>
                  <a:pt x="60406" y="298"/>
                </a:moveTo>
                <a:cubicBezTo>
                  <a:pt x="61993" y="-4464"/>
                  <a:pt x="15956" y="48981"/>
                  <a:pt x="9606" y="76498"/>
                </a:cubicBezTo>
                <a:cubicBezTo>
                  <a:pt x="3256" y="104015"/>
                  <a:pt x="23893" y="160636"/>
                  <a:pt x="22306" y="165398"/>
                </a:cubicBezTo>
                <a:cubicBezTo>
                  <a:pt x="20719" y="170160"/>
                  <a:pt x="-1507" y="129415"/>
                  <a:pt x="81" y="105073"/>
                </a:cubicBezTo>
                <a:cubicBezTo>
                  <a:pt x="1668" y="80731"/>
                  <a:pt x="58819" y="5060"/>
                  <a:pt x="60406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 74">
            <a:extLst>
              <a:ext uri="{FF2B5EF4-FFF2-40B4-BE49-F238E27FC236}">
                <a16:creationId xmlns:a16="http://schemas.microsoft.com/office/drawing/2014/main" id="{00A9D28C-FDAA-2FB7-D22C-62A34CDC39D2}"/>
              </a:ext>
            </a:extLst>
          </p:cNvPr>
          <p:cNvSpPr/>
          <p:nvPr/>
        </p:nvSpPr>
        <p:spPr>
          <a:xfrm>
            <a:off x="5200163" y="5106423"/>
            <a:ext cx="404885" cy="163384"/>
          </a:xfrm>
          <a:custGeom>
            <a:avLst/>
            <a:gdLst>
              <a:gd name="connsiteX0" fmla="*/ 22712 w 404885"/>
              <a:gd name="connsiteY0" fmla="*/ 151377 h 163384"/>
              <a:gd name="connsiteX1" fmla="*/ 397362 w 404885"/>
              <a:gd name="connsiteY1" fmla="*/ 24377 h 163384"/>
              <a:gd name="connsiteX2" fmla="*/ 279887 w 404885"/>
              <a:gd name="connsiteY2" fmla="*/ 52952 h 163384"/>
              <a:gd name="connsiteX3" fmla="*/ 359262 w 404885"/>
              <a:gd name="connsiteY3" fmla="*/ 2152 h 163384"/>
              <a:gd name="connsiteX4" fmla="*/ 76687 w 404885"/>
              <a:gd name="connsiteY4" fmla="*/ 138677 h 163384"/>
              <a:gd name="connsiteX5" fmla="*/ 22712 w 404885"/>
              <a:gd name="connsiteY5" fmla="*/ 151377 h 163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885" h="163384">
                <a:moveTo>
                  <a:pt x="22712" y="151377"/>
                </a:moveTo>
                <a:cubicBezTo>
                  <a:pt x="76158" y="132327"/>
                  <a:pt x="354500" y="40781"/>
                  <a:pt x="397362" y="24377"/>
                </a:cubicBezTo>
                <a:cubicBezTo>
                  <a:pt x="440225" y="7973"/>
                  <a:pt x="286237" y="56656"/>
                  <a:pt x="279887" y="52952"/>
                </a:cubicBezTo>
                <a:cubicBezTo>
                  <a:pt x="273537" y="49248"/>
                  <a:pt x="393129" y="-12136"/>
                  <a:pt x="359262" y="2152"/>
                </a:cubicBezTo>
                <a:cubicBezTo>
                  <a:pt x="325395" y="16440"/>
                  <a:pt x="133837" y="110102"/>
                  <a:pt x="76687" y="138677"/>
                </a:cubicBezTo>
                <a:cubicBezTo>
                  <a:pt x="19537" y="167252"/>
                  <a:pt x="-30734" y="170427"/>
                  <a:pt x="22712" y="1513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 75">
            <a:extLst>
              <a:ext uri="{FF2B5EF4-FFF2-40B4-BE49-F238E27FC236}">
                <a16:creationId xmlns:a16="http://schemas.microsoft.com/office/drawing/2014/main" id="{2467276C-D033-6B40-B7B7-519CEA65054B}"/>
              </a:ext>
            </a:extLst>
          </p:cNvPr>
          <p:cNvSpPr/>
          <p:nvPr/>
        </p:nvSpPr>
        <p:spPr>
          <a:xfrm>
            <a:off x="3404807" y="3491148"/>
            <a:ext cx="322504" cy="989485"/>
          </a:xfrm>
          <a:custGeom>
            <a:avLst/>
            <a:gdLst>
              <a:gd name="connsiteX0" fmla="*/ 56850 w 322504"/>
              <a:gd name="connsiteY0" fmla="*/ 44532 h 989485"/>
              <a:gd name="connsiteX1" fmla="*/ 35079 w 322504"/>
              <a:gd name="connsiteY1" fmla="*/ 331915 h 989485"/>
              <a:gd name="connsiteX2" fmla="*/ 174416 w 322504"/>
              <a:gd name="connsiteY2" fmla="*/ 606235 h 989485"/>
              <a:gd name="connsiteX3" fmla="*/ 152644 w 322504"/>
              <a:gd name="connsiteY3" fmla="*/ 571401 h 989485"/>
              <a:gd name="connsiteX4" fmla="*/ 322462 w 322504"/>
              <a:gd name="connsiteY4" fmla="*/ 989412 h 989485"/>
              <a:gd name="connsiteX5" fmla="*/ 135227 w 322504"/>
              <a:gd name="connsiteY5" fmla="*/ 601881 h 989485"/>
              <a:gd name="connsiteX6" fmla="*/ 117810 w 322504"/>
              <a:gd name="connsiteY6" fmla="*/ 192578 h 989485"/>
              <a:gd name="connsiteX7" fmla="*/ 82976 w 322504"/>
              <a:gd name="connsiteY7" fmla="*/ 405938 h 989485"/>
              <a:gd name="connsiteX8" fmla="*/ 244 w 322504"/>
              <a:gd name="connsiteY8" fmla="*/ 40178 h 989485"/>
              <a:gd name="connsiteX9" fmla="*/ 56850 w 322504"/>
              <a:gd name="connsiteY9" fmla="*/ 44532 h 98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2504" h="989485">
                <a:moveTo>
                  <a:pt x="56850" y="44532"/>
                </a:moveTo>
                <a:cubicBezTo>
                  <a:pt x="62656" y="93155"/>
                  <a:pt x="15485" y="238298"/>
                  <a:pt x="35079" y="331915"/>
                </a:cubicBezTo>
                <a:cubicBezTo>
                  <a:pt x="54673" y="425532"/>
                  <a:pt x="154822" y="566321"/>
                  <a:pt x="174416" y="606235"/>
                </a:cubicBezTo>
                <a:cubicBezTo>
                  <a:pt x="194010" y="646149"/>
                  <a:pt x="127970" y="507538"/>
                  <a:pt x="152644" y="571401"/>
                </a:cubicBezTo>
                <a:cubicBezTo>
                  <a:pt x="177318" y="635264"/>
                  <a:pt x="325365" y="984332"/>
                  <a:pt x="322462" y="989412"/>
                </a:cubicBezTo>
                <a:cubicBezTo>
                  <a:pt x="319559" y="994492"/>
                  <a:pt x="169336" y="734687"/>
                  <a:pt x="135227" y="601881"/>
                </a:cubicBezTo>
                <a:cubicBezTo>
                  <a:pt x="101118" y="469075"/>
                  <a:pt x="126518" y="225235"/>
                  <a:pt x="117810" y="192578"/>
                </a:cubicBezTo>
                <a:cubicBezTo>
                  <a:pt x="109102" y="159921"/>
                  <a:pt x="102570" y="431338"/>
                  <a:pt x="82976" y="405938"/>
                </a:cubicBezTo>
                <a:cubicBezTo>
                  <a:pt x="63382" y="380538"/>
                  <a:pt x="4598" y="103315"/>
                  <a:pt x="244" y="40178"/>
                </a:cubicBezTo>
                <a:cubicBezTo>
                  <a:pt x="-4110" y="-22959"/>
                  <a:pt x="51044" y="-4091"/>
                  <a:pt x="56850" y="44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 76">
            <a:extLst>
              <a:ext uri="{FF2B5EF4-FFF2-40B4-BE49-F238E27FC236}">
                <a16:creationId xmlns:a16="http://schemas.microsoft.com/office/drawing/2014/main" id="{E147EE32-298C-C9D2-2996-6AAEFDEF509C}"/>
              </a:ext>
            </a:extLst>
          </p:cNvPr>
          <p:cNvSpPr/>
          <p:nvPr/>
        </p:nvSpPr>
        <p:spPr>
          <a:xfrm>
            <a:off x="3870919" y="4450030"/>
            <a:ext cx="239919" cy="975463"/>
          </a:xfrm>
          <a:custGeom>
            <a:avLst/>
            <a:gdLst>
              <a:gd name="connsiteX0" fmla="*/ 41 w 239919"/>
              <a:gd name="connsiteY0" fmla="*/ 50 h 975463"/>
              <a:gd name="connsiteX1" fmla="*/ 91481 w 239919"/>
              <a:gd name="connsiteY1" fmla="*/ 313559 h 975463"/>
              <a:gd name="connsiteX2" fmla="*/ 61001 w 239919"/>
              <a:gd name="connsiteY2" fmla="*/ 574816 h 975463"/>
              <a:gd name="connsiteX3" fmla="*/ 239527 w 239919"/>
              <a:gd name="connsiteY3" fmla="*/ 975410 h 975463"/>
              <a:gd name="connsiteX4" fmla="*/ 108898 w 239919"/>
              <a:gd name="connsiteY4" fmla="*/ 600941 h 975463"/>
              <a:gd name="connsiteX5" fmla="*/ 104544 w 239919"/>
              <a:gd name="connsiteY5" fmla="*/ 291787 h 975463"/>
              <a:gd name="connsiteX6" fmla="*/ 41 w 239919"/>
              <a:gd name="connsiteY6" fmla="*/ 50 h 9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9919" h="975463">
                <a:moveTo>
                  <a:pt x="41" y="50"/>
                </a:moveTo>
                <a:cubicBezTo>
                  <a:pt x="-2136" y="3679"/>
                  <a:pt x="81321" y="217765"/>
                  <a:pt x="91481" y="313559"/>
                </a:cubicBezTo>
                <a:cubicBezTo>
                  <a:pt x="101641" y="409353"/>
                  <a:pt x="36327" y="464508"/>
                  <a:pt x="61001" y="574816"/>
                </a:cubicBezTo>
                <a:cubicBezTo>
                  <a:pt x="85675" y="685125"/>
                  <a:pt x="231544" y="971056"/>
                  <a:pt x="239527" y="975410"/>
                </a:cubicBezTo>
                <a:cubicBezTo>
                  <a:pt x="247510" y="979764"/>
                  <a:pt x="131395" y="714878"/>
                  <a:pt x="108898" y="600941"/>
                </a:cubicBezTo>
                <a:cubicBezTo>
                  <a:pt x="86401" y="487004"/>
                  <a:pt x="126315" y="393387"/>
                  <a:pt x="104544" y="291787"/>
                </a:cubicBezTo>
                <a:cubicBezTo>
                  <a:pt x="82773" y="190187"/>
                  <a:pt x="2218" y="-3579"/>
                  <a:pt x="41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 77">
            <a:extLst>
              <a:ext uri="{FF2B5EF4-FFF2-40B4-BE49-F238E27FC236}">
                <a16:creationId xmlns:a16="http://schemas.microsoft.com/office/drawing/2014/main" id="{3F140301-FA81-1745-3532-4DEFB795EB81}"/>
              </a:ext>
            </a:extLst>
          </p:cNvPr>
          <p:cNvSpPr/>
          <p:nvPr/>
        </p:nvSpPr>
        <p:spPr>
          <a:xfrm>
            <a:off x="4493623" y="5542418"/>
            <a:ext cx="1350796" cy="418955"/>
          </a:xfrm>
          <a:custGeom>
            <a:avLst/>
            <a:gdLst>
              <a:gd name="connsiteX0" fmla="*/ 0 w 1350796"/>
              <a:gd name="connsiteY0" fmla="*/ 261845 h 418955"/>
              <a:gd name="connsiteX1" fmla="*/ 383177 w 1350796"/>
              <a:gd name="connsiteY1" fmla="*/ 296679 h 418955"/>
              <a:gd name="connsiteX2" fmla="*/ 701040 w 1350796"/>
              <a:gd name="connsiteY2" fmla="*/ 287971 h 418955"/>
              <a:gd name="connsiteX3" fmla="*/ 792480 w 1350796"/>
              <a:gd name="connsiteY3" fmla="*/ 292325 h 418955"/>
              <a:gd name="connsiteX4" fmla="*/ 766354 w 1350796"/>
              <a:gd name="connsiteY4" fmla="*/ 314096 h 418955"/>
              <a:gd name="connsiteX5" fmla="*/ 1349828 w 1350796"/>
              <a:gd name="connsiteY5" fmla="*/ 588 h 418955"/>
              <a:gd name="connsiteX6" fmla="*/ 896983 w 1350796"/>
              <a:gd name="connsiteY6" fmla="*/ 240073 h 418955"/>
              <a:gd name="connsiteX7" fmla="*/ 609600 w 1350796"/>
              <a:gd name="connsiteY7" fmla="*/ 401182 h 418955"/>
              <a:gd name="connsiteX8" fmla="*/ 949234 w 1350796"/>
              <a:gd name="connsiteY8" fmla="*/ 401182 h 418955"/>
              <a:gd name="connsiteX9" fmla="*/ 544286 w 1350796"/>
              <a:gd name="connsiteY9" fmla="*/ 279262 h 418955"/>
              <a:gd name="connsiteX10" fmla="*/ 0 w 1350796"/>
              <a:gd name="connsiteY10" fmla="*/ 261845 h 41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796" h="418955">
                <a:moveTo>
                  <a:pt x="0" y="261845"/>
                </a:moveTo>
                <a:cubicBezTo>
                  <a:pt x="133168" y="277085"/>
                  <a:pt x="266337" y="292325"/>
                  <a:pt x="383177" y="296679"/>
                </a:cubicBezTo>
                <a:lnTo>
                  <a:pt x="701040" y="287971"/>
                </a:lnTo>
                <a:cubicBezTo>
                  <a:pt x="769257" y="287245"/>
                  <a:pt x="781594" y="287971"/>
                  <a:pt x="792480" y="292325"/>
                </a:cubicBezTo>
                <a:cubicBezTo>
                  <a:pt x="803366" y="296679"/>
                  <a:pt x="673463" y="362719"/>
                  <a:pt x="766354" y="314096"/>
                </a:cubicBezTo>
                <a:cubicBezTo>
                  <a:pt x="859245" y="265473"/>
                  <a:pt x="1328057" y="12925"/>
                  <a:pt x="1349828" y="588"/>
                </a:cubicBezTo>
                <a:cubicBezTo>
                  <a:pt x="1371600" y="-11749"/>
                  <a:pt x="1020354" y="173307"/>
                  <a:pt x="896983" y="240073"/>
                </a:cubicBezTo>
                <a:cubicBezTo>
                  <a:pt x="773612" y="306839"/>
                  <a:pt x="600892" y="374331"/>
                  <a:pt x="609600" y="401182"/>
                </a:cubicBezTo>
                <a:cubicBezTo>
                  <a:pt x="618308" y="428033"/>
                  <a:pt x="960120" y="421502"/>
                  <a:pt x="949234" y="401182"/>
                </a:cubicBezTo>
                <a:cubicBezTo>
                  <a:pt x="938348" y="380862"/>
                  <a:pt x="702492" y="299582"/>
                  <a:pt x="544286" y="279262"/>
                </a:cubicBezTo>
                <a:cubicBezTo>
                  <a:pt x="386080" y="258942"/>
                  <a:pt x="193040" y="269102"/>
                  <a:pt x="0" y="261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 78">
            <a:extLst>
              <a:ext uri="{FF2B5EF4-FFF2-40B4-BE49-F238E27FC236}">
                <a16:creationId xmlns:a16="http://schemas.microsoft.com/office/drawing/2014/main" id="{A4233D74-FD44-E9E4-314D-A16C3846E8D2}"/>
              </a:ext>
            </a:extLst>
          </p:cNvPr>
          <p:cNvSpPr/>
          <p:nvPr/>
        </p:nvSpPr>
        <p:spPr>
          <a:xfrm>
            <a:off x="6071495" y="4776368"/>
            <a:ext cx="256173" cy="517184"/>
          </a:xfrm>
          <a:custGeom>
            <a:avLst/>
            <a:gdLst>
              <a:gd name="connsiteX0" fmla="*/ 255282 w 256173"/>
              <a:gd name="connsiteY0" fmla="*/ 283 h 517184"/>
              <a:gd name="connsiteX1" fmla="*/ 115945 w 256173"/>
              <a:gd name="connsiteY1" fmla="*/ 352981 h 517184"/>
              <a:gd name="connsiteX2" fmla="*/ 2734 w 256173"/>
              <a:gd name="connsiteY2" fmla="*/ 514089 h 517184"/>
              <a:gd name="connsiteX3" fmla="*/ 233511 w 256173"/>
              <a:gd name="connsiteY3" fmla="*/ 222352 h 517184"/>
              <a:gd name="connsiteX4" fmla="*/ 176905 w 256173"/>
              <a:gd name="connsiteY4" fmla="*/ 292021 h 517184"/>
              <a:gd name="connsiteX5" fmla="*/ 255282 w 256173"/>
              <a:gd name="connsiteY5" fmla="*/ 283 h 51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6173" h="517184">
                <a:moveTo>
                  <a:pt x="255282" y="283"/>
                </a:moveTo>
                <a:cubicBezTo>
                  <a:pt x="245122" y="10443"/>
                  <a:pt x="158036" y="267347"/>
                  <a:pt x="115945" y="352981"/>
                </a:cubicBezTo>
                <a:cubicBezTo>
                  <a:pt x="73854" y="438615"/>
                  <a:pt x="-16860" y="535861"/>
                  <a:pt x="2734" y="514089"/>
                </a:cubicBezTo>
                <a:cubicBezTo>
                  <a:pt x="22328" y="492318"/>
                  <a:pt x="204482" y="259363"/>
                  <a:pt x="233511" y="222352"/>
                </a:cubicBezTo>
                <a:cubicBezTo>
                  <a:pt x="262540" y="185341"/>
                  <a:pt x="168196" y="327581"/>
                  <a:pt x="176905" y="292021"/>
                </a:cubicBezTo>
                <a:cubicBezTo>
                  <a:pt x="185614" y="256461"/>
                  <a:pt x="265442" y="-9877"/>
                  <a:pt x="255282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 79">
            <a:extLst>
              <a:ext uri="{FF2B5EF4-FFF2-40B4-BE49-F238E27FC236}">
                <a16:creationId xmlns:a16="http://schemas.microsoft.com/office/drawing/2014/main" id="{3816FCE8-DEF8-F735-9353-F8E394384AAA}"/>
              </a:ext>
            </a:extLst>
          </p:cNvPr>
          <p:cNvSpPr/>
          <p:nvPr/>
        </p:nvSpPr>
        <p:spPr>
          <a:xfrm>
            <a:off x="5995495" y="4685194"/>
            <a:ext cx="84157" cy="256939"/>
          </a:xfrm>
          <a:custGeom>
            <a:avLst/>
            <a:gdLst>
              <a:gd name="connsiteX0" fmla="*/ 39545 w 84157"/>
              <a:gd name="connsiteY0" fmla="*/ 17 h 256939"/>
              <a:gd name="connsiteX1" fmla="*/ 52608 w 84157"/>
              <a:gd name="connsiteY1" fmla="*/ 135000 h 256939"/>
              <a:gd name="connsiteX2" fmla="*/ 356 w 84157"/>
              <a:gd name="connsiteY2" fmla="*/ 256920 h 256939"/>
              <a:gd name="connsiteX3" fmla="*/ 83088 w 84157"/>
              <a:gd name="connsiteY3" fmla="*/ 126292 h 256939"/>
              <a:gd name="connsiteX4" fmla="*/ 39545 w 84157"/>
              <a:gd name="connsiteY4" fmla="*/ 17 h 25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157" h="256939">
                <a:moveTo>
                  <a:pt x="39545" y="17"/>
                </a:moveTo>
                <a:cubicBezTo>
                  <a:pt x="34465" y="1468"/>
                  <a:pt x="59139" y="92183"/>
                  <a:pt x="52608" y="135000"/>
                </a:cubicBezTo>
                <a:cubicBezTo>
                  <a:pt x="46077" y="177817"/>
                  <a:pt x="-4724" y="258371"/>
                  <a:pt x="356" y="256920"/>
                </a:cubicBezTo>
                <a:cubicBezTo>
                  <a:pt x="5436" y="255469"/>
                  <a:pt x="74379" y="164029"/>
                  <a:pt x="83088" y="126292"/>
                </a:cubicBezTo>
                <a:cubicBezTo>
                  <a:pt x="91797" y="88555"/>
                  <a:pt x="44625" y="-1434"/>
                  <a:pt x="39545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D261FEE1-643C-18FF-0FC8-6D6FE95AC575}"/>
              </a:ext>
            </a:extLst>
          </p:cNvPr>
          <p:cNvSpPr/>
          <p:nvPr/>
        </p:nvSpPr>
        <p:spPr>
          <a:xfrm>
            <a:off x="6154836" y="3844667"/>
            <a:ext cx="137206" cy="292668"/>
          </a:xfrm>
          <a:custGeom>
            <a:avLst/>
            <a:gdLst>
              <a:gd name="connsiteX0" fmla="*/ 137107 w 137206"/>
              <a:gd name="connsiteY0" fmla="*/ 167 h 292668"/>
              <a:gd name="connsiteX1" fmla="*/ 28250 w 137206"/>
              <a:gd name="connsiteY1" fmla="*/ 169984 h 292668"/>
              <a:gd name="connsiteX2" fmla="*/ 45667 w 137206"/>
              <a:gd name="connsiteY2" fmla="*/ 291904 h 292668"/>
              <a:gd name="connsiteX3" fmla="*/ 23895 w 137206"/>
              <a:gd name="connsiteY3" fmla="*/ 217882 h 292668"/>
              <a:gd name="connsiteX4" fmla="*/ 6478 w 137206"/>
              <a:gd name="connsiteY4" fmla="*/ 139504 h 292668"/>
              <a:gd name="connsiteX5" fmla="*/ 137107 w 137206"/>
              <a:gd name="connsiteY5" fmla="*/ 167 h 29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206" h="292668">
                <a:moveTo>
                  <a:pt x="137107" y="167"/>
                </a:moveTo>
                <a:cubicBezTo>
                  <a:pt x="140736" y="5247"/>
                  <a:pt x="43490" y="121361"/>
                  <a:pt x="28250" y="169984"/>
                </a:cubicBezTo>
                <a:cubicBezTo>
                  <a:pt x="13010" y="218607"/>
                  <a:pt x="46393" y="283921"/>
                  <a:pt x="45667" y="291904"/>
                </a:cubicBezTo>
                <a:cubicBezTo>
                  <a:pt x="44941" y="299887"/>
                  <a:pt x="30426" y="243282"/>
                  <a:pt x="23895" y="217882"/>
                </a:cubicBezTo>
                <a:cubicBezTo>
                  <a:pt x="17364" y="192482"/>
                  <a:pt x="-13116" y="172161"/>
                  <a:pt x="6478" y="139504"/>
                </a:cubicBezTo>
                <a:cubicBezTo>
                  <a:pt x="26072" y="106847"/>
                  <a:pt x="133478" y="-4913"/>
                  <a:pt x="137107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 81">
            <a:extLst>
              <a:ext uri="{FF2B5EF4-FFF2-40B4-BE49-F238E27FC236}">
                <a16:creationId xmlns:a16="http://schemas.microsoft.com/office/drawing/2014/main" id="{613C3AE8-021A-AF41-9AA4-AC170AF0BC2B}"/>
              </a:ext>
            </a:extLst>
          </p:cNvPr>
          <p:cNvSpPr/>
          <p:nvPr/>
        </p:nvSpPr>
        <p:spPr>
          <a:xfrm>
            <a:off x="6435173" y="3431138"/>
            <a:ext cx="96339" cy="331067"/>
          </a:xfrm>
          <a:custGeom>
            <a:avLst/>
            <a:gdLst>
              <a:gd name="connsiteX0" fmla="*/ 96256 w 96339"/>
              <a:gd name="connsiteY0" fmla="*/ 39 h 331067"/>
              <a:gd name="connsiteX1" fmla="*/ 17878 w 96339"/>
              <a:gd name="connsiteY1" fmla="*/ 209045 h 331067"/>
              <a:gd name="connsiteX2" fmla="*/ 48358 w 96339"/>
              <a:gd name="connsiteY2" fmla="*/ 330965 h 331067"/>
              <a:gd name="connsiteX3" fmla="*/ 461 w 96339"/>
              <a:gd name="connsiteY3" fmla="*/ 226462 h 331067"/>
              <a:gd name="connsiteX4" fmla="*/ 96256 w 96339"/>
              <a:gd name="connsiteY4" fmla="*/ 39 h 33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339" h="331067">
                <a:moveTo>
                  <a:pt x="96256" y="39"/>
                </a:moveTo>
                <a:cubicBezTo>
                  <a:pt x="99159" y="-2864"/>
                  <a:pt x="25861" y="153891"/>
                  <a:pt x="17878" y="209045"/>
                </a:cubicBezTo>
                <a:cubicBezTo>
                  <a:pt x="9895" y="264199"/>
                  <a:pt x="51261" y="328062"/>
                  <a:pt x="48358" y="330965"/>
                </a:cubicBezTo>
                <a:cubicBezTo>
                  <a:pt x="45455" y="333868"/>
                  <a:pt x="-5345" y="274359"/>
                  <a:pt x="461" y="226462"/>
                </a:cubicBezTo>
                <a:cubicBezTo>
                  <a:pt x="6267" y="178565"/>
                  <a:pt x="93353" y="2942"/>
                  <a:pt x="96256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 82">
            <a:extLst>
              <a:ext uri="{FF2B5EF4-FFF2-40B4-BE49-F238E27FC236}">
                <a16:creationId xmlns:a16="http://schemas.microsoft.com/office/drawing/2014/main" id="{6C462BFC-0E8B-C16F-9F35-A06EEE7AB102}"/>
              </a:ext>
            </a:extLst>
          </p:cNvPr>
          <p:cNvSpPr/>
          <p:nvPr/>
        </p:nvSpPr>
        <p:spPr>
          <a:xfrm>
            <a:off x="6548073" y="3638994"/>
            <a:ext cx="123130" cy="329903"/>
          </a:xfrm>
          <a:custGeom>
            <a:avLst/>
            <a:gdLst>
              <a:gd name="connsiteX0" fmla="*/ 66087 w 123130"/>
              <a:gd name="connsiteY0" fmla="*/ 1189 h 329903"/>
              <a:gd name="connsiteX1" fmla="*/ 70441 w 123130"/>
              <a:gd name="connsiteY1" fmla="*/ 231966 h 329903"/>
              <a:gd name="connsiteX2" fmla="*/ 773 w 123130"/>
              <a:gd name="connsiteY2" fmla="*/ 327760 h 329903"/>
              <a:gd name="connsiteX3" fmla="*/ 122693 w 123130"/>
              <a:gd name="connsiteY3" fmla="*/ 149235 h 329903"/>
              <a:gd name="connsiteX4" fmla="*/ 66087 w 123130"/>
              <a:gd name="connsiteY4" fmla="*/ 1189 h 32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3130" h="329903">
                <a:moveTo>
                  <a:pt x="66087" y="1189"/>
                </a:moveTo>
                <a:cubicBezTo>
                  <a:pt x="57378" y="14977"/>
                  <a:pt x="81327" y="177538"/>
                  <a:pt x="70441" y="231966"/>
                </a:cubicBezTo>
                <a:cubicBezTo>
                  <a:pt x="59555" y="286394"/>
                  <a:pt x="-7936" y="341548"/>
                  <a:pt x="773" y="327760"/>
                </a:cubicBezTo>
                <a:cubicBezTo>
                  <a:pt x="9482" y="313972"/>
                  <a:pt x="116887" y="201486"/>
                  <a:pt x="122693" y="149235"/>
                </a:cubicBezTo>
                <a:cubicBezTo>
                  <a:pt x="128499" y="96984"/>
                  <a:pt x="74796" y="-12599"/>
                  <a:pt x="66087" y="1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 83">
            <a:extLst>
              <a:ext uri="{FF2B5EF4-FFF2-40B4-BE49-F238E27FC236}">
                <a16:creationId xmlns:a16="http://schemas.microsoft.com/office/drawing/2014/main" id="{8AE02BFD-E383-26EB-F5CB-6F82DE1EE0B2}"/>
              </a:ext>
            </a:extLst>
          </p:cNvPr>
          <p:cNvSpPr/>
          <p:nvPr/>
        </p:nvSpPr>
        <p:spPr>
          <a:xfrm>
            <a:off x="4791176" y="5571774"/>
            <a:ext cx="843916" cy="86673"/>
          </a:xfrm>
          <a:custGeom>
            <a:avLst/>
            <a:gdLst>
              <a:gd name="connsiteX0" fmla="*/ 131 w 843916"/>
              <a:gd name="connsiteY0" fmla="*/ 119 h 86673"/>
              <a:gd name="connsiteX1" fmla="*/ 330951 w 843916"/>
              <a:gd name="connsiteY1" fmla="*/ 81894 h 86673"/>
              <a:gd name="connsiteX2" fmla="*/ 330951 w 843916"/>
              <a:gd name="connsiteY2" fmla="*/ 70743 h 86673"/>
              <a:gd name="connsiteX3" fmla="*/ 490785 w 843916"/>
              <a:gd name="connsiteY3" fmla="*/ 18704 h 86673"/>
              <a:gd name="connsiteX4" fmla="*/ 843907 w 843916"/>
              <a:gd name="connsiteY4" fmla="*/ 3836 h 86673"/>
              <a:gd name="connsiteX5" fmla="*/ 479634 w 843916"/>
              <a:gd name="connsiteY5" fmla="*/ 44724 h 86673"/>
              <a:gd name="connsiteX6" fmla="*/ 293780 w 843916"/>
              <a:gd name="connsiteY6" fmla="*/ 63309 h 86673"/>
              <a:gd name="connsiteX7" fmla="*/ 131 w 843916"/>
              <a:gd name="connsiteY7" fmla="*/ 119 h 8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3916" h="86673">
                <a:moveTo>
                  <a:pt x="131" y="119"/>
                </a:moveTo>
                <a:cubicBezTo>
                  <a:pt x="6326" y="3217"/>
                  <a:pt x="275814" y="70123"/>
                  <a:pt x="330951" y="81894"/>
                </a:cubicBezTo>
                <a:cubicBezTo>
                  <a:pt x="386088" y="93665"/>
                  <a:pt x="304312" y="81275"/>
                  <a:pt x="330951" y="70743"/>
                </a:cubicBezTo>
                <a:cubicBezTo>
                  <a:pt x="357590" y="60211"/>
                  <a:pt x="405292" y="29855"/>
                  <a:pt x="490785" y="18704"/>
                </a:cubicBezTo>
                <a:cubicBezTo>
                  <a:pt x="576278" y="7553"/>
                  <a:pt x="845765" y="-501"/>
                  <a:pt x="843907" y="3836"/>
                </a:cubicBezTo>
                <a:cubicBezTo>
                  <a:pt x="842049" y="8173"/>
                  <a:pt x="479634" y="44724"/>
                  <a:pt x="479634" y="44724"/>
                </a:cubicBezTo>
                <a:cubicBezTo>
                  <a:pt x="387946" y="54636"/>
                  <a:pt x="379273" y="71363"/>
                  <a:pt x="293780" y="63309"/>
                </a:cubicBezTo>
                <a:cubicBezTo>
                  <a:pt x="208287" y="55255"/>
                  <a:pt x="-6064" y="-2979"/>
                  <a:pt x="131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 84">
            <a:extLst>
              <a:ext uri="{FF2B5EF4-FFF2-40B4-BE49-F238E27FC236}">
                <a16:creationId xmlns:a16="http://schemas.microsoft.com/office/drawing/2014/main" id="{43401E70-8A6C-A752-B8F4-524A119B16A7}"/>
              </a:ext>
            </a:extLst>
          </p:cNvPr>
          <p:cNvSpPr/>
          <p:nvPr/>
        </p:nvSpPr>
        <p:spPr>
          <a:xfrm>
            <a:off x="4544368" y="5538033"/>
            <a:ext cx="109420" cy="223669"/>
          </a:xfrm>
          <a:custGeom>
            <a:avLst/>
            <a:gdLst>
              <a:gd name="connsiteX0" fmla="*/ 109408 w 109420"/>
              <a:gd name="connsiteY0" fmla="*/ 406 h 223669"/>
              <a:gd name="connsiteX1" fmla="*/ 12764 w 109420"/>
              <a:gd name="connsiteY1" fmla="*/ 123069 h 223669"/>
              <a:gd name="connsiteX2" fmla="*/ 53652 w 109420"/>
              <a:gd name="connsiteY2" fmla="*/ 223430 h 223669"/>
              <a:gd name="connsiteX3" fmla="*/ 23915 w 109420"/>
              <a:gd name="connsiteY3" fmla="*/ 149089 h 223669"/>
              <a:gd name="connsiteX4" fmla="*/ 5330 w 109420"/>
              <a:gd name="connsiteY4" fmla="*/ 85899 h 223669"/>
              <a:gd name="connsiteX5" fmla="*/ 109408 w 109420"/>
              <a:gd name="connsiteY5" fmla="*/ 406 h 223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420" h="223669">
                <a:moveTo>
                  <a:pt x="109408" y="406"/>
                </a:moveTo>
                <a:cubicBezTo>
                  <a:pt x="110647" y="6601"/>
                  <a:pt x="22057" y="85898"/>
                  <a:pt x="12764" y="123069"/>
                </a:cubicBezTo>
                <a:cubicBezTo>
                  <a:pt x="3471" y="160240"/>
                  <a:pt x="51794" y="219093"/>
                  <a:pt x="53652" y="223430"/>
                </a:cubicBezTo>
                <a:cubicBezTo>
                  <a:pt x="55510" y="227767"/>
                  <a:pt x="31969" y="172011"/>
                  <a:pt x="23915" y="149089"/>
                </a:cubicBezTo>
                <a:cubicBezTo>
                  <a:pt x="15861" y="126167"/>
                  <a:pt x="-11397" y="111299"/>
                  <a:pt x="5330" y="85899"/>
                </a:cubicBezTo>
                <a:cubicBezTo>
                  <a:pt x="22057" y="60499"/>
                  <a:pt x="108169" y="-5789"/>
                  <a:pt x="109408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 85">
            <a:extLst>
              <a:ext uri="{FF2B5EF4-FFF2-40B4-BE49-F238E27FC236}">
                <a16:creationId xmlns:a16="http://schemas.microsoft.com/office/drawing/2014/main" id="{1EDEE4F7-8296-3716-ED42-79AFF38C9577}"/>
              </a:ext>
            </a:extLst>
          </p:cNvPr>
          <p:cNvSpPr/>
          <p:nvPr/>
        </p:nvSpPr>
        <p:spPr>
          <a:xfrm>
            <a:off x="6454373" y="2946259"/>
            <a:ext cx="204292" cy="753316"/>
          </a:xfrm>
          <a:custGeom>
            <a:avLst/>
            <a:gdLst>
              <a:gd name="connsiteX0" fmla="*/ 7387 w 204292"/>
              <a:gd name="connsiteY0" fmla="*/ 200801 h 753316"/>
              <a:gd name="connsiteX1" fmla="*/ 30247 w 204292"/>
              <a:gd name="connsiteY1" fmla="*/ 261761 h 753316"/>
              <a:gd name="connsiteX2" fmla="*/ 167407 w 204292"/>
              <a:gd name="connsiteY2" fmla="*/ 566561 h 753316"/>
              <a:gd name="connsiteX3" fmla="*/ 159787 w 204292"/>
              <a:gd name="connsiteY3" fmla="*/ 749441 h 753316"/>
              <a:gd name="connsiteX4" fmla="*/ 167407 w 204292"/>
              <a:gd name="connsiteY4" fmla="*/ 398921 h 753316"/>
              <a:gd name="connsiteX5" fmla="*/ 197887 w 204292"/>
              <a:gd name="connsiteY5" fmla="*/ 94121 h 753316"/>
              <a:gd name="connsiteX6" fmla="*/ 197887 w 204292"/>
              <a:gd name="connsiteY6" fmla="*/ 17921 h 753316"/>
              <a:gd name="connsiteX7" fmla="*/ 129307 w 204292"/>
              <a:gd name="connsiteY7" fmla="*/ 391301 h 753316"/>
              <a:gd name="connsiteX8" fmla="*/ 7387 w 204292"/>
              <a:gd name="connsiteY8" fmla="*/ 200801 h 75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92" h="753316">
                <a:moveTo>
                  <a:pt x="7387" y="200801"/>
                </a:moveTo>
                <a:cubicBezTo>
                  <a:pt x="-9123" y="179211"/>
                  <a:pt x="3577" y="200801"/>
                  <a:pt x="30247" y="261761"/>
                </a:cubicBezTo>
                <a:cubicBezTo>
                  <a:pt x="56917" y="322721"/>
                  <a:pt x="145817" y="485281"/>
                  <a:pt x="167407" y="566561"/>
                </a:cubicBezTo>
                <a:cubicBezTo>
                  <a:pt x="188997" y="647841"/>
                  <a:pt x="159787" y="777381"/>
                  <a:pt x="159787" y="749441"/>
                </a:cubicBezTo>
                <a:cubicBezTo>
                  <a:pt x="159787" y="721501"/>
                  <a:pt x="161057" y="508141"/>
                  <a:pt x="167407" y="398921"/>
                </a:cubicBezTo>
                <a:cubicBezTo>
                  <a:pt x="173757" y="289701"/>
                  <a:pt x="192807" y="157621"/>
                  <a:pt x="197887" y="94121"/>
                </a:cubicBezTo>
                <a:cubicBezTo>
                  <a:pt x="202967" y="30621"/>
                  <a:pt x="209317" y="-31609"/>
                  <a:pt x="197887" y="17921"/>
                </a:cubicBezTo>
                <a:cubicBezTo>
                  <a:pt x="186457" y="67451"/>
                  <a:pt x="161057" y="362091"/>
                  <a:pt x="129307" y="391301"/>
                </a:cubicBezTo>
                <a:cubicBezTo>
                  <a:pt x="97557" y="420511"/>
                  <a:pt x="23897" y="222391"/>
                  <a:pt x="7387" y="2008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 86">
            <a:extLst>
              <a:ext uri="{FF2B5EF4-FFF2-40B4-BE49-F238E27FC236}">
                <a16:creationId xmlns:a16="http://schemas.microsoft.com/office/drawing/2014/main" id="{7FC20153-2198-94BB-A3AF-AA4F210A8513}"/>
              </a:ext>
            </a:extLst>
          </p:cNvPr>
          <p:cNvSpPr/>
          <p:nvPr/>
        </p:nvSpPr>
        <p:spPr>
          <a:xfrm>
            <a:off x="4609991" y="3670258"/>
            <a:ext cx="127686" cy="470069"/>
          </a:xfrm>
          <a:custGeom>
            <a:avLst/>
            <a:gdLst>
              <a:gd name="connsiteX0" fmla="*/ 127109 w 127686"/>
              <a:gd name="connsiteY0" fmla="*/ 42 h 470069"/>
              <a:gd name="connsiteX1" fmla="*/ 66784 w 127686"/>
              <a:gd name="connsiteY1" fmla="*/ 225467 h 470069"/>
              <a:gd name="connsiteX2" fmla="*/ 63609 w 127686"/>
              <a:gd name="connsiteY2" fmla="*/ 311192 h 470069"/>
              <a:gd name="connsiteX3" fmla="*/ 50909 w 127686"/>
              <a:gd name="connsiteY3" fmla="*/ 301667 h 470069"/>
              <a:gd name="connsiteX4" fmla="*/ 109 w 127686"/>
              <a:gd name="connsiteY4" fmla="*/ 469942 h 470069"/>
              <a:gd name="connsiteX5" fmla="*/ 38209 w 127686"/>
              <a:gd name="connsiteY5" fmla="*/ 323892 h 470069"/>
              <a:gd name="connsiteX6" fmla="*/ 66784 w 127686"/>
              <a:gd name="connsiteY6" fmla="*/ 38142 h 470069"/>
              <a:gd name="connsiteX7" fmla="*/ 25509 w 127686"/>
              <a:gd name="connsiteY7" fmla="*/ 244517 h 470069"/>
              <a:gd name="connsiteX8" fmla="*/ 127109 w 127686"/>
              <a:gd name="connsiteY8" fmla="*/ 42 h 47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686" h="470069">
                <a:moveTo>
                  <a:pt x="127109" y="42"/>
                </a:moveTo>
                <a:cubicBezTo>
                  <a:pt x="133988" y="-3133"/>
                  <a:pt x="77367" y="173609"/>
                  <a:pt x="66784" y="225467"/>
                </a:cubicBezTo>
                <a:cubicBezTo>
                  <a:pt x="56201" y="277325"/>
                  <a:pt x="66255" y="298492"/>
                  <a:pt x="63609" y="311192"/>
                </a:cubicBezTo>
                <a:cubicBezTo>
                  <a:pt x="60963" y="323892"/>
                  <a:pt x="61492" y="275209"/>
                  <a:pt x="50909" y="301667"/>
                </a:cubicBezTo>
                <a:cubicBezTo>
                  <a:pt x="40326" y="328125"/>
                  <a:pt x="2226" y="466238"/>
                  <a:pt x="109" y="469942"/>
                </a:cubicBezTo>
                <a:cubicBezTo>
                  <a:pt x="-2008" y="473646"/>
                  <a:pt x="27096" y="395859"/>
                  <a:pt x="38209" y="323892"/>
                </a:cubicBezTo>
                <a:cubicBezTo>
                  <a:pt x="49321" y="251925"/>
                  <a:pt x="68901" y="51371"/>
                  <a:pt x="66784" y="38142"/>
                </a:cubicBezTo>
                <a:cubicBezTo>
                  <a:pt x="64667" y="24913"/>
                  <a:pt x="12809" y="250338"/>
                  <a:pt x="25509" y="244517"/>
                </a:cubicBezTo>
                <a:cubicBezTo>
                  <a:pt x="38209" y="238696"/>
                  <a:pt x="120230" y="3217"/>
                  <a:pt x="12710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 87">
            <a:extLst>
              <a:ext uri="{FF2B5EF4-FFF2-40B4-BE49-F238E27FC236}">
                <a16:creationId xmlns:a16="http://schemas.microsoft.com/office/drawing/2014/main" id="{33AD8A52-0B2A-6C25-4920-E33CDD358176}"/>
              </a:ext>
            </a:extLst>
          </p:cNvPr>
          <p:cNvSpPr/>
          <p:nvPr/>
        </p:nvSpPr>
        <p:spPr>
          <a:xfrm>
            <a:off x="4476588" y="4022055"/>
            <a:ext cx="114464" cy="352478"/>
          </a:xfrm>
          <a:custGeom>
            <a:avLst/>
            <a:gdLst>
              <a:gd name="connsiteX0" fmla="*/ 114462 w 114464"/>
              <a:gd name="connsiteY0" fmla="*/ 670 h 352478"/>
              <a:gd name="connsiteX1" fmla="*/ 3337 w 114464"/>
              <a:gd name="connsiteY1" fmla="*/ 194345 h 352478"/>
              <a:gd name="connsiteX2" fmla="*/ 28737 w 114464"/>
              <a:gd name="connsiteY2" fmla="*/ 286420 h 352478"/>
              <a:gd name="connsiteX3" fmla="*/ 25562 w 114464"/>
              <a:gd name="connsiteY3" fmla="*/ 292770 h 352478"/>
              <a:gd name="connsiteX4" fmla="*/ 31912 w 114464"/>
              <a:gd name="connsiteY4" fmla="*/ 346745 h 352478"/>
              <a:gd name="connsiteX5" fmla="*/ 6512 w 114464"/>
              <a:gd name="connsiteY5" fmla="*/ 137195 h 352478"/>
              <a:gd name="connsiteX6" fmla="*/ 114462 w 114464"/>
              <a:gd name="connsiteY6" fmla="*/ 670 h 352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64" h="352478">
                <a:moveTo>
                  <a:pt x="114462" y="670"/>
                </a:moveTo>
                <a:cubicBezTo>
                  <a:pt x="113933" y="10195"/>
                  <a:pt x="17624" y="146720"/>
                  <a:pt x="3337" y="194345"/>
                </a:cubicBezTo>
                <a:cubicBezTo>
                  <a:pt x="-10950" y="241970"/>
                  <a:pt x="25033" y="270016"/>
                  <a:pt x="28737" y="286420"/>
                </a:cubicBezTo>
                <a:cubicBezTo>
                  <a:pt x="32441" y="302824"/>
                  <a:pt x="25033" y="282716"/>
                  <a:pt x="25562" y="292770"/>
                </a:cubicBezTo>
                <a:cubicBezTo>
                  <a:pt x="26091" y="302824"/>
                  <a:pt x="35087" y="372674"/>
                  <a:pt x="31912" y="346745"/>
                </a:cubicBezTo>
                <a:cubicBezTo>
                  <a:pt x="28737" y="320816"/>
                  <a:pt x="-4600" y="189053"/>
                  <a:pt x="6512" y="137195"/>
                </a:cubicBezTo>
                <a:cubicBezTo>
                  <a:pt x="17624" y="85337"/>
                  <a:pt x="114991" y="-8855"/>
                  <a:pt x="114462" y="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>
            <a:extLst>
              <a:ext uri="{FF2B5EF4-FFF2-40B4-BE49-F238E27FC236}">
                <a16:creationId xmlns:a16="http://schemas.microsoft.com/office/drawing/2014/main" id="{3D0247C9-AEFC-B654-8734-FA5F05B5AC6D}"/>
              </a:ext>
            </a:extLst>
          </p:cNvPr>
          <p:cNvSpPr/>
          <p:nvPr/>
        </p:nvSpPr>
        <p:spPr>
          <a:xfrm>
            <a:off x="3986297" y="4284273"/>
            <a:ext cx="101599" cy="205311"/>
          </a:xfrm>
          <a:custGeom>
            <a:avLst/>
            <a:gdLst>
              <a:gd name="connsiteX0" fmla="*/ 9 w 101599"/>
              <a:gd name="connsiteY0" fmla="*/ 856 h 205311"/>
              <a:gd name="connsiteX1" fmla="*/ 89656 w 101599"/>
              <a:gd name="connsiteY1" fmla="*/ 138315 h 205311"/>
              <a:gd name="connsiteX2" fmla="*/ 89656 w 101599"/>
              <a:gd name="connsiteY2" fmla="*/ 204056 h 205311"/>
              <a:gd name="connsiteX3" fmla="*/ 95632 w 101599"/>
              <a:gd name="connsiteY3" fmla="*/ 84527 h 205311"/>
              <a:gd name="connsiteX4" fmla="*/ 9 w 101599"/>
              <a:gd name="connsiteY4" fmla="*/ 856 h 20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99" h="205311">
                <a:moveTo>
                  <a:pt x="9" y="856"/>
                </a:moveTo>
                <a:cubicBezTo>
                  <a:pt x="-987" y="9821"/>
                  <a:pt x="74715" y="104448"/>
                  <a:pt x="89656" y="138315"/>
                </a:cubicBezTo>
                <a:cubicBezTo>
                  <a:pt x="104597" y="172182"/>
                  <a:pt x="88660" y="213021"/>
                  <a:pt x="89656" y="204056"/>
                </a:cubicBezTo>
                <a:cubicBezTo>
                  <a:pt x="90652" y="195091"/>
                  <a:pt x="111569" y="113413"/>
                  <a:pt x="95632" y="84527"/>
                </a:cubicBezTo>
                <a:cubicBezTo>
                  <a:pt x="79695" y="55641"/>
                  <a:pt x="1005" y="-8109"/>
                  <a:pt x="9" y="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 89">
            <a:extLst>
              <a:ext uri="{FF2B5EF4-FFF2-40B4-BE49-F238E27FC236}">
                <a16:creationId xmlns:a16="http://schemas.microsoft.com/office/drawing/2014/main" id="{77FB88E0-C2FD-2E8B-071E-341695BD500D}"/>
              </a:ext>
            </a:extLst>
          </p:cNvPr>
          <p:cNvSpPr/>
          <p:nvPr/>
        </p:nvSpPr>
        <p:spPr>
          <a:xfrm>
            <a:off x="5844322" y="4422467"/>
            <a:ext cx="60501" cy="192364"/>
          </a:xfrm>
          <a:custGeom>
            <a:avLst/>
            <a:gdLst>
              <a:gd name="connsiteX0" fmla="*/ 60431 w 60501"/>
              <a:gd name="connsiteY0" fmla="*/ 121 h 192364"/>
              <a:gd name="connsiteX1" fmla="*/ 12619 w 60501"/>
              <a:gd name="connsiteY1" fmla="*/ 89768 h 192364"/>
              <a:gd name="connsiteX2" fmla="*/ 6643 w 60501"/>
              <a:gd name="connsiteY2" fmla="*/ 191368 h 192364"/>
              <a:gd name="connsiteX3" fmla="*/ 6643 w 60501"/>
              <a:gd name="connsiteY3" fmla="*/ 137580 h 192364"/>
              <a:gd name="connsiteX4" fmla="*/ 666 w 60501"/>
              <a:gd name="connsiteY4" fmla="*/ 71839 h 192364"/>
              <a:gd name="connsiteX5" fmla="*/ 60431 w 60501"/>
              <a:gd name="connsiteY5" fmla="*/ 121 h 19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1" h="192364">
                <a:moveTo>
                  <a:pt x="60431" y="121"/>
                </a:moveTo>
                <a:cubicBezTo>
                  <a:pt x="62423" y="3109"/>
                  <a:pt x="21584" y="57894"/>
                  <a:pt x="12619" y="89768"/>
                </a:cubicBezTo>
                <a:cubicBezTo>
                  <a:pt x="3654" y="121643"/>
                  <a:pt x="7639" y="183399"/>
                  <a:pt x="6643" y="191368"/>
                </a:cubicBezTo>
                <a:cubicBezTo>
                  <a:pt x="5647" y="199337"/>
                  <a:pt x="7639" y="157501"/>
                  <a:pt x="6643" y="137580"/>
                </a:cubicBezTo>
                <a:cubicBezTo>
                  <a:pt x="5647" y="117659"/>
                  <a:pt x="-2322" y="93753"/>
                  <a:pt x="666" y="71839"/>
                </a:cubicBezTo>
                <a:cubicBezTo>
                  <a:pt x="3654" y="49925"/>
                  <a:pt x="58439" y="-2867"/>
                  <a:pt x="60431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 90">
            <a:extLst>
              <a:ext uri="{FF2B5EF4-FFF2-40B4-BE49-F238E27FC236}">
                <a16:creationId xmlns:a16="http://schemas.microsoft.com/office/drawing/2014/main" id="{14B029FB-0F05-A901-0C80-4A7BB7B1C38F}"/>
              </a:ext>
            </a:extLst>
          </p:cNvPr>
          <p:cNvSpPr/>
          <p:nvPr/>
        </p:nvSpPr>
        <p:spPr>
          <a:xfrm>
            <a:off x="5865486" y="3920450"/>
            <a:ext cx="75265" cy="191452"/>
          </a:xfrm>
          <a:custGeom>
            <a:avLst/>
            <a:gdLst>
              <a:gd name="connsiteX0" fmla="*/ 75126 w 75265"/>
              <a:gd name="connsiteY0" fmla="*/ 115 h 191452"/>
              <a:gd name="connsiteX1" fmla="*/ 21338 w 75265"/>
              <a:gd name="connsiteY1" fmla="*/ 83785 h 191452"/>
              <a:gd name="connsiteX2" fmla="*/ 9385 w 75265"/>
              <a:gd name="connsiteY2" fmla="*/ 191362 h 191452"/>
              <a:gd name="connsiteX3" fmla="*/ 9385 w 75265"/>
              <a:gd name="connsiteY3" fmla="*/ 101715 h 191452"/>
              <a:gd name="connsiteX4" fmla="*/ 3408 w 75265"/>
              <a:gd name="connsiteY4" fmla="*/ 65856 h 191452"/>
              <a:gd name="connsiteX5" fmla="*/ 75126 w 75265"/>
              <a:gd name="connsiteY5" fmla="*/ 115 h 19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265" h="191452">
                <a:moveTo>
                  <a:pt x="75126" y="115"/>
                </a:moveTo>
                <a:cubicBezTo>
                  <a:pt x="78114" y="3103"/>
                  <a:pt x="32295" y="51911"/>
                  <a:pt x="21338" y="83785"/>
                </a:cubicBezTo>
                <a:cubicBezTo>
                  <a:pt x="10381" y="115659"/>
                  <a:pt x="11377" y="188374"/>
                  <a:pt x="9385" y="191362"/>
                </a:cubicBezTo>
                <a:cubicBezTo>
                  <a:pt x="7393" y="194350"/>
                  <a:pt x="10381" y="122633"/>
                  <a:pt x="9385" y="101715"/>
                </a:cubicBezTo>
                <a:cubicBezTo>
                  <a:pt x="8389" y="80797"/>
                  <a:pt x="-6553" y="78805"/>
                  <a:pt x="3408" y="65856"/>
                </a:cubicBezTo>
                <a:cubicBezTo>
                  <a:pt x="13369" y="52907"/>
                  <a:pt x="72138" y="-2873"/>
                  <a:pt x="75126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 91">
            <a:extLst>
              <a:ext uri="{FF2B5EF4-FFF2-40B4-BE49-F238E27FC236}">
                <a16:creationId xmlns:a16="http://schemas.microsoft.com/office/drawing/2014/main" id="{A31D7421-2AF7-7923-34F8-63C32943EE02}"/>
              </a:ext>
            </a:extLst>
          </p:cNvPr>
          <p:cNvSpPr/>
          <p:nvPr/>
        </p:nvSpPr>
        <p:spPr>
          <a:xfrm>
            <a:off x="3830874" y="3980271"/>
            <a:ext cx="54023" cy="143562"/>
          </a:xfrm>
          <a:custGeom>
            <a:avLst/>
            <a:gdLst>
              <a:gd name="connsiteX0" fmla="*/ 53832 w 54023"/>
              <a:gd name="connsiteY0" fmla="*/ 58 h 143562"/>
              <a:gd name="connsiteX1" fmla="*/ 17973 w 54023"/>
              <a:gd name="connsiteY1" fmla="*/ 71776 h 143562"/>
              <a:gd name="connsiteX2" fmla="*/ 17973 w 54023"/>
              <a:gd name="connsiteY2" fmla="*/ 143494 h 143562"/>
              <a:gd name="connsiteX3" fmla="*/ 44 w 54023"/>
              <a:gd name="connsiteY3" fmla="*/ 83729 h 143562"/>
              <a:gd name="connsiteX4" fmla="*/ 53832 w 54023"/>
              <a:gd name="connsiteY4" fmla="*/ 58 h 143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23" h="143562">
                <a:moveTo>
                  <a:pt x="53832" y="58"/>
                </a:moveTo>
                <a:cubicBezTo>
                  <a:pt x="56820" y="-1934"/>
                  <a:pt x="23949" y="47870"/>
                  <a:pt x="17973" y="71776"/>
                </a:cubicBezTo>
                <a:cubicBezTo>
                  <a:pt x="11996" y="95682"/>
                  <a:pt x="20961" y="141502"/>
                  <a:pt x="17973" y="143494"/>
                </a:cubicBezTo>
                <a:cubicBezTo>
                  <a:pt x="14985" y="145486"/>
                  <a:pt x="-952" y="103651"/>
                  <a:pt x="44" y="83729"/>
                </a:cubicBezTo>
                <a:cubicBezTo>
                  <a:pt x="1040" y="63807"/>
                  <a:pt x="50844" y="2050"/>
                  <a:pt x="53832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 92">
            <a:extLst>
              <a:ext uri="{FF2B5EF4-FFF2-40B4-BE49-F238E27FC236}">
                <a16:creationId xmlns:a16="http://schemas.microsoft.com/office/drawing/2014/main" id="{8793C809-4238-1181-D487-5EB74F48D699}"/>
              </a:ext>
            </a:extLst>
          </p:cNvPr>
          <p:cNvSpPr/>
          <p:nvPr/>
        </p:nvSpPr>
        <p:spPr>
          <a:xfrm>
            <a:off x="4189493" y="4116585"/>
            <a:ext cx="74310" cy="103272"/>
          </a:xfrm>
          <a:custGeom>
            <a:avLst/>
            <a:gdLst>
              <a:gd name="connsiteX0" fmla="*/ 13 w 74310"/>
              <a:gd name="connsiteY0" fmla="*/ 1203 h 103272"/>
              <a:gd name="connsiteX1" fmla="*/ 65754 w 74310"/>
              <a:gd name="connsiteY1" fmla="*/ 54991 h 103272"/>
              <a:gd name="connsiteX2" fmla="*/ 65754 w 74310"/>
              <a:gd name="connsiteY2" fmla="*/ 102803 h 103272"/>
              <a:gd name="connsiteX3" fmla="*/ 71731 w 74310"/>
              <a:gd name="connsiteY3" fmla="*/ 25109 h 103272"/>
              <a:gd name="connsiteX4" fmla="*/ 13 w 74310"/>
              <a:gd name="connsiteY4" fmla="*/ 1203 h 10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10" h="103272">
                <a:moveTo>
                  <a:pt x="13" y="1203"/>
                </a:moveTo>
                <a:cubicBezTo>
                  <a:pt x="-983" y="6183"/>
                  <a:pt x="54797" y="38058"/>
                  <a:pt x="65754" y="54991"/>
                </a:cubicBezTo>
                <a:cubicBezTo>
                  <a:pt x="76711" y="71924"/>
                  <a:pt x="64758" y="107783"/>
                  <a:pt x="65754" y="102803"/>
                </a:cubicBezTo>
                <a:cubicBezTo>
                  <a:pt x="66750" y="97823"/>
                  <a:pt x="79700" y="43038"/>
                  <a:pt x="71731" y="25109"/>
                </a:cubicBezTo>
                <a:cubicBezTo>
                  <a:pt x="63762" y="7180"/>
                  <a:pt x="1009" y="-3777"/>
                  <a:pt x="13" y="1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 93">
            <a:extLst>
              <a:ext uri="{FF2B5EF4-FFF2-40B4-BE49-F238E27FC236}">
                <a16:creationId xmlns:a16="http://schemas.microsoft.com/office/drawing/2014/main" id="{1C0BF161-EF33-1F13-3A07-98D17C4B65F3}"/>
              </a:ext>
            </a:extLst>
          </p:cNvPr>
          <p:cNvSpPr/>
          <p:nvPr/>
        </p:nvSpPr>
        <p:spPr>
          <a:xfrm>
            <a:off x="3932378" y="3768018"/>
            <a:ext cx="145422" cy="105096"/>
          </a:xfrm>
          <a:custGeom>
            <a:avLst/>
            <a:gdLst>
              <a:gd name="connsiteX0" fmla="*/ 140 w 145422"/>
              <a:gd name="connsiteY0" fmla="*/ 3135 h 105096"/>
              <a:gd name="connsiteX1" fmla="*/ 101740 w 145422"/>
              <a:gd name="connsiteY1" fmla="*/ 44970 h 105096"/>
              <a:gd name="connsiteX2" fmla="*/ 143575 w 145422"/>
              <a:gd name="connsiteY2" fmla="*/ 104735 h 105096"/>
              <a:gd name="connsiteX3" fmla="*/ 125646 w 145422"/>
              <a:gd name="connsiteY3" fmla="*/ 15088 h 105096"/>
              <a:gd name="connsiteX4" fmla="*/ 140 w 145422"/>
              <a:gd name="connsiteY4" fmla="*/ 3135 h 10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22" h="105096">
                <a:moveTo>
                  <a:pt x="140" y="3135"/>
                </a:moveTo>
                <a:cubicBezTo>
                  <a:pt x="-3844" y="8115"/>
                  <a:pt x="77834" y="28037"/>
                  <a:pt x="101740" y="44970"/>
                </a:cubicBezTo>
                <a:cubicBezTo>
                  <a:pt x="125646" y="61903"/>
                  <a:pt x="139591" y="109715"/>
                  <a:pt x="143575" y="104735"/>
                </a:cubicBezTo>
                <a:cubicBezTo>
                  <a:pt x="147559" y="99755"/>
                  <a:pt x="146564" y="33018"/>
                  <a:pt x="125646" y="15088"/>
                </a:cubicBezTo>
                <a:cubicBezTo>
                  <a:pt x="104728" y="-2842"/>
                  <a:pt x="4124" y="-1845"/>
                  <a:pt x="140" y="3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 94">
            <a:extLst>
              <a:ext uri="{FF2B5EF4-FFF2-40B4-BE49-F238E27FC236}">
                <a16:creationId xmlns:a16="http://schemas.microsoft.com/office/drawing/2014/main" id="{EB65C6CB-2107-CB08-1B64-225E413EDB13}"/>
              </a:ext>
            </a:extLst>
          </p:cNvPr>
          <p:cNvSpPr/>
          <p:nvPr/>
        </p:nvSpPr>
        <p:spPr>
          <a:xfrm>
            <a:off x="6203417" y="3573829"/>
            <a:ext cx="96127" cy="167597"/>
          </a:xfrm>
          <a:custGeom>
            <a:avLst/>
            <a:gdLst>
              <a:gd name="connsiteX0" fmla="*/ 24065 w 96127"/>
              <a:gd name="connsiteY0" fmla="*/ 100 h 167597"/>
              <a:gd name="connsiteX1" fmla="*/ 71877 w 96127"/>
              <a:gd name="connsiteY1" fmla="*/ 101700 h 167597"/>
              <a:gd name="connsiteX2" fmla="*/ 159 w 96127"/>
              <a:gd name="connsiteY2" fmla="*/ 167442 h 167597"/>
              <a:gd name="connsiteX3" fmla="*/ 95783 w 96127"/>
              <a:gd name="connsiteY3" fmla="*/ 83771 h 167597"/>
              <a:gd name="connsiteX4" fmla="*/ 24065 w 96127"/>
              <a:gd name="connsiteY4" fmla="*/ 100 h 167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127" h="167597">
                <a:moveTo>
                  <a:pt x="24065" y="100"/>
                </a:moveTo>
                <a:cubicBezTo>
                  <a:pt x="20081" y="3088"/>
                  <a:pt x="75861" y="73810"/>
                  <a:pt x="71877" y="101700"/>
                </a:cubicBezTo>
                <a:cubicBezTo>
                  <a:pt x="67893" y="129590"/>
                  <a:pt x="-3825" y="170430"/>
                  <a:pt x="159" y="167442"/>
                </a:cubicBezTo>
                <a:cubicBezTo>
                  <a:pt x="4143" y="164454"/>
                  <a:pt x="89807" y="105685"/>
                  <a:pt x="95783" y="83771"/>
                </a:cubicBezTo>
                <a:cubicBezTo>
                  <a:pt x="101759" y="61857"/>
                  <a:pt x="28049" y="-2888"/>
                  <a:pt x="24065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 95">
            <a:extLst>
              <a:ext uri="{FF2B5EF4-FFF2-40B4-BE49-F238E27FC236}">
                <a16:creationId xmlns:a16="http://schemas.microsoft.com/office/drawing/2014/main" id="{FD6961B4-0C1F-34BB-B4EF-B68A9EF8DD6F}"/>
              </a:ext>
            </a:extLst>
          </p:cNvPr>
          <p:cNvSpPr/>
          <p:nvPr/>
        </p:nvSpPr>
        <p:spPr>
          <a:xfrm>
            <a:off x="3782166" y="3776810"/>
            <a:ext cx="30822" cy="169026"/>
          </a:xfrm>
          <a:custGeom>
            <a:avLst/>
            <a:gdLst>
              <a:gd name="connsiteX0" fmla="*/ 30822 w 30822"/>
              <a:gd name="connsiteY0" fmla="*/ 319 h 169026"/>
              <a:gd name="connsiteX1" fmla="*/ 940 w 30822"/>
              <a:gd name="connsiteY1" fmla="*/ 131802 h 169026"/>
              <a:gd name="connsiteX2" fmla="*/ 6916 w 30822"/>
              <a:gd name="connsiteY2" fmla="*/ 167661 h 169026"/>
              <a:gd name="connsiteX3" fmla="*/ 940 w 30822"/>
              <a:gd name="connsiteY3" fmla="*/ 95943 h 169026"/>
              <a:gd name="connsiteX4" fmla="*/ 30822 w 30822"/>
              <a:gd name="connsiteY4" fmla="*/ 319 h 16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22" h="169026">
                <a:moveTo>
                  <a:pt x="30822" y="319"/>
                </a:moveTo>
                <a:cubicBezTo>
                  <a:pt x="30822" y="6295"/>
                  <a:pt x="4924" y="103912"/>
                  <a:pt x="940" y="131802"/>
                </a:cubicBezTo>
                <a:cubicBezTo>
                  <a:pt x="-3044" y="159692"/>
                  <a:pt x="6916" y="173637"/>
                  <a:pt x="6916" y="167661"/>
                </a:cubicBezTo>
                <a:cubicBezTo>
                  <a:pt x="6916" y="161685"/>
                  <a:pt x="-1052" y="117857"/>
                  <a:pt x="940" y="95943"/>
                </a:cubicBezTo>
                <a:cubicBezTo>
                  <a:pt x="2932" y="74029"/>
                  <a:pt x="30822" y="-5657"/>
                  <a:pt x="30822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 96">
            <a:extLst>
              <a:ext uri="{FF2B5EF4-FFF2-40B4-BE49-F238E27FC236}">
                <a16:creationId xmlns:a16="http://schemas.microsoft.com/office/drawing/2014/main" id="{4CE3200A-5808-6CC4-15D8-9147EA537D10}"/>
              </a:ext>
            </a:extLst>
          </p:cNvPr>
          <p:cNvSpPr/>
          <p:nvPr/>
        </p:nvSpPr>
        <p:spPr>
          <a:xfrm>
            <a:off x="5628162" y="3830365"/>
            <a:ext cx="86965" cy="170599"/>
          </a:xfrm>
          <a:custGeom>
            <a:avLst/>
            <a:gdLst>
              <a:gd name="connsiteX0" fmla="*/ 19603 w 86965"/>
              <a:gd name="connsiteY0" fmla="*/ 553 h 170599"/>
              <a:gd name="connsiteX1" fmla="*/ 19603 w 86965"/>
              <a:gd name="connsiteY1" fmla="*/ 66294 h 170599"/>
              <a:gd name="connsiteX2" fmla="*/ 85344 w 86965"/>
              <a:gd name="connsiteY2" fmla="*/ 167894 h 170599"/>
              <a:gd name="connsiteX3" fmla="*/ 61438 w 86965"/>
              <a:gd name="connsiteY3" fmla="*/ 138011 h 170599"/>
              <a:gd name="connsiteX4" fmla="*/ 1673 w 86965"/>
              <a:gd name="connsiteY4" fmla="*/ 102153 h 170599"/>
              <a:gd name="connsiteX5" fmla="*/ 19603 w 86965"/>
              <a:gd name="connsiteY5" fmla="*/ 553 h 17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965" h="170599">
                <a:moveTo>
                  <a:pt x="19603" y="553"/>
                </a:moveTo>
                <a:cubicBezTo>
                  <a:pt x="22591" y="-5424"/>
                  <a:pt x="8646" y="38404"/>
                  <a:pt x="19603" y="66294"/>
                </a:cubicBezTo>
                <a:cubicBezTo>
                  <a:pt x="30560" y="94184"/>
                  <a:pt x="85344" y="167894"/>
                  <a:pt x="85344" y="167894"/>
                </a:cubicBezTo>
                <a:cubicBezTo>
                  <a:pt x="92317" y="179847"/>
                  <a:pt x="75383" y="148968"/>
                  <a:pt x="61438" y="138011"/>
                </a:cubicBezTo>
                <a:cubicBezTo>
                  <a:pt x="47493" y="127054"/>
                  <a:pt x="9642" y="125063"/>
                  <a:pt x="1673" y="102153"/>
                </a:cubicBezTo>
                <a:cubicBezTo>
                  <a:pt x="-6296" y="79243"/>
                  <a:pt x="16615" y="6530"/>
                  <a:pt x="19603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 97">
            <a:extLst>
              <a:ext uri="{FF2B5EF4-FFF2-40B4-BE49-F238E27FC236}">
                <a16:creationId xmlns:a16="http://schemas.microsoft.com/office/drawing/2014/main" id="{BB2B923E-9604-3BFC-80D0-A8FB44C87AAC}"/>
              </a:ext>
            </a:extLst>
          </p:cNvPr>
          <p:cNvSpPr/>
          <p:nvPr/>
        </p:nvSpPr>
        <p:spPr>
          <a:xfrm>
            <a:off x="4279092" y="3884280"/>
            <a:ext cx="69350" cy="126554"/>
          </a:xfrm>
          <a:custGeom>
            <a:avLst/>
            <a:gdLst>
              <a:gd name="connsiteX0" fmla="*/ 61 w 69350"/>
              <a:gd name="connsiteY0" fmla="*/ 426 h 126554"/>
              <a:gd name="connsiteX1" fmla="*/ 53849 w 69350"/>
              <a:gd name="connsiteY1" fmla="*/ 84096 h 126554"/>
              <a:gd name="connsiteX2" fmla="*/ 53849 w 69350"/>
              <a:gd name="connsiteY2" fmla="*/ 125932 h 126554"/>
              <a:gd name="connsiteX3" fmla="*/ 65802 w 69350"/>
              <a:gd name="connsiteY3" fmla="*/ 54214 h 126554"/>
              <a:gd name="connsiteX4" fmla="*/ 61 w 69350"/>
              <a:gd name="connsiteY4" fmla="*/ 426 h 126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50" h="126554">
                <a:moveTo>
                  <a:pt x="61" y="426"/>
                </a:moveTo>
                <a:cubicBezTo>
                  <a:pt x="-1931" y="5406"/>
                  <a:pt x="44884" y="63178"/>
                  <a:pt x="53849" y="84096"/>
                </a:cubicBezTo>
                <a:cubicBezTo>
                  <a:pt x="62814" y="105014"/>
                  <a:pt x="51857" y="130912"/>
                  <a:pt x="53849" y="125932"/>
                </a:cubicBezTo>
                <a:cubicBezTo>
                  <a:pt x="55841" y="120952"/>
                  <a:pt x="77755" y="73139"/>
                  <a:pt x="65802" y="54214"/>
                </a:cubicBezTo>
                <a:cubicBezTo>
                  <a:pt x="53849" y="35289"/>
                  <a:pt x="2053" y="-4554"/>
                  <a:pt x="61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 98">
            <a:extLst>
              <a:ext uri="{FF2B5EF4-FFF2-40B4-BE49-F238E27FC236}">
                <a16:creationId xmlns:a16="http://schemas.microsoft.com/office/drawing/2014/main" id="{1C178C58-E70B-AA52-B48D-2EB2CC07707E}"/>
              </a:ext>
            </a:extLst>
          </p:cNvPr>
          <p:cNvSpPr/>
          <p:nvPr/>
        </p:nvSpPr>
        <p:spPr>
          <a:xfrm>
            <a:off x="5699288" y="4171549"/>
            <a:ext cx="103873" cy="215223"/>
          </a:xfrm>
          <a:custGeom>
            <a:avLst/>
            <a:gdLst>
              <a:gd name="connsiteX0" fmla="*/ 103865 w 103873"/>
              <a:gd name="connsiteY0" fmla="*/ 27 h 215223"/>
              <a:gd name="connsiteX1" fmla="*/ 8241 w 103873"/>
              <a:gd name="connsiteY1" fmla="*/ 137486 h 215223"/>
              <a:gd name="connsiteX2" fmla="*/ 56053 w 103873"/>
              <a:gd name="connsiteY2" fmla="*/ 215180 h 215223"/>
              <a:gd name="connsiteX3" fmla="*/ 32147 w 103873"/>
              <a:gd name="connsiteY3" fmla="*/ 149439 h 215223"/>
              <a:gd name="connsiteX4" fmla="*/ 2265 w 103873"/>
              <a:gd name="connsiteY4" fmla="*/ 125533 h 215223"/>
              <a:gd name="connsiteX5" fmla="*/ 103865 w 103873"/>
              <a:gd name="connsiteY5" fmla="*/ 27 h 21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73" h="215223">
                <a:moveTo>
                  <a:pt x="103865" y="27"/>
                </a:moveTo>
                <a:cubicBezTo>
                  <a:pt x="104861" y="2019"/>
                  <a:pt x="16210" y="101627"/>
                  <a:pt x="8241" y="137486"/>
                </a:cubicBezTo>
                <a:cubicBezTo>
                  <a:pt x="272" y="173345"/>
                  <a:pt x="52069" y="213188"/>
                  <a:pt x="56053" y="215180"/>
                </a:cubicBezTo>
                <a:cubicBezTo>
                  <a:pt x="60037" y="217172"/>
                  <a:pt x="32147" y="149439"/>
                  <a:pt x="32147" y="149439"/>
                </a:cubicBezTo>
                <a:cubicBezTo>
                  <a:pt x="23182" y="134498"/>
                  <a:pt x="-8692" y="145454"/>
                  <a:pt x="2265" y="125533"/>
                </a:cubicBezTo>
                <a:cubicBezTo>
                  <a:pt x="13222" y="105612"/>
                  <a:pt x="102869" y="-1965"/>
                  <a:pt x="103865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 99">
            <a:extLst>
              <a:ext uri="{FF2B5EF4-FFF2-40B4-BE49-F238E27FC236}">
                <a16:creationId xmlns:a16="http://schemas.microsoft.com/office/drawing/2014/main" id="{B97FF9E9-EB27-E114-3591-16FC4A17B946}"/>
              </a:ext>
            </a:extLst>
          </p:cNvPr>
          <p:cNvSpPr/>
          <p:nvPr/>
        </p:nvSpPr>
        <p:spPr>
          <a:xfrm>
            <a:off x="4291025" y="3717239"/>
            <a:ext cx="119674" cy="101799"/>
          </a:xfrm>
          <a:custGeom>
            <a:avLst/>
            <a:gdLst>
              <a:gd name="connsiteX0" fmla="*/ 81 w 119674"/>
              <a:gd name="connsiteY0" fmla="*/ 126 h 101799"/>
              <a:gd name="connsiteX1" fmla="*/ 95704 w 119674"/>
              <a:gd name="connsiteY1" fmla="*/ 47937 h 101799"/>
              <a:gd name="connsiteX2" fmla="*/ 113634 w 119674"/>
              <a:gd name="connsiteY2" fmla="*/ 101726 h 101799"/>
              <a:gd name="connsiteX3" fmla="*/ 113634 w 119674"/>
              <a:gd name="connsiteY3" fmla="*/ 35985 h 101799"/>
              <a:gd name="connsiteX4" fmla="*/ 81 w 119674"/>
              <a:gd name="connsiteY4" fmla="*/ 126 h 101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674" h="101799">
                <a:moveTo>
                  <a:pt x="81" y="126"/>
                </a:moveTo>
                <a:cubicBezTo>
                  <a:pt x="-2907" y="2118"/>
                  <a:pt x="76778" y="31004"/>
                  <a:pt x="95704" y="47937"/>
                </a:cubicBezTo>
                <a:cubicBezTo>
                  <a:pt x="114630" y="64870"/>
                  <a:pt x="110646" y="103718"/>
                  <a:pt x="113634" y="101726"/>
                </a:cubicBezTo>
                <a:cubicBezTo>
                  <a:pt x="116622" y="99734"/>
                  <a:pt x="125587" y="51922"/>
                  <a:pt x="113634" y="35985"/>
                </a:cubicBezTo>
                <a:cubicBezTo>
                  <a:pt x="101681" y="20048"/>
                  <a:pt x="3069" y="-1866"/>
                  <a:pt x="81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 100">
            <a:extLst>
              <a:ext uri="{FF2B5EF4-FFF2-40B4-BE49-F238E27FC236}">
                <a16:creationId xmlns:a16="http://schemas.microsoft.com/office/drawing/2014/main" id="{77B6AD33-86C3-4633-3762-60F6DA3BAA3D}"/>
              </a:ext>
            </a:extLst>
          </p:cNvPr>
          <p:cNvSpPr/>
          <p:nvPr/>
        </p:nvSpPr>
        <p:spPr>
          <a:xfrm>
            <a:off x="5383953" y="3651506"/>
            <a:ext cx="102466" cy="228184"/>
          </a:xfrm>
          <a:custGeom>
            <a:avLst/>
            <a:gdLst>
              <a:gd name="connsiteX0" fmla="*/ 84518 w 102466"/>
              <a:gd name="connsiteY0" fmla="*/ 118 h 228184"/>
              <a:gd name="connsiteX1" fmla="*/ 42682 w 102466"/>
              <a:gd name="connsiteY1" fmla="*/ 131600 h 228184"/>
              <a:gd name="connsiteX2" fmla="*/ 102447 w 102466"/>
              <a:gd name="connsiteY2" fmla="*/ 227223 h 228184"/>
              <a:gd name="connsiteX3" fmla="*/ 48659 w 102466"/>
              <a:gd name="connsiteY3" fmla="*/ 179412 h 228184"/>
              <a:gd name="connsiteX4" fmla="*/ 847 w 102466"/>
              <a:gd name="connsiteY4" fmla="*/ 155506 h 228184"/>
              <a:gd name="connsiteX5" fmla="*/ 84518 w 102466"/>
              <a:gd name="connsiteY5" fmla="*/ 118 h 228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66" h="228184">
                <a:moveTo>
                  <a:pt x="84518" y="118"/>
                </a:moveTo>
                <a:cubicBezTo>
                  <a:pt x="91491" y="-3866"/>
                  <a:pt x="39694" y="93749"/>
                  <a:pt x="42682" y="131600"/>
                </a:cubicBezTo>
                <a:cubicBezTo>
                  <a:pt x="45670" y="169451"/>
                  <a:pt x="101451" y="219254"/>
                  <a:pt x="102447" y="227223"/>
                </a:cubicBezTo>
                <a:cubicBezTo>
                  <a:pt x="103443" y="235192"/>
                  <a:pt x="65592" y="191365"/>
                  <a:pt x="48659" y="179412"/>
                </a:cubicBezTo>
                <a:cubicBezTo>
                  <a:pt x="31726" y="167459"/>
                  <a:pt x="-6126" y="179412"/>
                  <a:pt x="847" y="155506"/>
                </a:cubicBezTo>
                <a:cubicBezTo>
                  <a:pt x="7819" y="131600"/>
                  <a:pt x="77545" y="4102"/>
                  <a:pt x="84518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 101">
            <a:extLst>
              <a:ext uri="{FF2B5EF4-FFF2-40B4-BE49-F238E27FC236}">
                <a16:creationId xmlns:a16="http://schemas.microsoft.com/office/drawing/2014/main" id="{DAD0C672-E48B-C780-6FE6-89E8966634E3}"/>
              </a:ext>
            </a:extLst>
          </p:cNvPr>
          <p:cNvSpPr/>
          <p:nvPr/>
        </p:nvSpPr>
        <p:spPr>
          <a:xfrm>
            <a:off x="4183444" y="4542118"/>
            <a:ext cx="103023" cy="155388"/>
          </a:xfrm>
          <a:custGeom>
            <a:avLst/>
            <a:gdLst>
              <a:gd name="connsiteX0" fmla="*/ 59850 w 103023"/>
              <a:gd name="connsiteY0" fmla="*/ 0 h 155388"/>
              <a:gd name="connsiteX1" fmla="*/ 83756 w 103023"/>
              <a:gd name="connsiteY1" fmla="*/ 107576 h 155388"/>
              <a:gd name="connsiteX2" fmla="*/ 85 w 103023"/>
              <a:gd name="connsiteY2" fmla="*/ 155388 h 155388"/>
              <a:gd name="connsiteX3" fmla="*/ 101685 w 103023"/>
              <a:gd name="connsiteY3" fmla="*/ 107576 h 155388"/>
              <a:gd name="connsiteX4" fmla="*/ 59850 w 103023"/>
              <a:gd name="connsiteY4" fmla="*/ 0 h 155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023" h="155388">
                <a:moveTo>
                  <a:pt x="59850" y="0"/>
                </a:moveTo>
                <a:cubicBezTo>
                  <a:pt x="56862" y="0"/>
                  <a:pt x="93717" y="81678"/>
                  <a:pt x="83756" y="107576"/>
                </a:cubicBezTo>
                <a:cubicBezTo>
                  <a:pt x="73795" y="133474"/>
                  <a:pt x="-2903" y="155388"/>
                  <a:pt x="85" y="155388"/>
                </a:cubicBezTo>
                <a:cubicBezTo>
                  <a:pt x="3073" y="155388"/>
                  <a:pt x="91724" y="127498"/>
                  <a:pt x="101685" y="107576"/>
                </a:cubicBezTo>
                <a:cubicBezTo>
                  <a:pt x="111646" y="87654"/>
                  <a:pt x="62838" y="0"/>
                  <a:pt x="598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 102">
            <a:extLst>
              <a:ext uri="{FF2B5EF4-FFF2-40B4-BE49-F238E27FC236}">
                <a16:creationId xmlns:a16="http://schemas.microsoft.com/office/drawing/2014/main" id="{74CBB3E4-A9A8-986D-8B01-B4997DA90AC5}"/>
              </a:ext>
            </a:extLst>
          </p:cNvPr>
          <p:cNvSpPr/>
          <p:nvPr/>
        </p:nvSpPr>
        <p:spPr>
          <a:xfrm>
            <a:off x="5808658" y="4679569"/>
            <a:ext cx="60433" cy="251279"/>
          </a:xfrm>
          <a:custGeom>
            <a:avLst/>
            <a:gdLst>
              <a:gd name="connsiteX0" fmla="*/ 471 w 60433"/>
              <a:gd name="connsiteY0" fmla="*/ 7 h 251279"/>
              <a:gd name="connsiteX1" fmla="*/ 12424 w 60433"/>
              <a:gd name="connsiteY1" fmla="*/ 119537 h 251279"/>
              <a:gd name="connsiteX2" fmla="*/ 60236 w 60433"/>
              <a:gd name="connsiteY2" fmla="*/ 137466 h 251279"/>
              <a:gd name="connsiteX3" fmla="*/ 30354 w 60433"/>
              <a:gd name="connsiteY3" fmla="*/ 251019 h 251279"/>
              <a:gd name="connsiteX4" fmla="*/ 54260 w 60433"/>
              <a:gd name="connsiteY4" fmla="*/ 167349 h 251279"/>
              <a:gd name="connsiteX5" fmla="*/ 6448 w 60433"/>
              <a:gd name="connsiteY5" fmla="*/ 125513 h 251279"/>
              <a:gd name="connsiteX6" fmla="*/ 471 w 60433"/>
              <a:gd name="connsiteY6" fmla="*/ 7 h 25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433" h="251279">
                <a:moveTo>
                  <a:pt x="471" y="7"/>
                </a:moveTo>
                <a:cubicBezTo>
                  <a:pt x="1467" y="-989"/>
                  <a:pt x="2463" y="96627"/>
                  <a:pt x="12424" y="119537"/>
                </a:cubicBezTo>
                <a:cubicBezTo>
                  <a:pt x="22385" y="142447"/>
                  <a:pt x="57248" y="115552"/>
                  <a:pt x="60236" y="137466"/>
                </a:cubicBezTo>
                <a:cubicBezTo>
                  <a:pt x="63224" y="159380"/>
                  <a:pt x="31350" y="246039"/>
                  <a:pt x="30354" y="251019"/>
                </a:cubicBezTo>
                <a:cubicBezTo>
                  <a:pt x="29358" y="256000"/>
                  <a:pt x="58244" y="188267"/>
                  <a:pt x="54260" y="167349"/>
                </a:cubicBezTo>
                <a:cubicBezTo>
                  <a:pt x="50276" y="146431"/>
                  <a:pt x="13421" y="153403"/>
                  <a:pt x="6448" y="125513"/>
                </a:cubicBezTo>
                <a:cubicBezTo>
                  <a:pt x="-525" y="97623"/>
                  <a:pt x="-525" y="1003"/>
                  <a:pt x="47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 103">
            <a:extLst>
              <a:ext uri="{FF2B5EF4-FFF2-40B4-BE49-F238E27FC236}">
                <a16:creationId xmlns:a16="http://schemas.microsoft.com/office/drawing/2014/main" id="{7D487DED-3451-2571-D386-67152D25500C}"/>
              </a:ext>
            </a:extLst>
          </p:cNvPr>
          <p:cNvSpPr/>
          <p:nvPr/>
        </p:nvSpPr>
        <p:spPr>
          <a:xfrm>
            <a:off x="4089291" y="4822981"/>
            <a:ext cx="76694" cy="209207"/>
          </a:xfrm>
          <a:custGeom>
            <a:avLst/>
            <a:gdLst>
              <a:gd name="connsiteX0" fmla="*/ 76309 w 76694"/>
              <a:gd name="connsiteY0" fmla="*/ 31 h 209207"/>
              <a:gd name="connsiteX1" fmla="*/ 34474 w 76694"/>
              <a:gd name="connsiteY1" fmla="*/ 125537 h 209207"/>
              <a:gd name="connsiteX2" fmla="*/ 64356 w 76694"/>
              <a:gd name="connsiteY2" fmla="*/ 209207 h 209207"/>
              <a:gd name="connsiteX3" fmla="*/ 28497 w 76694"/>
              <a:gd name="connsiteY3" fmla="*/ 137490 h 209207"/>
              <a:gd name="connsiteX4" fmla="*/ 4591 w 76694"/>
              <a:gd name="connsiteY4" fmla="*/ 113584 h 209207"/>
              <a:gd name="connsiteX5" fmla="*/ 76309 w 76694"/>
              <a:gd name="connsiteY5" fmla="*/ 31 h 209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94" h="209207">
                <a:moveTo>
                  <a:pt x="76309" y="31"/>
                </a:moveTo>
                <a:cubicBezTo>
                  <a:pt x="81289" y="2023"/>
                  <a:pt x="36466" y="90674"/>
                  <a:pt x="34474" y="125537"/>
                </a:cubicBezTo>
                <a:cubicBezTo>
                  <a:pt x="32482" y="160400"/>
                  <a:pt x="65352" y="207215"/>
                  <a:pt x="64356" y="209207"/>
                </a:cubicBezTo>
                <a:lnTo>
                  <a:pt x="28497" y="137490"/>
                </a:lnTo>
                <a:cubicBezTo>
                  <a:pt x="18536" y="121553"/>
                  <a:pt x="-11346" y="136494"/>
                  <a:pt x="4591" y="113584"/>
                </a:cubicBezTo>
                <a:cubicBezTo>
                  <a:pt x="20528" y="90674"/>
                  <a:pt x="71329" y="-1961"/>
                  <a:pt x="76309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フリーフォーム 104">
            <a:extLst>
              <a:ext uri="{FF2B5EF4-FFF2-40B4-BE49-F238E27FC236}">
                <a16:creationId xmlns:a16="http://schemas.microsoft.com/office/drawing/2014/main" id="{0D99D103-31BF-0F00-F69A-779A7A25A2A1}"/>
              </a:ext>
            </a:extLst>
          </p:cNvPr>
          <p:cNvSpPr/>
          <p:nvPr/>
        </p:nvSpPr>
        <p:spPr>
          <a:xfrm>
            <a:off x="5485255" y="4623019"/>
            <a:ext cx="128133" cy="104641"/>
          </a:xfrm>
          <a:custGeom>
            <a:avLst/>
            <a:gdLst>
              <a:gd name="connsiteX0" fmla="*/ 1145 w 128133"/>
              <a:gd name="connsiteY0" fmla="*/ 2769 h 104641"/>
              <a:gd name="connsiteX1" fmla="*/ 126651 w 128133"/>
              <a:gd name="connsiteY1" fmla="*/ 104369 h 104641"/>
              <a:gd name="connsiteX2" fmla="*/ 66886 w 128133"/>
              <a:gd name="connsiteY2" fmla="*/ 32652 h 104641"/>
              <a:gd name="connsiteX3" fmla="*/ 1145 w 128133"/>
              <a:gd name="connsiteY3" fmla="*/ 2769 h 104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33" h="104641">
                <a:moveTo>
                  <a:pt x="1145" y="2769"/>
                </a:moveTo>
                <a:cubicBezTo>
                  <a:pt x="11106" y="14722"/>
                  <a:pt x="115694" y="99388"/>
                  <a:pt x="126651" y="104369"/>
                </a:cubicBezTo>
                <a:cubicBezTo>
                  <a:pt x="137608" y="109350"/>
                  <a:pt x="84815" y="44605"/>
                  <a:pt x="66886" y="32652"/>
                </a:cubicBezTo>
                <a:cubicBezTo>
                  <a:pt x="48957" y="20699"/>
                  <a:pt x="-8816" y="-9184"/>
                  <a:pt x="1145" y="2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>
            <a:extLst>
              <a:ext uri="{FF2B5EF4-FFF2-40B4-BE49-F238E27FC236}">
                <a16:creationId xmlns:a16="http://schemas.microsoft.com/office/drawing/2014/main" id="{D62E6254-4324-B629-0109-2733679A271C}"/>
              </a:ext>
            </a:extLst>
          </p:cNvPr>
          <p:cNvSpPr/>
          <p:nvPr/>
        </p:nvSpPr>
        <p:spPr>
          <a:xfrm>
            <a:off x="4453785" y="4635006"/>
            <a:ext cx="150364" cy="98539"/>
          </a:xfrm>
          <a:custGeom>
            <a:avLst/>
            <a:gdLst>
              <a:gd name="connsiteX0" fmla="*/ 94309 w 150364"/>
              <a:gd name="connsiteY0" fmla="*/ 2735 h 98539"/>
              <a:gd name="connsiteX1" fmla="*/ 22591 w 150364"/>
              <a:gd name="connsiteY1" fmla="*/ 50547 h 98539"/>
              <a:gd name="connsiteX2" fmla="*/ 10639 w 150364"/>
              <a:gd name="connsiteY2" fmla="*/ 98359 h 98539"/>
              <a:gd name="connsiteX3" fmla="*/ 10639 w 150364"/>
              <a:gd name="connsiteY3" fmla="*/ 32618 h 98539"/>
              <a:gd name="connsiteX4" fmla="*/ 148097 w 150364"/>
              <a:gd name="connsiteY4" fmla="*/ 8712 h 98539"/>
              <a:gd name="connsiteX5" fmla="*/ 94309 w 150364"/>
              <a:gd name="connsiteY5" fmla="*/ 2735 h 98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364" h="98539">
                <a:moveTo>
                  <a:pt x="94309" y="2735"/>
                </a:moveTo>
                <a:cubicBezTo>
                  <a:pt x="73391" y="9707"/>
                  <a:pt x="36536" y="34610"/>
                  <a:pt x="22591" y="50547"/>
                </a:cubicBezTo>
                <a:cubicBezTo>
                  <a:pt x="8646" y="66484"/>
                  <a:pt x="12631" y="101347"/>
                  <a:pt x="10639" y="98359"/>
                </a:cubicBezTo>
                <a:cubicBezTo>
                  <a:pt x="8647" y="95371"/>
                  <a:pt x="-12271" y="47559"/>
                  <a:pt x="10639" y="32618"/>
                </a:cubicBezTo>
                <a:cubicBezTo>
                  <a:pt x="33549" y="17677"/>
                  <a:pt x="135148" y="13692"/>
                  <a:pt x="148097" y="8712"/>
                </a:cubicBezTo>
                <a:cubicBezTo>
                  <a:pt x="161046" y="3732"/>
                  <a:pt x="115227" y="-4237"/>
                  <a:pt x="94309" y="27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 106">
            <a:extLst>
              <a:ext uri="{FF2B5EF4-FFF2-40B4-BE49-F238E27FC236}">
                <a16:creationId xmlns:a16="http://schemas.microsoft.com/office/drawing/2014/main" id="{5F694B57-8196-7781-69BF-5081D9891973}"/>
              </a:ext>
            </a:extLst>
          </p:cNvPr>
          <p:cNvSpPr/>
          <p:nvPr/>
        </p:nvSpPr>
        <p:spPr>
          <a:xfrm>
            <a:off x="4416563" y="4794071"/>
            <a:ext cx="532940" cy="100845"/>
          </a:xfrm>
          <a:custGeom>
            <a:avLst/>
            <a:gdLst>
              <a:gd name="connsiteX0" fmla="*/ 531955 w 532940"/>
              <a:gd name="connsiteY0" fmla="*/ 16988 h 100845"/>
              <a:gd name="connsiteX1" fmla="*/ 203249 w 532940"/>
              <a:gd name="connsiteY1" fmla="*/ 11011 h 100845"/>
              <a:gd name="connsiteX2" fmla="*/ 268990 w 532940"/>
              <a:gd name="connsiteY2" fmla="*/ 28941 h 100845"/>
              <a:gd name="connsiteX3" fmla="*/ 49 w 532940"/>
              <a:gd name="connsiteY3" fmla="*/ 100658 h 100845"/>
              <a:gd name="connsiteX4" fmla="*/ 292896 w 532940"/>
              <a:gd name="connsiteY4" fmla="*/ 5035 h 100845"/>
              <a:gd name="connsiteX5" fmla="*/ 531955 w 532940"/>
              <a:gd name="connsiteY5" fmla="*/ 16988 h 100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2940" h="100845">
                <a:moveTo>
                  <a:pt x="531955" y="16988"/>
                </a:moveTo>
                <a:cubicBezTo>
                  <a:pt x="517014" y="17984"/>
                  <a:pt x="247076" y="9019"/>
                  <a:pt x="203249" y="11011"/>
                </a:cubicBezTo>
                <a:cubicBezTo>
                  <a:pt x="159422" y="13003"/>
                  <a:pt x="302857" y="14000"/>
                  <a:pt x="268990" y="28941"/>
                </a:cubicBezTo>
                <a:cubicBezTo>
                  <a:pt x="235123" y="43882"/>
                  <a:pt x="-3935" y="104642"/>
                  <a:pt x="49" y="100658"/>
                </a:cubicBezTo>
                <a:cubicBezTo>
                  <a:pt x="4033" y="96674"/>
                  <a:pt x="197273" y="20972"/>
                  <a:pt x="292896" y="5035"/>
                </a:cubicBezTo>
                <a:cubicBezTo>
                  <a:pt x="388519" y="-10902"/>
                  <a:pt x="546896" y="15992"/>
                  <a:pt x="531955" y="16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 107">
            <a:extLst>
              <a:ext uri="{FF2B5EF4-FFF2-40B4-BE49-F238E27FC236}">
                <a16:creationId xmlns:a16="http://schemas.microsoft.com/office/drawing/2014/main" id="{685F6A07-0F08-1DFD-718B-8095BA13B691}"/>
              </a:ext>
            </a:extLst>
          </p:cNvPr>
          <p:cNvSpPr/>
          <p:nvPr/>
        </p:nvSpPr>
        <p:spPr>
          <a:xfrm>
            <a:off x="4481852" y="5431808"/>
            <a:ext cx="341847" cy="90491"/>
          </a:xfrm>
          <a:custGeom>
            <a:avLst/>
            <a:gdLst>
              <a:gd name="connsiteX0" fmla="*/ 501 w 341847"/>
              <a:gd name="connsiteY0" fmla="*/ 90451 h 90491"/>
              <a:gd name="connsiteX1" fmla="*/ 161866 w 341847"/>
              <a:gd name="connsiteY1" fmla="*/ 12757 h 90491"/>
              <a:gd name="connsiteX2" fmla="*/ 341160 w 341847"/>
              <a:gd name="connsiteY2" fmla="*/ 48616 h 90491"/>
              <a:gd name="connsiteX3" fmla="*/ 215654 w 341847"/>
              <a:gd name="connsiteY3" fmla="*/ 804 h 90491"/>
              <a:gd name="connsiteX4" fmla="*/ 501 w 341847"/>
              <a:gd name="connsiteY4" fmla="*/ 90451 h 90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847" h="90491">
                <a:moveTo>
                  <a:pt x="501" y="90451"/>
                </a:moveTo>
                <a:cubicBezTo>
                  <a:pt x="-8464" y="92443"/>
                  <a:pt x="105090" y="19729"/>
                  <a:pt x="161866" y="12757"/>
                </a:cubicBezTo>
                <a:cubicBezTo>
                  <a:pt x="218642" y="5785"/>
                  <a:pt x="332195" y="50608"/>
                  <a:pt x="341160" y="48616"/>
                </a:cubicBezTo>
                <a:cubicBezTo>
                  <a:pt x="350125" y="46624"/>
                  <a:pt x="269442" y="-7164"/>
                  <a:pt x="215654" y="804"/>
                </a:cubicBezTo>
                <a:cubicBezTo>
                  <a:pt x="161866" y="8772"/>
                  <a:pt x="9466" y="88459"/>
                  <a:pt x="501" y="90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 108">
            <a:extLst>
              <a:ext uri="{FF2B5EF4-FFF2-40B4-BE49-F238E27FC236}">
                <a16:creationId xmlns:a16="http://schemas.microsoft.com/office/drawing/2014/main" id="{1D6B89D4-B4B1-2C16-18D4-DCB7E6630474}"/>
              </a:ext>
            </a:extLst>
          </p:cNvPr>
          <p:cNvSpPr/>
          <p:nvPr/>
        </p:nvSpPr>
        <p:spPr>
          <a:xfrm>
            <a:off x="6036028" y="4324088"/>
            <a:ext cx="77912" cy="265996"/>
          </a:xfrm>
          <a:custGeom>
            <a:avLst/>
            <a:gdLst>
              <a:gd name="connsiteX0" fmla="*/ 6184 w 77912"/>
              <a:gd name="connsiteY0" fmla="*/ 2877 h 265996"/>
              <a:gd name="connsiteX1" fmla="*/ 77901 w 77912"/>
              <a:gd name="connsiteY1" fmla="*/ 152288 h 265996"/>
              <a:gd name="connsiteX2" fmla="*/ 207 w 77912"/>
              <a:gd name="connsiteY2" fmla="*/ 265841 h 265996"/>
              <a:gd name="connsiteX3" fmla="*/ 53996 w 77912"/>
              <a:gd name="connsiteY3" fmla="*/ 128383 h 265996"/>
              <a:gd name="connsiteX4" fmla="*/ 18137 w 77912"/>
              <a:gd name="connsiteY4" fmla="*/ 56665 h 265996"/>
              <a:gd name="connsiteX5" fmla="*/ 6184 w 77912"/>
              <a:gd name="connsiteY5" fmla="*/ 2877 h 265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12" h="265996">
                <a:moveTo>
                  <a:pt x="6184" y="2877"/>
                </a:moveTo>
                <a:cubicBezTo>
                  <a:pt x="16145" y="18814"/>
                  <a:pt x="78897" y="108461"/>
                  <a:pt x="77901" y="152288"/>
                </a:cubicBezTo>
                <a:cubicBezTo>
                  <a:pt x="76905" y="196115"/>
                  <a:pt x="4191" y="269825"/>
                  <a:pt x="207" y="265841"/>
                </a:cubicBezTo>
                <a:cubicBezTo>
                  <a:pt x="-3777" y="261857"/>
                  <a:pt x="51008" y="163246"/>
                  <a:pt x="53996" y="128383"/>
                </a:cubicBezTo>
                <a:cubicBezTo>
                  <a:pt x="56984" y="93520"/>
                  <a:pt x="18137" y="56665"/>
                  <a:pt x="18137" y="56665"/>
                </a:cubicBezTo>
                <a:cubicBezTo>
                  <a:pt x="10168" y="41724"/>
                  <a:pt x="-3777" y="-13060"/>
                  <a:pt x="6184" y="2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 109">
            <a:extLst>
              <a:ext uri="{FF2B5EF4-FFF2-40B4-BE49-F238E27FC236}">
                <a16:creationId xmlns:a16="http://schemas.microsoft.com/office/drawing/2014/main" id="{65547DC2-7F88-3D58-CD4A-110D3CA52131}"/>
              </a:ext>
            </a:extLst>
          </p:cNvPr>
          <p:cNvSpPr/>
          <p:nvPr/>
        </p:nvSpPr>
        <p:spPr>
          <a:xfrm>
            <a:off x="3661930" y="3765176"/>
            <a:ext cx="55769" cy="252586"/>
          </a:xfrm>
          <a:custGeom>
            <a:avLst/>
            <a:gdLst>
              <a:gd name="connsiteX0" fmla="*/ 55435 w 55769"/>
              <a:gd name="connsiteY0" fmla="*/ 0 h 252586"/>
              <a:gd name="connsiteX1" fmla="*/ 25552 w 55769"/>
              <a:gd name="connsiteY1" fmla="*/ 143436 h 252586"/>
              <a:gd name="connsiteX2" fmla="*/ 49458 w 55769"/>
              <a:gd name="connsiteY2" fmla="*/ 251012 h 252586"/>
              <a:gd name="connsiteX3" fmla="*/ 19576 w 55769"/>
              <a:gd name="connsiteY3" fmla="*/ 203200 h 252586"/>
              <a:gd name="connsiteX4" fmla="*/ 1646 w 55769"/>
              <a:gd name="connsiteY4" fmla="*/ 143436 h 252586"/>
              <a:gd name="connsiteX5" fmla="*/ 55435 w 55769"/>
              <a:gd name="connsiteY5" fmla="*/ 0 h 25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69" h="252586">
                <a:moveTo>
                  <a:pt x="55435" y="0"/>
                </a:moveTo>
                <a:cubicBezTo>
                  <a:pt x="59419" y="0"/>
                  <a:pt x="26548" y="101601"/>
                  <a:pt x="25552" y="143436"/>
                </a:cubicBezTo>
                <a:cubicBezTo>
                  <a:pt x="24556" y="185271"/>
                  <a:pt x="50454" y="241051"/>
                  <a:pt x="49458" y="251012"/>
                </a:cubicBezTo>
                <a:cubicBezTo>
                  <a:pt x="48462" y="260973"/>
                  <a:pt x="27545" y="221129"/>
                  <a:pt x="19576" y="203200"/>
                </a:cubicBezTo>
                <a:cubicBezTo>
                  <a:pt x="11607" y="185271"/>
                  <a:pt x="-5326" y="170330"/>
                  <a:pt x="1646" y="143436"/>
                </a:cubicBezTo>
                <a:cubicBezTo>
                  <a:pt x="8618" y="116542"/>
                  <a:pt x="51451" y="0"/>
                  <a:pt x="5543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 110">
            <a:extLst>
              <a:ext uri="{FF2B5EF4-FFF2-40B4-BE49-F238E27FC236}">
                <a16:creationId xmlns:a16="http://schemas.microsoft.com/office/drawing/2014/main" id="{D5D5D00B-2B73-FF50-FEDB-917EBE04ED7E}"/>
              </a:ext>
            </a:extLst>
          </p:cNvPr>
          <p:cNvSpPr/>
          <p:nvPr/>
        </p:nvSpPr>
        <p:spPr>
          <a:xfrm>
            <a:off x="5586385" y="5187567"/>
            <a:ext cx="268883" cy="172289"/>
          </a:xfrm>
          <a:custGeom>
            <a:avLst/>
            <a:gdLst>
              <a:gd name="connsiteX0" fmla="*/ 168956 w 268883"/>
              <a:gd name="connsiteY0" fmla="*/ 9 h 172289"/>
              <a:gd name="connsiteX1" fmla="*/ 222744 w 268883"/>
              <a:gd name="connsiteY1" fmla="*/ 101609 h 172289"/>
              <a:gd name="connsiteX2" fmla="*/ 157003 w 268883"/>
              <a:gd name="connsiteY2" fmla="*/ 161374 h 172289"/>
              <a:gd name="connsiteX3" fmla="*/ 1615 w 268883"/>
              <a:gd name="connsiteY3" fmla="*/ 167351 h 172289"/>
              <a:gd name="connsiteX4" fmla="*/ 264580 w 268883"/>
              <a:gd name="connsiteY4" fmla="*/ 107586 h 172289"/>
              <a:gd name="connsiteX5" fmla="*/ 168956 w 268883"/>
              <a:gd name="connsiteY5" fmla="*/ 9 h 172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883" h="172289">
                <a:moveTo>
                  <a:pt x="168956" y="9"/>
                </a:moveTo>
                <a:cubicBezTo>
                  <a:pt x="161984" y="-987"/>
                  <a:pt x="224736" y="74715"/>
                  <a:pt x="222744" y="101609"/>
                </a:cubicBezTo>
                <a:cubicBezTo>
                  <a:pt x="220752" y="128503"/>
                  <a:pt x="193858" y="150417"/>
                  <a:pt x="157003" y="161374"/>
                </a:cubicBezTo>
                <a:cubicBezTo>
                  <a:pt x="120148" y="172331"/>
                  <a:pt x="-16314" y="176316"/>
                  <a:pt x="1615" y="167351"/>
                </a:cubicBezTo>
                <a:cubicBezTo>
                  <a:pt x="19544" y="158386"/>
                  <a:pt x="236690" y="130496"/>
                  <a:pt x="264580" y="107586"/>
                </a:cubicBezTo>
                <a:cubicBezTo>
                  <a:pt x="292470" y="84676"/>
                  <a:pt x="175928" y="1005"/>
                  <a:pt x="16895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 111">
            <a:extLst>
              <a:ext uri="{FF2B5EF4-FFF2-40B4-BE49-F238E27FC236}">
                <a16:creationId xmlns:a16="http://schemas.microsoft.com/office/drawing/2014/main" id="{54E005CD-3F20-D1DF-637F-A84C3671C120}"/>
              </a:ext>
            </a:extLst>
          </p:cNvPr>
          <p:cNvSpPr/>
          <p:nvPr/>
        </p:nvSpPr>
        <p:spPr>
          <a:xfrm>
            <a:off x="4428526" y="5407946"/>
            <a:ext cx="65793" cy="182637"/>
          </a:xfrm>
          <a:custGeom>
            <a:avLst/>
            <a:gdLst>
              <a:gd name="connsiteX0" fmla="*/ 65780 w 65793"/>
              <a:gd name="connsiteY0" fmla="*/ 760 h 182637"/>
              <a:gd name="connsiteX1" fmla="*/ 6015 w 65793"/>
              <a:gd name="connsiteY1" fmla="*/ 144195 h 182637"/>
              <a:gd name="connsiteX2" fmla="*/ 17968 w 65793"/>
              <a:gd name="connsiteY2" fmla="*/ 180054 h 182637"/>
              <a:gd name="connsiteX3" fmla="*/ 39 w 65793"/>
              <a:gd name="connsiteY3" fmla="*/ 90407 h 182637"/>
              <a:gd name="connsiteX4" fmla="*/ 65780 w 65793"/>
              <a:gd name="connsiteY4" fmla="*/ 760 h 18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93" h="182637">
                <a:moveTo>
                  <a:pt x="65780" y="760"/>
                </a:moveTo>
                <a:cubicBezTo>
                  <a:pt x="66776" y="9725"/>
                  <a:pt x="13984" y="114313"/>
                  <a:pt x="6015" y="144195"/>
                </a:cubicBezTo>
                <a:cubicBezTo>
                  <a:pt x="-1954" y="174077"/>
                  <a:pt x="18964" y="189019"/>
                  <a:pt x="17968" y="180054"/>
                </a:cubicBezTo>
                <a:cubicBezTo>
                  <a:pt x="16972" y="171089"/>
                  <a:pt x="-957" y="116305"/>
                  <a:pt x="39" y="90407"/>
                </a:cubicBezTo>
                <a:cubicBezTo>
                  <a:pt x="1035" y="64509"/>
                  <a:pt x="64784" y="-8205"/>
                  <a:pt x="65780" y="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 112">
            <a:extLst>
              <a:ext uri="{FF2B5EF4-FFF2-40B4-BE49-F238E27FC236}">
                <a16:creationId xmlns:a16="http://schemas.microsoft.com/office/drawing/2014/main" id="{D5FABDC8-F66A-F745-BA0B-4D4F048D1F64}"/>
              </a:ext>
            </a:extLst>
          </p:cNvPr>
          <p:cNvSpPr/>
          <p:nvPr/>
        </p:nvSpPr>
        <p:spPr>
          <a:xfrm>
            <a:off x="4729950" y="5617872"/>
            <a:ext cx="270224" cy="114417"/>
          </a:xfrm>
          <a:custGeom>
            <a:avLst/>
            <a:gdLst>
              <a:gd name="connsiteX0" fmla="*/ 75132 w 270224"/>
              <a:gd name="connsiteY0" fmla="*/ 10 h 114417"/>
              <a:gd name="connsiteX1" fmla="*/ 39274 w 270224"/>
              <a:gd name="connsiteY1" fmla="*/ 83681 h 114417"/>
              <a:gd name="connsiteX2" fmla="*/ 152826 w 270224"/>
              <a:gd name="connsiteY2" fmla="*/ 101610 h 114417"/>
              <a:gd name="connsiteX3" fmla="*/ 176732 w 270224"/>
              <a:gd name="connsiteY3" fmla="*/ 113563 h 114417"/>
              <a:gd name="connsiteX4" fmla="*/ 266379 w 270224"/>
              <a:gd name="connsiteY4" fmla="*/ 77704 h 114417"/>
              <a:gd name="connsiteX5" fmla="*/ 33297 w 270224"/>
              <a:gd name="connsiteY5" fmla="*/ 65752 h 114417"/>
              <a:gd name="connsiteX6" fmla="*/ 3415 w 270224"/>
              <a:gd name="connsiteY6" fmla="*/ 89657 h 114417"/>
              <a:gd name="connsiteX7" fmla="*/ 75132 w 270224"/>
              <a:gd name="connsiteY7" fmla="*/ 10 h 114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224" h="114417">
                <a:moveTo>
                  <a:pt x="75132" y="10"/>
                </a:moveTo>
                <a:cubicBezTo>
                  <a:pt x="81108" y="-986"/>
                  <a:pt x="26325" y="66748"/>
                  <a:pt x="39274" y="83681"/>
                </a:cubicBezTo>
                <a:cubicBezTo>
                  <a:pt x="52223" y="100614"/>
                  <a:pt x="129916" y="96630"/>
                  <a:pt x="152826" y="101610"/>
                </a:cubicBezTo>
                <a:cubicBezTo>
                  <a:pt x="175736" y="106590"/>
                  <a:pt x="157806" y="117547"/>
                  <a:pt x="176732" y="113563"/>
                </a:cubicBezTo>
                <a:cubicBezTo>
                  <a:pt x="195658" y="109579"/>
                  <a:pt x="290285" y="85672"/>
                  <a:pt x="266379" y="77704"/>
                </a:cubicBezTo>
                <a:cubicBezTo>
                  <a:pt x="242473" y="69736"/>
                  <a:pt x="33297" y="65752"/>
                  <a:pt x="33297" y="65752"/>
                </a:cubicBezTo>
                <a:cubicBezTo>
                  <a:pt x="-10530" y="67744"/>
                  <a:pt x="427" y="97626"/>
                  <a:pt x="3415" y="89657"/>
                </a:cubicBezTo>
                <a:cubicBezTo>
                  <a:pt x="6403" y="81688"/>
                  <a:pt x="69156" y="1006"/>
                  <a:pt x="7513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 113">
            <a:extLst>
              <a:ext uri="{FF2B5EF4-FFF2-40B4-BE49-F238E27FC236}">
                <a16:creationId xmlns:a16="http://schemas.microsoft.com/office/drawing/2014/main" id="{A2A893A7-843D-16C8-8181-4D98EBE24F2E}"/>
              </a:ext>
            </a:extLst>
          </p:cNvPr>
          <p:cNvSpPr/>
          <p:nvPr/>
        </p:nvSpPr>
        <p:spPr>
          <a:xfrm>
            <a:off x="5938214" y="3672909"/>
            <a:ext cx="235740" cy="80315"/>
          </a:xfrm>
          <a:custGeom>
            <a:avLst/>
            <a:gdLst>
              <a:gd name="connsiteX0" fmla="*/ 2398 w 235740"/>
              <a:gd name="connsiteY0" fmla="*/ 20550 h 80315"/>
              <a:gd name="connsiteX1" fmla="*/ 80092 w 235740"/>
              <a:gd name="connsiteY1" fmla="*/ 2620 h 80315"/>
              <a:gd name="connsiteX2" fmla="*/ 157786 w 235740"/>
              <a:gd name="connsiteY2" fmla="*/ 8597 h 80315"/>
              <a:gd name="connsiteX3" fmla="*/ 235480 w 235740"/>
              <a:gd name="connsiteY3" fmla="*/ 80315 h 80315"/>
              <a:gd name="connsiteX4" fmla="*/ 175715 w 235740"/>
              <a:gd name="connsiteY4" fmla="*/ 8597 h 80315"/>
              <a:gd name="connsiteX5" fmla="*/ 2398 w 235740"/>
              <a:gd name="connsiteY5" fmla="*/ 20550 h 8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740" h="80315">
                <a:moveTo>
                  <a:pt x="2398" y="20550"/>
                </a:moveTo>
                <a:cubicBezTo>
                  <a:pt x="-13539" y="19554"/>
                  <a:pt x="54194" y="4612"/>
                  <a:pt x="80092" y="2620"/>
                </a:cubicBezTo>
                <a:cubicBezTo>
                  <a:pt x="105990" y="628"/>
                  <a:pt x="131888" y="-4352"/>
                  <a:pt x="157786" y="8597"/>
                </a:cubicBezTo>
                <a:cubicBezTo>
                  <a:pt x="183684" y="21546"/>
                  <a:pt x="232492" y="80315"/>
                  <a:pt x="235480" y="80315"/>
                </a:cubicBezTo>
                <a:cubicBezTo>
                  <a:pt x="238468" y="80315"/>
                  <a:pt x="215558" y="15570"/>
                  <a:pt x="175715" y="8597"/>
                </a:cubicBezTo>
                <a:cubicBezTo>
                  <a:pt x="135872" y="1624"/>
                  <a:pt x="18335" y="21546"/>
                  <a:pt x="2398" y="20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 114">
            <a:extLst>
              <a:ext uri="{FF2B5EF4-FFF2-40B4-BE49-F238E27FC236}">
                <a16:creationId xmlns:a16="http://schemas.microsoft.com/office/drawing/2014/main" id="{5830794E-86F2-7597-1B35-5E3357140667}"/>
              </a:ext>
            </a:extLst>
          </p:cNvPr>
          <p:cNvSpPr/>
          <p:nvPr/>
        </p:nvSpPr>
        <p:spPr>
          <a:xfrm>
            <a:off x="4302201" y="5418175"/>
            <a:ext cx="269820" cy="516479"/>
          </a:xfrm>
          <a:custGeom>
            <a:avLst/>
            <a:gdLst>
              <a:gd name="connsiteX0" fmla="*/ 102458 w 269820"/>
              <a:gd name="connsiteY0" fmla="*/ 14437 h 516479"/>
              <a:gd name="connsiteX1" fmla="*/ 102458 w 269820"/>
              <a:gd name="connsiteY1" fmla="*/ 86154 h 516479"/>
              <a:gd name="connsiteX2" fmla="*/ 186128 w 269820"/>
              <a:gd name="connsiteY2" fmla="*/ 408884 h 516479"/>
              <a:gd name="connsiteX3" fmla="*/ 269799 w 269820"/>
              <a:gd name="connsiteY3" fmla="*/ 516460 h 516479"/>
              <a:gd name="connsiteX4" fmla="*/ 192105 w 269820"/>
              <a:gd name="connsiteY4" fmla="*/ 402907 h 516479"/>
              <a:gd name="connsiteX5" fmla="*/ 858 w 269820"/>
              <a:gd name="connsiteY5" fmla="*/ 193731 h 516479"/>
              <a:gd name="connsiteX6" fmla="*/ 120387 w 269820"/>
              <a:gd name="connsiteY6" fmla="*/ 319237 h 516479"/>
              <a:gd name="connsiteX7" fmla="*/ 102458 w 269820"/>
              <a:gd name="connsiteY7" fmla="*/ 14437 h 51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820" h="516479">
                <a:moveTo>
                  <a:pt x="102458" y="14437"/>
                </a:moveTo>
                <a:cubicBezTo>
                  <a:pt x="99470" y="-24410"/>
                  <a:pt x="88513" y="20413"/>
                  <a:pt x="102458" y="86154"/>
                </a:cubicBezTo>
                <a:cubicBezTo>
                  <a:pt x="116403" y="151895"/>
                  <a:pt x="158238" y="337166"/>
                  <a:pt x="186128" y="408884"/>
                </a:cubicBezTo>
                <a:cubicBezTo>
                  <a:pt x="214018" y="480602"/>
                  <a:pt x="268803" y="517456"/>
                  <a:pt x="269799" y="516460"/>
                </a:cubicBezTo>
                <a:cubicBezTo>
                  <a:pt x="270795" y="515464"/>
                  <a:pt x="236929" y="456695"/>
                  <a:pt x="192105" y="402907"/>
                </a:cubicBezTo>
                <a:cubicBezTo>
                  <a:pt x="147281" y="349119"/>
                  <a:pt x="12811" y="207676"/>
                  <a:pt x="858" y="193731"/>
                </a:cubicBezTo>
                <a:cubicBezTo>
                  <a:pt x="-11095" y="179786"/>
                  <a:pt x="105446" y="341151"/>
                  <a:pt x="120387" y="319237"/>
                </a:cubicBezTo>
                <a:cubicBezTo>
                  <a:pt x="135328" y="297323"/>
                  <a:pt x="105446" y="53284"/>
                  <a:pt x="102458" y="14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 115">
            <a:extLst>
              <a:ext uri="{FF2B5EF4-FFF2-40B4-BE49-F238E27FC236}">
                <a16:creationId xmlns:a16="http://schemas.microsoft.com/office/drawing/2014/main" id="{5303DE56-3AE1-B4C6-9E20-6F7F36C110A4}"/>
              </a:ext>
            </a:extLst>
          </p:cNvPr>
          <p:cNvSpPr/>
          <p:nvPr/>
        </p:nvSpPr>
        <p:spPr>
          <a:xfrm>
            <a:off x="2831715" y="3111167"/>
            <a:ext cx="249090" cy="152783"/>
          </a:xfrm>
          <a:custGeom>
            <a:avLst/>
            <a:gdLst>
              <a:gd name="connsiteX0" fmla="*/ 248035 w 249090"/>
              <a:gd name="connsiteY0" fmla="*/ 92408 h 152783"/>
              <a:gd name="connsiteX1" fmla="*/ 143260 w 249090"/>
              <a:gd name="connsiteY1" fmla="*/ 333 h 152783"/>
              <a:gd name="connsiteX2" fmla="*/ 32135 w 249090"/>
              <a:gd name="connsiteY2" fmla="*/ 60658 h 152783"/>
              <a:gd name="connsiteX3" fmla="*/ 51185 w 249090"/>
              <a:gd name="connsiteY3" fmla="*/ 38433 h 152783"/>
              <a:gd name="connsiteX4" fmla="*/ 385 w 249090"/>
              <a:gd name="connsiteY4" fmla="*/ 152733 h 152783"/>
              <a:gd name="connsiteX5" fmla="*/ 82935 w 249090"/>
              <a:gd name="connsiteY5" fmla="*/ 22558 h 152783"/>
              <a:gd name="connsiteX6" fmla="*/ 187710 w 249090"/>
              <a:gd name="connsiteY6" fmla="*/ 54308 h 152783"/>
              <a:gd name="connsiteX7" fmla="*/ 248035 w 249090"/>
              <a:gd name="connsiteY7" fmla="*/ 92408 h 152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090" h="152783">
                <a:moveTo>
                  <a:pt x="248035" y="92408"/>
                </a:moveTo>
                <a:cubicBezTo>
                  <a:pt x="240627" y="83412"/>
                  <a:pt x="179243" y="5625"/>
                  <a:pt x="143260" y="333"/>
                </a:cubicBezTo>
                <a:cubicBezTo>
                  <a:pt x="107277" y="-4959"/>
                  <a:pt x="47481" y="54308"/>
                  <a:pt x="32135" y="60658"/>
                </a:cubicBezTo>
                <a:cubicBezTo>
                  <a:pt x="16789" y="67008"/>
                  <a:pt x="56477" y="23087"/>
                  <a:pt x="51185" y="38433"/>
                </a:cubicBezTo>
                <a:cubicBezTo>
                  <a:pt x="45893" y="53779"/>
                  <a:pt x="-4907" y="155379"/>
                  <a:pt x="385" y="152733"/>
                </a:cubicBezTo>
                <a:cubicBezTo>
                  <a:pt x="5677" y="150087"/>
                  <a:pt x="51714" y="38962"/>
                  <a:pt x="82935" y="22558"/>
                </a:cubicBezTo>
                <a:cubicBezTo>
                  <a:pt x="114156" y="6154"/>
                  <a:pt x="152785" y="42137"/>
                  <a:pt x="187710" y="54308"/>
                </a:cubicBezTo>
                <a:cubicBezTo>
                  <a:pt x="222635" y="66479"/>
                  <a:pt x="255443" y="101404"/>
                  <a:pt x="248035" y="92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 116">
            <a:extLst>
              <a:ext uri="{FF2B5EF4-FFF2-40B4-BE49-F238E27FC236}">
                <a16:creationId xmlns:a16="http://schemas.microsoft.com/office/drawing/2014/main" id="{BB700EF3-CCA5-F8AA-4962-F026DA42CA56}"/>
              </a:ext>
            </a:extLst>
          </p:cNvPr>
          <p:cNvSpPr/>
          <p:nvPr/>
        </p:nvSpPr>
        <p:spPr>
          <a:xfrm>
            <a:off x="2816074" y="3057466"/>
            <a:ext cx="368721" cy="219520"/>
          </a:xfrm>
          <a:custGeom>
            <a:avLst/>
            <a:gdLst>
              <a:gd name="connsiteX0" fmla="*/ 368451 w 368721"/>
              <a:gd name="connsiteY0" fmla="*/ 114359 h 219520"/>
              <a:gd name="connsiteX1" fmla="*/ 158901 w 368721"/>
              <a:gd name="connsiteY1" fmla="*/ 59 h 219520"/>
              <a:gd name="connsiteX2" fmla="*/ 6501 w 368721"/>
              <a:gd name="connsiteY2" fmla="*/ 98484 h 219520"/>
              <a:gd name="connsiteX3" fmla="*/ 28726 w 368721"/>
              <a:gd name="connsiteY3" fmla="*/ 85784 h 219520"/>
              <a:gd name="connsiteX4" fmla="*/ 35076 w 368721"/>
              <a:gd name="connsiteY4" fmla="*/ 219134 h 219520"/>
              <a:gd name="connsiteX5" fmla="*/ 16026 w 368721"/>
              <a:gd name="connsiteY5" fmla="*/ 123884 h 219520"/>
              <a:gd name="connsiteX6" fmla="*/ 108101 w 368721"/>
              <a:gd name="connsiteY6" fmla="*/ 50859 h 219520"/>
              <a:gd name="connsiteX7" fmla="*/ 152551 w 368721"/>
              <a:gd name="connsiteY7" fmla="*/ 34984 h 219520"/>
              <a:gd name="connsiteX8" fmla="*/ 203351 w 368721"/>
              <a:gd name="connsiteY8" fmla="*/ 88959 h 219520"/>
              <a:gd name="connsiteX9" fmla="*/ 203351 w 368721"/>
              <a:gd name="connsiteY9" fmla="*/ 34984 h 219520"/>
              <a:gd name="connsiteX10" fmla="*/ 368451 w 368721"/>
              <a:gd name="connsiteY10" fmla="*/ 114359 h 21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721" h="219520">
                <a:moveTo>
                  <a:pt x="368451" y="114359"/>
                </a:moveTo>
                <a:cubicBezTo>
                  <a:pt x="361043" y="108538"/>
                  <a:pt x="219226" y="2705"/>
                  <a:pt x="158901" y="59"/>
                </a:cubicBezTo>
                <a:cubicBezTo>
                  <a:pt x="98576" y="-2587"/>
                  <a:pt x="28197" y="84196"/>
                  <a:pt x="6501" y="98484"/>
                </a:cubicBezTo>
                <a:cubicBezTo>
                  <a:pt x="-15195" y="112771"/>
                  <a:pt x="23964" y="65676"/>
                  <a:pt x="28726" y="85784"/>
                </a:cubicBezTo>
                <a:cubicBezTo>
                  <a:pt x="33488" y="105892"/>
                  <a:pt x="37193" y="212784"/>
                  <a:pt x="35076" y="219134"/>
                </a:cubicBezTo>
                <a:cubicBezTo>
                  <a:pt x="32959" y="225484"/>
                  <a:pt x="3855" y="151930"/>
                  <a:pt x="16026" y="123884"/>
                </a:cubicBezTo>
                <a:cubicBezTo>
                  <a:pt x="28197" y="95838"/>
                  <a:pt x="85347" y="65676"/>
                  <a:pt x="108101" y="50859"/>
                </a:cubicBezTo>
                <a:cubicBezTo>
                  <a:pt x="130855" y="36042"/>
                  <a:pt x="136676" y="28634"/>
                  <a:pt x="152551" y="34984"/>
                </a:cubicBezTo>
                <a:cubicBezTo>
                  <a:pt x="168426" y="41334"/>
                  <a:pt x="194884" y="88959"/>
                  <a:pt x="203351" y="88959"/>
                </a:cubicBezTo>
                <a:cubicBezTo>
                  <a:pt x="211818" y="88959"/>
                  <a:pt x="177951" y="31809"/>
                  <a:pt x="203351" y="34984"/>
                </a:cubicBezTo>
                <a:cubicBezTo>
                  <a:pt x="228751" y="38159"/>
                  <a:pt x="375859" y="120180"/>
                  <a:pt x="368451" y="1143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 117">
            <a:extLst>
              <a:ext uri="{FF2B5EF4-FFF2-40B4-BE49-F238E27FC236}">
                <a16:creationId xmlns:a16="http://schemas.microsoft.com/office/drawing/2014/main" id="{70F04ECA-3164-EC56-3A88-6A68A7BACEF0}"/>
              </a:ext>
            </a:extLst>
          </p:cNvPr>
          <p:cNvSpPr/>
          <p:nvPr/>
        </p:nvSpPr>
        <p:spPr>
          <a:xfrm>
            <a:off x="2862631" y="3154961"/>
            <a:ext cx="209007" cy="163086"/>
          </a:xfrm>
          <a:custGeom>
            <a:avLst/>
            <a:gdLst>
              <a:gd name="connsiteX0" fmla="*/ 207594 w 209007"/>
              <a:gd name="connsiteY0" fmla="*/ 134339 h 163086"/>
              <a:gd name="connsiteX1" fmla="*/ 39319 w 209007"/>
              <a:gd name="connsiteY1" fmla="*/ 67664 h 163086"/>
              <a:gd name="connsiteX2" fmla="*/ 1219 w 209007"/>
              <a:gd name="connsiteY2" fmla="*/ 162914 h 163086"/>
              <a:gd name="connsiteX3" fmla="*/ 67894 w 209007"/>
              <a:gd name="connsiteY3" fmla="*/ 39089 h 163086"/>
              <a:gd name="connsiteX4" fmla="*/ 83769 w 209007"/>
              <a:gd name="connsiteY4" fmla="*/ 989 h 163086"/>
              <a:gd name="connsiteX5" fmla="*/ 115519 w 209007"/>
              <a:gd name="connsiteY5" fmla="*/ 70839 h 163086"/>
              <a:gd name="connsiteX6" fmla="*/ 121869 w 209007"/>
              <a:gd name="connsiteY6" fmla="*/ 35914 h 163086"/>
              <a:gd name="connsiteX7" fmla="*/ 207594 w 209007"/>
              <a:gd name="connsiteY7" fmla="*/ 134339 h 163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007" h="163086">
                <a:moveTo>
                  <a:pt x="207594" y="134339"/>
                </a:moveTo>
                <a:cubicBezTo>
                  <a:pt x="193836" y="139631"/>
                  <a:pt x="73715" y="62902"/>
                  <a:pt x="39319" y="67664"/>
                </a:cubicBezTo>
                <a:cubicBezTo>
                  <a:pt x="4923" y="72426"/>
                  <a:pt x="-3543" y="167676"/>
                  <a:pt x="1219" y="162914"/>
                </a:cubicBezTo>
                <a:cubicBezTo>
                  <a:pt x="5981" y="158152"/>
                  <a:pt x="54136" y="66076"/>
                  <a:pt x="67894" y="39089"/>
                </a:cubicBezTo>
                <a:cubicBezTo>
                  <a:pt x="81652" y="12101"/>
                  <a:pt x="75832" y="-4303"/>
                  <a:pt x="83769" y="989"/>
                </a:cubicBezTo>
                <a:cubicBezTo>
                  <a:pt x="91706" y="6281"/>
                  <a:pt x="109169" y="65018"/>
                  <a:pt x="115519" y="70839"/>
                </a:cubicBezTo>
                <a:cubicBezTo>
                  <a:pt x="121869" y="76660"/>
                  <a:pt x="113402" y="22156"/>
                  <a:pt x="121869" y="35914"/>
                </a:cubicBezTo>
                <a:cubicBezTo>
                  <a:pt x="130336" y="49672"/>
                  <a:pt x="221352" y="129047"/>
                  <a:pt x="207594" y="134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 118">
            <a:extLst>
              <a:ext uri="{FF2B5EF4-FFF2-40B4-BE49-F238E27FC236}">
                <a16:creationId xmlns:a16="http://schemas.microsoft.com/office/drawing/2014/main" id="{94B4D42C-8320-7727-5205-0EB2AD80D9B1}"/>
              </a:ext>
            </a:extLst>
          </p:cNvPr>
          <p:cNvSpPr/>
          <p:nvPr/>
        </p:nvSpPr>
        <p:spPr>
          <a:xfrm>
            <a:off x="2850752" y="3339831"/>
            <a:ext cx="156847" cy="761031"/>
          </a:xfrm>
          <a:custGeom>
            <a:avLst/>
            <a:gdLst>
              <a:gd name="connsiteX0" fmla="*/ 16273 w 156847"/>
              <a:gd name="connsiteY0" fmla="*/ 269 h 761031"/>
              <a:gd name="connsiteX1" fmla="*/ 44848 w 156847"/>
              <a:gd name="connsiteY1" fmla="*/ 159019 h 761031"/>
              <a:gd name="connsiteX2" fmla="*/ 146448 w 156847"/>
              <a:gd name="connsiteY2" fmla="*/ 403494 h 761031"/>
              <a:gd name="connsiteX3" fmla="*/ 130573 w 156847"/>
              <a:gd name="connsiteY3" fmla="*/ 397144 h 761031"/>
              <a:gd name="connsiteX4" fmla="*/ 146448 w 156847"/>
              <a:gd name="connsiteY4" fmla="*/ 584469 h 761031"/>
              <a:gd name="connsiteX5" fmla="*/ 155973 w 156847"/>
              <a:gd name="connsiteY5" fmla="*/ 759094 h 761031"/>
              <a:gd name="connsiteX6" fmla="*/ 124223 w 156847"/>
              <a:gd name="connsiteY6" fmla="*/ 466994 h 761031"/>
              <a:gd name="connsiteX7" fmla="*/ 57548 w 156847"/>
              <a:gd name="connsiteY7" fmla="*/ 235219 h 761031"/>
              <a:gd name="connsiteX8" fmla="*/ 398 w 156847"/>
              <a:gd name="connsiteY8" fmla="*/ 124094 h 761031"/>
              <a:gd name="connsiteX9" fmla="*/ 16273 w 156847"/>
              <a:gd name="connsiteY9" fmla="*/ 269 h 76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847" h="761031">
                <a:moveTo>
                  <a:pt x="16273" y="269"/>
                </a:moveTo>
                <a:cubicBezTo>
                  <a:pt x="23681" y="6090"/>
                  <a:pt x="23152" y="91815"/>
                  <a:pt x="44848" y="159019"/>
                </a:cubicBezTo>
                <a:cubicBezTo>
                  <a:pt x="66544" y="226223"/>
                  <a:pt x="132161" y="363807"/>
                  <a:pt x="146448" y="403494"/>
                </a:cubicBezTo>
                <a:cubicBezTo>
                  <a:pt x="160735" y="443181"/>
                  <a:pt x="130573" y="366982"/>
                  <a:pt x="130573" y="397144"/>
                </a:cubicBezTo>
                <a:cubicBezTo>
                  <a:pt x="130573" y="427306"/>
                  <a:pt x="142215" y="524144"/>
                  <a:pt x="146448" y="584469"/>
                </a:cubicBezTo>
                <a:cubicBezTo>
                  <a:pt x="150681" y="644794"/>
                  <a:pt x="159677" y="778673"/>
                  <a:pt x="155973" y="759094"/>
                </a:cubicBezTo>
                <a:cubicBezTo>
                  <a:pt x="152269" y="739515"/>
                  <a:pt x="140627" y="554306"/>
                  <a:pt x="124223" y="466994"/>
                </a:cubicBezTo>
                <a:cubicBezTo>
                  <a:pt x="107819" y="379682"/>
                  <a:pt x="78185" y="292369"/>
                  <a:pt x="57548" y="235219"/>
                </a:cubicBezTo>
                <a:cubicBezTo>
                  <a:pt x="36911" y="178069"/>
                  <a:pt x="3044" y="163781"/>
                  <a:pt x="398" y="124094"/>
                </a:cubicBezTo>
                <a:cubicBezTo>
                  <a:pt x="-2248" y="84407"/>
                  <a:pt x="8865" y="-5552"/>
                  <a:pt x="16273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 119">
            <a:extLst>
              <a:ext uri="{FF2B5EF4-FFF2-40B4-BE49-F238E27FC236}">
                <a16:creationId xmlns:a16="http://schemas.microsoft.com/office/drawing/2014/main" id="{2C759849-98FA-113F-750D-80A59FB7061B}"/>
              </a:ext>
            </a:extLst>
          </p:cNvPr>
          <p:cNvSpPr/>
          <p:nvPr/>
        </p:nvSpPr>
        <p:spPr>
          <a:xfrm>
            <a:off x="2993173" y="4055090"/>
            <a:ext cx="328556" cy="322497"/>
          </a:xfrm>
          <a:custGeom>
            <a:avLst/>
            <a:gdLst>
              <a:gd name="connsiteX0" fmla="*/ 852 w 328556"/>
              <a:gd name="connsiteY0" fmla="*/ 2560 h 322497"/>
              <a:gd name="connsiteX1" fmla="*/ 89752 w 328556"/>
              <a:gd name="connsiteY1" fmla="*/ 78760 h 322497"/>
              <a:gd name="connsiteX2" fmla="*/ 327877 w 328556"/>
              <a:gd name="connsiteY2" fmla="*/ 320060 h 322497"/>
              <a:gd name="connsiteX3" fmla="*/ 162777 w 328556"/>
              <a:gd name="connsiteY3" fmla="*/ 205760 h 322497"/>
              <a:gd name="connsiteX4" fmla="*/ 194527 w 328556"/>
              <a:gd name="connsiteY4" fmla="*/ 247035 h 322497"/>
              <a:gd name="connsiteX5" fmla="*/ 80227 w 328556"/>
              <a:gd name="connsiteY5" fmla="*/ 126385 h 322497"/>
              <a:gd name="connsiteX6" fmla="*/ 134202 w 328556"/>
              <a:gd name="connsiteY6" fmla="*/ 154960 h 322497"/>
              <a:gd name="connsiteX7" fmla="*/ 852 w 328556"/>
              <a:gd name="connsiteY7" fmla="*/ 2560 h 32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8556" h="322497">
                <a:moveTo>
                  <a:pt x="852" y="2560"/>
                </a:moveTo>
                <a:cubicBezTo>
                  <a:pt x="-6556" y="-10140"/>
                  <a:pt x="35248" y="25843"/>
                  <a:pt x="89752" y="78760"/>
                </a:cubicBezTo>
                <a:cubicBezTo>
                  <a:pt x="144256" y="131677"/>
                  <a:pt x="315706" y="298893"/>
                  <a:pt x="327877" y="320060"/>
                </a:cubicBezTo>
                <a:cubicBezTo>
                  <a:pt x="340048" y="341227"/>
                  <a:pt x="185002" y="217931"/>
                  <a:pt x="162777" y="205760"/>
                </a:cubicBezTo>
                <a:cubicBezTo>
                  <a:pt x="140552" y="193589"/>
                  <a:pt x="208285" y="260264"/>
                  <a:pt x="194527" y="247035"/>
                </a:cubicBezTo>
                <a:cubicBezTo>
                  <a:pt x="180769" y="233806"/>
                  <a:pt x="90281" y="141731"/>
                  <a:pt x="80227" y="126385"/>
                </a:cubicBezTo>
                <a:cubicBezTo>
                  <a:pt x="70173" y="111039"/>
                  <a:pt x="150606" y="172952"/>
                  <a:pt x="134202" y="154960"/>
                </a:cubicBezTo>
                <a:cubicBezTo>
                  <a:pt x="117798" y="136968"/>
                  <a:pt x="8260" y="15260"/>
                  <a:pt x="852" y="2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 120">
            <a:extLst>
              <a:ext uri="{FF2B5EF4-FFF2-40B4-BE49-F238E27FC236}">
                <a16:creationId xmlns:a16="http://schemas.microsoft.com/office/drawing/2014/main" id="{C4C91432-5E89-B892-25F6-4F379401C822}"/>
              </a:ext>
            </a:extLst>
          </p:cNvPr>
          <p:cNvSpPr/>
          <p:nvPr/>
        </p:nvSpPr>
        <p:spPr>
          <a:xfrm>
            <a:off x="3255194" y="4270305"/>
            <a:ext cx="311769" cy="187536"/>
          </a:xfrm>
          <a:custGeom>
            <a:avLst/>
            <a:gdLst>
              <a:gd name="connsiteX0" fmla="*/ 135706 w 311769"/>
              <a:gd name="connsiteY0" fmla="*/ 70 h 187536"/>
              <a:gd name="connsiteX1" fmla="*/ 69031 w 311769"/>
              <a:gd name="connsiteY1" fmla="*/ 130245 h 187536"/>
              <a:gd name="connsiteX2" fmla="*/ 161106 w 311769"/>
              <a:gd name="connsiteY2" fmla="*/ 177870 h 187536"/>
              <a:gd name="connsiteX3" fmla="*/ 2356 w 311769"/>
              <a:gd name="connsiteY3" fmla="*/ 146120 h 187536"/>
              <a:gd name="connsiteX4" fmla="*/ 307156 w 311769"/>
              <a:gd name="connsiteY4" fmla="*/ 187395 h 187536"/>
              <a:gd name="connsiteX5" fmla="*/ 186506 w 311769"/>
              <a:gd name="connsiteY5" fmla="*/ 158820 h 187536"/>
              <a:gd name="connsiteX6" fmla="*/ 189681 w 311769"/>
              <a:gd name="connsiteY6" fmla="*/ 136595 h 187536"/>
              <a:gd name="connsiteX7" fmla="*/ 37281 w 311769"/>
              <a:gd name="connsiteY7" fmla="*/ 149295 h 187536"/>
              <a:gd name="connsiteX8" fmla="*/ 56331 w 311769"/>
              <a:gd name="connsiteY8" fmla="*/ 85795 h 187536"/>
              <a:gd name="connsiteX9" fmla="*/ 18231 w 311769"/>
              <a:gd name="connsiteY9" fmla="*/ 111195 h 187536"/>
              <a:gd name="connsiteX10" fmla="*/ 135706 w 311769"/>
              <a:gd name="connsiteY10" fmla="*/ 70 h 18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1769" h="187536">
                <a:moveTo>
                  <a:pt x="135706" y="70"/>
                </a:moveTo>
                <a:cubicBezTo>
                  <a:pt x="144173" y="3245"/>
                  <a:pt x="64798" y="100612"/>
                  <a:pt x="69031" y="130245"/>
                </a:cubicBezTo>
                <a:cubicBezTo>
                  <a:pt x="73264" y="159878"/>
                  <a:pt x="172219" y="175224"/>
                  <a:pt x="161106" y="177870"/>
                </a:cubicBezTo>
                <a:cubicBezTo>
                  <a:pt x="149993" y="180516"/>
                  <a:pt x="-21986" y="144533"/>
                  <a:pt x="2356" y="146120"/>
                </a:cubicBezTo>
                <a:cubicBezTo>
                  <a:pt x="26698" y="147708"/>
                  <a:pt x="276464" y="185278"/>
                  <a:pt x="307156" y="187395"/>
                </a:cubicBezTo>
                <a:cubicBezTo>
                  <a:pt x="337848" y="189512"/>
                  <a:pt x="206085" y="167287"/>
                  <a:pt x="186506" y="158820"/>
                </a:cubicBezTo>
                <a:cubicBezTo>
                  <a:pt x="166927" y="150353"/>
                  <a:pt x="214552" y="138183"/>
                  <a:pt x="189681" y="136595"/>
                </a:cubicBezTo>
                <a:cubicBezTo>
                  <a:pt x="164810" y="135008"/>
                  <a:pt x="59506" y="157762"/>
                  <a:pt x="37281" y="149295"/>
                </a:cubicBezTo>
                <a:cubicBezTo>
                  <a:pt x="15056" y="140828"/>
                  <a:pt x="59506" y="92145"/>
                  <a:pt x="56331" y="85795"/>
                </a:cubicBezTo>
                <a:cubicBezTo>
                  <a:pt x="53156" y="79445"/>
                  <a:pt x="2885" y="120720"/>
                  <a:pt x="18231" y="111195"/>
                </a:cubicBezTo>
                <a:cubicBezTo>
                  <a:pt x="33577" y="101670"/>
                  <a:pt x="127239" y="-3105"/>
                  <a:pt x="135706" y="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 121">
            <a:extLst>
              <a:ext uri="{FF2B5EF4-FFF2-40B4-BE49-F238E27FC236}">
                <a16:creationId xmlns:a16="http://schemas.microsoft.com/office/drawing/2014/main" id="{FE5707A4-9C33-5A6C-6A50-CC750BC0BBE6}"/>
              </a:ext>
            </a:extLst>
          </p:cNvPr>
          <p:cNvSpPr/>
          <p:nvPr/>
        </p:nvSpPr>
        <p:spPr>
          <a:xfrm>
            <a:off x="2918359" y="3226657"/>
            <a:ext cx="374849" cy="910662"/>
          </a:xfrm>
          <a:custGeom>
            <a:avLst/>
            <a:gdLst>
              <a:gd name="connsiteX0" fmla="*/ 21691 w 374849"/>
              <a:gd name="connsiteY0" fmla="*/ 2318 h 910662"/>
              <a:gd name="connsiteX1" fmla="*/ 62966 w 374849"/>
              <a:gd name="connsiteY1" fmla="*/ 380143 h 910662"/>
              <a:gd name="connsiteX2" fmla="*/ 75666 w 374849"/>
              <a:gd name="connsiteY2" fmla="*/ 329343 h 910662"/>
              <a:gd name="connsiteX3" fmla="*/ 142341 w 374849"/>
              <a:gd name="connsiteY3" fmla="*/ 640493 h 910662"/>
              <a:gd name="connsiteX4" fmla="*/ 177266 w 374849"/>
              <a:gd name="connsiteY4" fmla="*/ 672243 h 910662"/>
              <a:gd name="connsiteX5" fmla="*/ 374116 w 374849"/>
              <a:gd name="connsiteY5" fmla="*/ 910368 h 910662"/>
              <a:gd name="connsiteX6" fmla="*/ 240766 w 374849"/>
              <a:gd name="connsiteY6" fmla="*/ 716693 h 910662"/>
              <a:gd name="connsiteX7" fmla="*/ 151866 w 374849"/>
              <a:gd name="connsiteY7" fmla="*/ 510318 h 910662"/>
              <a:gd name="connsiteX8" fmla="*/ 5816 w 374849"/>
              <a:gd name="connsiteY8" fmla="*/ 180118 h 910662"/>
              <a:gd name="connsiteX9" fmla="*/ 28041 w 374849"/>
              <a:gd name="connsiteY9" fmla="*/ 218218 h 910662"/>
              <a:gd name="connsiteX10" fmla="*/ 21691 w 374849"/>
              <a:gd name="connsiteY10" fmla="*/ 2318 h 91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4849" h="910662">
                <a:moveTo>
                  <a:pt x="21691" y="2318"/>
                </a:moveTo>
                <a:cubicBezTo>
                  <a:pt x="27512" y="29306"/>
                  <a:pt x="53970" y="325639"/>
                  <a:pt x="62966" y="380143"/>
                </a:cubicBezTo>
                <a:cubicBezTo>
                  <a:pt x="71962" y="434647"/>
                  <a:pt x="62437" y="285951"/>
                  <a:pt x="75666" y="329343"/>
                </a:cubicBezTo>
                <a:cubicBezTo>
                  <a:pt x="88895" y="372735"/>
                  <a:pt x="125408" y="583343"/>
                  <a:pt x="142341" y="640493"/>
                </a:cubicBezTo>
                <a:cubicBezTo>
                  <a:pt x="159274" y="697643"/>
                  <a:pt x="138637" y="627264"/>
                  <a:pt x="177266" y="672243"/>
                </a:cubicBezTo>
                <a:cubicBezTo>
                  <a:pt x="215895" y="717222"/>
                  <a:pt x="363533" y="902960"/>
                  <a:pt x="374116" y="910368"/>
                </a:cubicBezTo>
                <a:cubicBezTo>
                  <a:pt x="384699" y="917776"/>
                  <a:pt x="277808" y="783368"/>
                  <a:pt x="240766" y="716693"/>
                </a:cubicBezTo>
                <a:cubicBezTo>
                  <a:pt x="203724" y="650018"/>
                  <a:pt x="191024" y="599747"/>
                  <a:pt x="151866" y="510318"/>
                </a:cubicBezTo>
                <a:cubicBezTo>
                  <a:pt x="112708" y="420889"/>
                  <a:pt x="26454" y="228801"/>
                  <a:pt x="5816" y="180118"/>
                </a:cubicBezTo>
                <a:cubicBezTo>
                  <a:pt x="-14822" y="131435"/>
                  <a:pt x="25924" y="244147"/>
                  <a:pt x="28041" y="218218"/>
                </a:cubicBezTo>
                <a:cubicBezTo>
                  <a:pt x="30158" y="192289"/>
                  <a:pt x="15870" y="-24670"/>
                  <a:pt x="21691" y="2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 122">
            <a:extLst>
              <a:ext uri="{FF2B5EF4-FFF2-40B4-BE49-F238E27FC236}">
                <a16:creationId xmlns:a16="http://schemas.microsoft.com/office/drawing/2014/main" id="{5CF54931-E673-A9C0-B80A-D4195257D6FC}"/>
              </a:ext>
            </a:extLst>
          </p:cNvPr>
          <p:cNvSpPr/>
          <p:nvPr/>
        </p:nvSpPr>
        <p:spPr>
          <a:xfrm>
            <a:off x="2993656" y="3852660"/>
            <a:ext cx="392198" cy="592731"/>
          </a:xfrm>
          <a:custGeom>
            <a:avLst/>
            <a:gdLst>
              <a:gd name="connsiteX0" fmla="*/ 54344 w 392198"/>
              <a:gd name="connsiteY0" fmla="*/ 11315 h 592731"/>
              <a:gd name="connsiteX1" fmla="*/ 73394 w 392198"/>
              <a:gd name="connsiteY1" fmla="*/ 84340 h 592731"/>
              <a:gd name="connsiteX2" fmla="*/ 168644 w 392198"/>
              <a:gd name="connsiteY2" fmla="*/ 389140 h 592731"/>
              <a:gd name="connsiteX3" fmla="*/ 244844 w 392198"/>
              <a:gd name="connsiteY3" fmla="*/ 354215 h 592731"/>
              <a:gd name="connsiteX4" fmla="*/ 390894 w 392198"/>
              <a:gd name="connsiteY4" fmla="*/ 592340 h 592731"/>
              <a:gd name="connsiteX5" fmla="*/ 152769 w 392198"/>
              <a:gd name="connsiteY5" fmla="*/ 401840 h 592731"/>
              <a:gd name="connsiteX6" fmla="*/ 369 w 392198"/>
              <a:gd name="connsiteY6" fmla="*/ 87515 h 592731"/>
              <a:gd name="connsiteX7" fmla="*/ 108319 w 392198"/>
              <a:gd name="connsiteY7" fmla="*/ 281190 h 592731"/>
              <a:gd name="connsiteX8" fmla="*/ 54344 w 392198"/>
              <a:gd name="connsiteY8" fmla="*/ 11315 h 59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198" h="592731">
                <a:moveTo>
                  <a:pt x="54344" y="11315"/>
                </a:moveTo>
                <a:cubicBezTo>
                  <a:pt x="48523" y="-21493"/>
                  <a:pt x="54344" y="21369"/>
                  <a:pt x="73394" y="84340"/>
                </a:cubicBezTo>
                <a:cubicBezTo>
                  <a:pt x="92444" y="147311"/>
                  <a:pt x="140069" y="344161"/>
                  <a:pt x="168644" y="389140"/>
                </a:cubicBezTo>
                <a:cubicBezTo>
                  <a:pt x="197219" y="434119"/>
                  <a:pt x="207802" y="320348"/>
                  <a:pt x="244844" y="354215"/>
                </a:cubicBezTo>
                <a:cubicBezTo>
                  <a:pt x="281886" y="388082"/>
                  <a:pt x="406240" y="584403"/>
                  <a:pt x="390894" y="592340"/>
                </a:cubicBezTo>
                <a:cubicBezTo>
                  <a:pt x="375548" y="600277"/>
                  <a:pt x="217857" y="485978"/>
                  <a:pt x="152769" y="401840"/>
                </a:cubicBezTo>
                <a:cubicBezTo>
                  <a:pt x="87682" y="317703"/>
                  <a:pt x="7777" y="107623"/>
                  <a:pt x="369" y="87515"/>
                </a:cubicBezTo>
                <a:cubicBezTo>
                  <a:pt x="-7039" y="67407"/>
                  <a:pt x="99323" y="291244"/>
                  <a:pt x="108319" y="281190"/>
                </a:cubicBezTo>
                <a:cubicBezTo>
                  <a:pt x="117315" y="271136"/>
                  <a:pt x="60165" y="44123"/>
                  <a:pt x="54344" y="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 123">
            <a:extLst>
              <a:ext uri="{FF2B5EF4-FFF2-40B4-BE49-F238E27FC236}">
                <a16:creationId xmlns:a16="http://schemas.microsoft.com/office/drawing/2014/main" id="{887626DE-04AD-BA5F-7A50-37A8289B936D}"/>
              </a:ext>
            </a:extLst>
          </p:cNvPr>
          <p:cNvSpPr/>
          <p:nvPr/>
        </p:nvSpPr>
        <p:spPr>
          <a:xfrm>
            <a:off x="3066782" y="3377746"/>
            <a:ext cx="340189" cy="988966"/>
          </a:xfrm>
          <a:custGeom>
            <a:avLst/>
            <a:gdLst>
              <a:gd name="connsiteX0" fmla="*/ 79643 w 340189"/>
              <a:gd name="connsiteY0" fmla="*/ 454 h 988966"/>
              <a:gd name="connsiteX1" fmla="*/ 268 w 340189"/>
              <a:gd name="connsiteY1" fmla="*/ 365579 h 988966"/>
              <a:gd name="connsiteX2" fmla="*/ 57418 w 340189"/>
              <a:gd name="connsiteY2" fmla="*/ 314779 h 988966"/>
              <a:gd name="connsiteX3" fmla="*/ 152668 w 340189"/>
              <a:gd name="connsiteY3" fmla="*/ 613229 h 988966"/>
              <a:gd name="connsiteX4" fmla="*/ 165368 w 340189"/>
              <a:gd name="connsiteY4" fmla="*/ 591004 h 988966"/>
              <a:gd name="connsiteX5" fmla="*/ 339993 w 340189"/>
              <a:gd name="connsiteY5" fmla="*/ 987879 h 988966"/>
              <a:gd name="connsiteX6" fmla="*/ 127268 w 340189"/>
              <a:gd name="connsiteY6" fmla="*/ 451304 h 988966"/>
              <a:gd name="connsiteX7" fmla="*/ 79643 w 340189"/>
              <a:gd name="connsiteY7" fmla="*/ 454 h 98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189" h="988966">
                <a:moveTo>
                  <a:pt x="79643" y="454"/>
                </a:moveTo>
                <a:cubicBezTo>
                  <a:pt x="58476" y="-13834"/>
                  <a:pt x="3972" y="313192"/>
                  <a:pt x="268" y="365579"/>
                </a:cubicBezTo>
                <a:cubicBezTo>
                  <a:pt x="-3436" y="417967"/>
                  <a:pt x="32018" y="273504"/>
                  <a:pt x="57418" y="314779"/>
                </a:cubicBezTo>
                <a:cubicBezTo>
                  <a:pt x="82818" y="356054"/>
                  <a:pt x="134676" y="567192"/>
                  <a:pt x="152668" y="613229"/>
                </a:cubicBezTo>
                <a:cubicBezTo>
                  <a:pt x="170660" y="659266"/>
                  <a:pt x="134147" y="528562"/>
                  <a:pt x="165368" y="591004"/>
                </a:cubicBezTo>
                <a:cubicBezTo>
                  <a:pt x="196589" y="653446"/>
                  <a:pt x="346343" y="1011162"/>
                  <a:pt x="339993" y="987879"/>
                </a:cubicBezTo>
                <a:cubicBezTo>
                  <a:pt x="333643" y="964596"/>
                  <a:pt x="171718" y="615346"/>
                  <a:pt x="127268" y="451304"/>
                </a:cubicBezTo>
                <a:cubicBezTo>
                  <a:pt x="82818" y="287262"/>
                  <a:pt x="100810" y="14742"/>
                  <a:pt x="79643" y="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 124">
            <a:extLst>
              <a:ext uri="{FF2B5EF4-FFF2-40B4-BE49-F238E27FC236}">
                <a16:creationId xmlns:a16="http://schemas.microsoft.com/office/drawing/2014/main" id="{492ED299-95FE-ABAF-835F-075512CAC51A}"/>
              </a:ext>
            </a:extLst>
          </p:cNvPr>
          <p:cNvSpPr/>
          <p:nvPr/>
        </p:nvSpPr>
        <p:spPr>
          <a:xfrm>
            <a:off x="6927713" y="2889902"/>
            <a:ext cx="351621" cy="295122"/>
          </a:xfrm>
          <a:custGeom>
            <a:avLst/>
            <a:gdLst>
              <a:gd name="connsiteX0" fmla="*/ 137 w 351621"/>
              <a:gd name="connsiteY0" fmla="*/ 294623 h 295122"/>
              <a:gd name="connsiteX1" fmla="*/ 149362 w 351621"/>
              <a:gd name="connsiteY1" fmla="*/ 5698 h 295122"/>
              <a:gd name="connsiteX2" fmla="*/ 304937 w 351621"/>
              <a:gd name="connsiteY2" fmla="*/ 100948 h 295122"/>
              <a:gd name="connsiteX3" fmla="*/ 301762 w 351621"/>
              <a:gd name="connsiteY3" fmla="*/ 81898 h 295122"/>
              <a:gd name="connsiteX4" fmla="*/ 349387 w 351621"/>
              <a:gd name="connsiteY4" fmla="*/ 161273 h 295122"/>
              <a:gd name="connsiteX5" fmla="*/ 219212 w 351621"/>
              <a:gd name="connsiteY5" fmla="*/ 15223 h 295122"/>
              <a:gd name="connsiteX6" fmla="*/ 165237 w 351621"/>
              <a:gd name="connsiteY6" fmla="*/ 50148 h 295122"/>
              <a:gd name="connsiteX7" fmla="*/ 123962 w 351621"/>
              <a:gd name="connsiteY7" fmla="*/ 75548 h 295122"/>
              <a:gd name="connsiteX8" fmla="*/ 137 w 351621"/>
              <a:gd name="connsiteY8" fmla="*/ 294623 h 29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621" h="295122">
                <a:moveTo>
                  <a:pt x="137" y="294623"/>
                </a:moveTo>
                <a:cubicBezTo>
                  <a:pt x="4370" y="282981"/>
                  <a:pt x="98562" y="37977"/>
                  <a:pt x="149362" y="5698"/>
                </a:cubicBezTo>
                <a:cubicBezTo>
                  <a:pt x="200162" y="-26581"/>
                  <a:pt x="279537" y="88248"/>
                  <a:pt x="304937" y="100948"/>
                </a:cubicBezTo>
                <a:cubicBezTo>
                  <a:pt x="330337" y="113648"/>
                  <a:pt x="294354" y="71844"/>
                  <a:pt x="301762" y="81898"/>
                </a:cubicBezTo>
                <a:cubicBezTo>
                  <a:pt x="309170" y="91952"/>
                  <a:pt x="363145" y="172386"/>
                  <a:pt x="349387" y="161273"/>
                </a:cubicBezTo>
                <a:cubicBezTo>
                  <a:pt x="335629" y="150160"/>
                  <a:pt x="249903" y="33744"/>
                  <a:pt x="219212" y="15223"/>
                </a:cubicBezTo>
                <a:cubicBezTo>
                  <a:pt x="188521" y="-3298"/>
                  <a:pt x="181112" y="40094"/>
                  <a:pt x="165237" y="50148"/>
                </a:cubicBezTo>
                <a:cubicBezTo>
                  <a:pt x="149362" y="60202"/>
                  <a:pt x="157299" y="40094"/>
                  <a:pt x="123962" y="75548"/>
                </a:cubicBezTo>
                <a:cubicBezTo>
                  <a:pt x="90625" y="111002"/>
                  <a:pt x="-4096" y="306265"/>
                  <a:pt x="137" y="294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 125">
            <a:extLst>
              <a:ext uri="{FF2B5EF4-FFF2-40B4-BE49-F238E27FC236}">
                <a16:creationId xmlns:a16="http://schemas.microsoft.com/office/drawing/2014/main" id="{051277C0-4C07-1D3B-7B55-BAFE87E8176E}"/>
              </a:ext>
            </a:extLst>
          </p:cNvPr>
          <p:cNvSpPr/>
          <p:nvPr/>
        </p:nvSpPr>
        <p:spPr>
          <a:xfrm>
            <a:off x="6916294" y="2939641"/>
            <a:ext cx="329066" cy="216715"/>
          </a:xfrm>
          <a:custGeom>
            <a:avLst/>
            <a:gdLst>
              <a:gd name="connsiteX0" fmla="*/ 2031 w 329066"/>
              <a:gd name="connsiteY0" fmla="*/ 216309 h 216715"/>
              <a:gd name="connsiteX1" fmla="*/ 205231 w 329066"/>
              <a:gd name="connsiteY1" fmla="*/ 25809 h 216715"/>
              <a:gd name="connsiteX2" fmla="*/ 329056 w 329066"/>
              <a:gd name="connsiteY2" fmla="*/ 102009 h 216715"/>
              <a:gd name="connsiteX3" fmla="*/ 211581 w 329066"/>
              <a:gd name="connsiteY3" fmla="*/ 409 h 216715"/>
              <a:gd name="connsiteX4" fmla="*/ 106806 w 329066"/>
              <a:gd name="connsiteY4" fmla="*/ 73434 h 216715"/>
              <a:gd name="connsiteX5" fmla="*/ 2031 w 329066"/>
              <a:gd name="connsiteY5" fmla="*/ 216309 h 2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9066" h="216715">
                <a:moveTo>
                  <a:pt x="2031" y="216309"/>
                </a:moveTo>
                <a:cubicBezTo>
                  <a:pt x="18435" y="208371"/>
                  <a:pt x="150727" y="44859"/>
                  <a:pt x="205231" y="25809"/>
                </a:cubicBezTo>
                <a:cubicBezTo>
                  <a:pt x="259735" y="6759"/>
                  <a:pt x="327998" y="106242"/>
                  <a:pt x="329056" y="102009"/>
                </a:cubicBezTo>
                <a:cubicBezTo>
                  <a:pt x="330114" y="97776"/>
                  <a:pt x="248623" y="5171"/>
                  <a:pt x="211581" y="409"/>
                </a:cubicBezTo>
                <a:cubicBezTo>
                  <a:pt x="174539" y="-4353"/>
                  <a:pt x="140673" y="33217"/>
                  <a:pt x="106806" y="73434"/>
                </a:cubicBezTo>
                <a:cubicBezTo>
                  <a:pt x="72939" y="113651"/>
                  <a:pt x="-14373" y="224247"/>
                  <a:pt x="2031" y="216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 126">
            <a:extLst>
              <a:ext uri="{FF2B5EF4-FFF2-40B4-BE49-F238E27FC236}">
                <a16:creationId xmlns:a16="http://schemas.microsoft.com/office/drawing/2014/main" id="{F2252882-9EFD-F7DC-0FCD-B02E53E3F1FD}"/>
              </a:ext>
            </a:extLst>
          </p:cNvPr>
          <p:cNvSpPr/>
          <p:nvPr/>
        </p:nvSpPr>
        <p:spPr>
          <a:xfrm>
            <a:off x="6984806" y="2937735"/>
            <a:ext cx="232243" cy="559946"/>
          </a:xfrm>
          <a:custGeom>
            <a:avLst/>
            <a:gdLst>
              <a:gd name="connsiteX0" fmla="*/ 194 w 232243"/>
              <a:gd name="connsiteY0" fmla="*/ 291240 h 559946"/>
              <a:gd name="connsiteX1" fmla="*/ 98619 w 232243"/>
              <a:gd name="connsiteY1" fmla="*/ 94390 h 559946"/>
              <a:gd name="connsiteX2" fmla="*/ 165294 w 232243"/>
              <a:gd name="connsiteY2" fmla="*/ 132490 h 559946"/>
              <a:gd name="connsiteX3" fmla="*/ 216094 w 232243"/>
              <a:gd name="connsiteY3" fmla="*/ 43590 h 559946"/>
              <a:gd name="connsiteX4" fmla="*/ 212919 w 232243"/>
              <a:gd name="connsiteY4" fmla="*/ 205515 h 559946"/>
              <a:gd name="connsiteX5" fmla="*/ 174819 w 232243"/>
              <a:gd name="connsiteY5" fmla="*/ 557940 h 559946"/>
              <a:gd name="connsiteX6" fmla="*/ 231969 w 232243"/>
              <a:gd name="connsiteY6" fmla="*/ 30890 h 559946"/>
              <a:gd name="connsiteX7" fmla="*/ 146244 w 232243"/>
              <a:gd name="connsiteY7" fmla="*/ 68990 h 559946"/>
              <a:gd name="connsiteX8" fmla="*/ 76394 w 232243"/>
              <a:gd name="connsiteY8" fmla="*/ 126140 h 559946"/>
              <a:gd name="connsiteX9" fmla="*/ 73219 w 232243"/>
              <a:gd name="connsiteY9" fmla="*/ 94390 h 559946"/>
              <a:gd name="connsiteX10" fmla="*/ 194 w 232243"/>
              <a:gd name="connsiteY10" fmla="*/ 291240 h 559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2243" h="559946">
                <a:moveTo>
                  <a:pt x="194" y="291240"/>
                </a:moveTo>
                <a:cubicBezTo>
                  <a:pt x="4427" y="291240"/>
                  <a:pt x="71102" y="120848"/>
                  <a:pt x="98619" y="94390"/>
                </a:cubicBezTo>
                <a:cubicBezTo>
                  <a:pt x="126136" y="67932"/>
                  <a:pt x="145715" y="140957"/>
                  <a:pt x="165294" y="132490"/>
                </a:cubicBezTo>
                <a:cubicBezTo>
                  <a:pt x="184873" y="124023"/>
                  <a:pt x="208157" y="31419"/>
                  <a:pt x="216094" y="43590"/>
                </a:cubicBezTo>
                <a:cubicBezTo>
                  <a:pt x="224031" y="55761"/>
                  <a:pt x="219798" y="119790"/>
                  <a:pt x="212919" y="205515"/>
                </a:cubicBezTo>
                <a:cubicBezTo>
                  <a:pt x="206040" y="291240"/>
                  <a:pt x="171644" y="587044"/>
                  <a:pt x="174819" y="557940"/>
                </a:cubicBezTo>
                <a:cubicBezTo>
                  <a:pt x="177994" y="528836"/>
                  <a:pt x="236731" y="112382"/>
                  <a:pt x="231969" y="30890"/>
                </a:cubicBezTo>
                <a:cubicBezTo>
                  <a:pt x="227207" y="-50602"/>
                  <a:pt x="172173" y="53115"/>
                  <a:pt x="146244" y="68990"/>
                </a:cubicBezTo>
                <a:cubicBezTo>
                  <a:pt x="120315" y="84865"/>
                  <a:pt x="88565" y="121907"/>
                  <a:pt x="76394" y="126140"/>
                </a:cubicBezTo>
                <a:cubicBezTo>
                  <a:pt x="64223" y="130373"/>
                  <a:pt x="84331" y="70048"/>
                  <a:pt x="73219" y="94390"/>
                </a:cubicBezTo>
                <a:cubicBezTo>
                  <a:pt x="62107" y="118732"/>
                  <a:pt x="-4039" y="291240"/>
                  <a:pt x="194" y="29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 127">
            <a:extLst>
              <a:ext uri="{FF2B5EF4-FFF2-40B4-BE49-F238E27FC236}">
                <a16:creationId xmlns:a16="http://schemas.microsoft.com/office/drawing/2014/main" id="{626A367F-67C1-0DF4-7303-709DFDDB2826}"/>
              </a:ext>
            </a:extLst>
          </p:cNvPr>
          <p:cNvSpPr/>
          <p:nvPr/>
        </p:nvSpPr>
        <p:spPr>
          <a:xfrm>
            <a:off x="7124695" y="2919078"/>
            <a:ext cx="134125" cy="843553"/>
          </a:xfrm>
          <a:custGeom>
            <a:avLst/>
            <a:gdLst>
              <a:gd name="connsiteX0" fmla="*/ 82555 w 134125"/>
              <a:gd name="connsiteY0" fmla="*/ 5097 h 843553"/>
              <a:gd name="connsiteX1" fmla="*/ 130180 w 134125"/>
              <a:gd name="connsiteY1" fmla="*/ 347997 h 843553"/>
              <a:gd name="connsiteX2" fmla="*/ 88905 w 134125"/>
              <a:gd name="connsiteY2" fmla="*/ 328947 h 843553"/>
              <a:gd name="connsiteX3" fmla="*/ 50805 w 134125"/>
              <a:gd name="connsiteY3" fmla="*/ 709947 h 843553"/>
              <a:gd name="connsiteX4" fmla="*/ 5 w 134125"/>
              <a:gd name="connsiteY4" fmla="*/ 830597 h 843553"/>
              <a:gd name="connsiteX5" fmla="*/ 53980 w 134125"/>
              <a:gd name="connsiteY5" fmla="*/ 436897 h 843553"/>
              <a:gd name="connsiteX6" fmla="*/ 130180 w 134125"/>
              <a:gd name="connsiteY6" fmla="*/ 252747 h 843553"/>
              <a:gd name="connsiteX7" fmla="*/ 120655 w 134125"/>
              <a:gd name="connsiteY7" fmla="*/ 147972 h 843553"/>
              <a:gd name="connsiteX8" fmla="*/ 82555 w 134125"/>
              <a:gd name="connsiteY8" fmla="*/ 5097 h 84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25" h="843553">
                <a:moveTo>
                  <a:pt x="82555" y="5097"/>
                </a:moveTo>
                <a:cubicBezTo>
                  <a:pt x="84142" y="38434"/>
                  <a:pt x="129122" y="294022"/>
                  <a:pt x="130180" y="347997"/>
                </a:cubicBezTo>
                <a:cubicBezTo>
                  <a:pt x="131238" y="401972"/>
                  <a:pt x="102134" y="268622"/>
                  <a:pt x="88905" y="328947"/>
                </a:cubicBezTo>
                <a:cubicBezTo>
                  <a:pt x="75676" y="389272"/>
                  <a:pt x="65622" y="626339"/>
                  <a:pt x="50805" y="709947"/>
                </a:cubicBezTo>
                <a:cubicBezTo>
                  <a:pt x="35988" y="793555"/>
                  <a:pt x="-524" y="876105"/>
                  <a:pt x="5" y="830597"/>
                </a:cubicBezTo>
                <a:cubicBezTo>
                  <a:pt x="534" y="785089"/>
                  <a:pt x="32284" y="533205"/>
                  <a:pt x="53980" y="436897"/>
                </a:cubicBezTo>
                <a:cubicBezTo>
                  <a:pt x="75676" y="340589"/>
                  <a:pt x="119068" y="300901"/>
                  <a:pt x="130180" y="252747"/>
                </a:cubicBezTo>
                <a:cubicBezTo>
                  <a:pt x="141293" y="204593"/>
                  <a:pt x="125947" y="184485"/>
                  <a:pt x="120655" y="147972"/>
                </a:cubicBezTo>
                <a:cubicBezTo>
                  <a:pt x="115363" y="111459"/>
                  <a:pt x="80968" y="-28240"/>
                  <a:pt x="82555" y="5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 128">
            <a:extLst>
              <a:ext uri="{FF2B5EF4-FFF2-40B4-BE49-F238E27FC236}">
                <a16:creationId xmlns:a16="http://schemas.microsoft.com/office/drawing/2014/main" id="{F202FBED-BC6D-E46C-DF4E-01B3509FD59B}"/>
              </a:ext>
            </a:extLst>
          </p:cNvPr>
          <p:cNvSpPr/>
          <p:nvPr/>
        </p:nvSpPr>
        <p:spPr>
          <a:xfrm>
            <a:off x="6867296" y="3190104"/>
            <a:ext cx="244710" cy="812954"/>
          </a:xfrm>
          <a:custGeom>
            <a:avLst/>
            <a:gdLst>
              <a:gd name="connsiteX0" fmla="*/ 162154 w 244710"/>
              <a:gd name="connsiteY0" fmla="*/ 13471 h 812954"/>
              <a:gd name="connsiteX1" fmla="*/ 168504 w 244710"/>
              <a:gd name="connsiteY1" fmla="*/ 537346 h 812954"/>
              <a:gd name="connsiteX2" fmla="*/ 229 w 244710"/>
              <a:gd name="connsiteY2" fmla="*/ 810396 h 812954"/>
              <a:gd name="connsiteX3" fmla="*/ 133579 w 244710"/>
              <a:gd name="connsiteY3" fmla="*/ 667521 h 812954"/>
              <a:gd name="connsiteX4" fmla="*/ 197079 w 244710"/>
              <a:gd name="connsiteY4" fmla="*/ 556396 h 812954"/>
              <a:gd name="connsiteX5" fmla="*/ 244704 w 244710"/>
              <a:gd name="connsiteY5" fmla="*/ 273821 h 812954"/>
              <a:gd name="connsiteX6" fmla="*/ 193904 w 244710"/>
              <a:gd name="connsiteY6" fmla="*/ 461146 h 812954"/>
              <a:gd name="connsiteX7" fmla="*/ 165329 w 244710"/>
              <a:gd name="connsiteY7" fmla="*/ 178571 h 812954"/>
              <a:gd name="connsiteX8" fmla="*/ 162154 w 244710"/>
              <a:gd name="connsiteY8" fmla="*/ 13471 h 812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10" h="812954">
                <a:moveTo>
                  <a:pt x="162154" y="13471"/>
                </a:moveTo>
                <a:cubicBezTo>
                  <a:pt x="162683" y="73267"/>
                  <a:pt x="195492" y="404525"/>
                  <a:pt x="168504" y="537346"/>
                </a:cubicBezTo>
                <a:cubicBezTo>
                  <a:pt x="141516" y="670167"/>
                  <a:pt x="6050" y="788700"/>
                  <a:pt x="229" y="810396"/>
                </a:cubicBezTo>
                <a:cubicBezTo>
                  <a:pt x="-5592" y="832092"/>
                  <a:pt x="100771" y="709854"/>
                  <a:pt x="133579" y="667521"/>
                </a:cubicBezTo>
                <a:cubicBezTo>
                  <a:pt x="166387" y="625188"/>
                  <a:pt x="178558" y="622013"/>
                  <a:pt x="197079" y="556396"/>
                </a:cubicBezTo>
                <a:cubicBezTo>
                  <a:pt x="215600" y="490779"/>
                  <a:pt x="245233" y="289696"/>
                  <a:pt x="244704" y="273821"/>
                </a:cubicBezTo>
                <a:cubicBezTo>
                  <a:pt x="244175" y="257946"/>
                  <a:pt x="207133" y="477021"/>
                  <a:pt x="193904" y="461146"/>
                </a:cubicBezTo>
                <a:cubicBezTo>
                  <a:pt x="180675" y="445271"/>
                  <a:pt x="169562" y="248950"/>
                  <a:pt x="165329" y="178571"/>
                </a:cubicBezTo>
                <a:cubicBezTo>
                  <a:pt x="161096" y="108192"/>
                  <a:pt x="161625" y="-46325"/>
                  <a:pt x="162154" y="13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 129">
            <a:extLst>
              <a:ext uri="{FF2B5EF4-FFF2-40B4-BE49-F238E27FC236}">
                <a16:creationId xmlns:a16="http://schemas.microsoft.com/office/drawing/2014/main" id="{43119C8A-F57B-5B01-D656-963902001A37}"/>
              </a:ext>
            </a:extLst>
          </p:cNvPr>
          <p:cNvSpPr/>
          <p:nvPr/>
        </p:nvSpPr>
        <p:spPr>
          <a:xfrm>
            <a:off x="6659101" y="3708024"/>
            <a:ext cx="462479" cy="637760"/>
          </a:xfrm>
          <a:custGeom>
            <a:avLst/>
            <a:gdLst>
              <a:gd name="connsiteX0" fmla="*/ 21099 w 462479"/>
              <a:gd name="connsiteY0" fmla="*/ 419476 h 637760"/>
              <a:gd name="connsiteX1" fmla="*/ 36974 w 462479"/>
              <a:gd name="connsiteY1" fmla="*/ 467101 h 637760"/>
              <a:gd name="connsiteX2" fmla="*/ 24274 w 462479"/>
              <a:gd name="connsiteY2" fmla="*/ 616326 h 637760"/>
              <a:gd name="connsiteX3" fmla="*/ 97299 w 462479"/>
              <a:gd name="connsiteY3" fmla="*/ 613151 h 637760"/>
              <a:gd name="connsiteX4" fmla="*/ 97299 w 462479"/>
              <a:gd name="connsiteY4" fmla="*/ 625851 h 637760"/>
              <a:gd name="connsiteX5" fmla="*/ 243349 w 462479"/>
              <a:gd name="connsiteY5" fmla="*/ 419476 h 637760"/>
              <a:gd name="connsiteX6" fmla="*/ 316374 w 462479"/>
              <a:gd name="connsiteY6" fmla="*/ 327401 h 637760"/>
              <a:gd name="connsiteX7" fmla="*/ 335424 w 462479"/>
              <a:gd name="connsiteY7" fmla="*/ 228976 h 637760"/>
              <a:gd name="connsiteX8" fmla="*/ 344949 w 462479"/>
              <a:gd name="connsiteY8" fmla="*/ 302001 h 637760"/>
              <a:gd name="connsiteX9" fmla="*/ 411624 w 462479"/>
              <a:gd name="connsiteY9" fmla="*/ 228976 h 637760"/>
              <a:gd name="connsiteX10" fmla="*/ 462424 w 462479"/>
              <a:gd name="connsiteY10" fmla="*/ 95626 h 637760"/>
              <a:gd name="connsiteX11" fmla="*/ 402099 w 462479"/>
              <a:gd name="connsiteY11" fmla="*/ 376 h 637760"/>
              <a:gd name="connsiteX12" fmla="*/ 440199 w 462479"/>
              <a:gd name="connsiteY12" fmla="*/ 130551 h 637760"/>
              <a:gd name="connsiteX13" fmla="*/ 256049 w 462479"/>
              <a:gd name="connsiteY13" fmla="*/ 371851 h 637760"/>
              <a:gd name="connsiteX14" fmla="*/ 14749 w 462479"/>
              <a:gd name="connsiteY14" fmla="*/ 629026 h 637760"/>
              <a:gd name="connsiteX15" fmla="*/ 21099 w 462479"/>
              <a:gd name="connsiteY15" fmla="*/ 419476 h 63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62479" h="637760">
                <a:moveTo>
                  <a:pt x="21099" y="419476"/>
                </a:moveTo>
                <a:cubicBezTo>
                  <a:pt x="24803" y="392489"/>
                  <a:pt x="36445" y="434293"/>
                  <a:pt x="36974" y="467101"/>
                </a:cubicBezTo>
                <a:cubicBezTo>
                  <a:pt x="37503" y="499909"/>
                  <a:pt x="14220" y="591984"/>
                  <a:pt x="24274" y="616326"/>
                </a:cubicBezTo>
                <a:cubicBezTo>
                  <a:pt x="34328" y="640668"/>
                  <a:pt x="85128" y="611564"/>
                  <a:pt x="97299" y="613151"/>
                </a:cubicBezTo>
                <a:cubicBezTo>
                  <a:pt x="109470" y="614738"/>
                  <a:pt x="72957" y="658130"/>
                  <a:pt x="97299" y="625851"/>
                </a:cubicBezTo>
                <a:cubicBezTo>
                  <a:pt x="121641" y="593572"/>
                  <a:pt x="206837" y="469217"/>
                  <a:pt x="243349" y="419476"/>
                </a:cubicBezTo>
                <a:cubicBezTo>
                  <a:pt x="279861" y="369735"/>
                  <a:pt x="301028" y="359151"/>
                  <a:pt x="316374" y="327401"/>
                </a:cubicBezTo>
                <a:cubicBezTo>
                  <a:pt x="331720" y="295651"/>
                  <a:pt x="330662" y="233209"/>
                  <a:pt x="335424" y="228976"/>
                </a:cubicBezTo>
                <a:cubicBezTo>
                  <a:pt x="340186" y="224743"/>
                  <a:pt x="332249" y="302001"/>
                  <a:pt x="344949" y="302001"/>
                </a:cubicBezTo>
                <a:cubicBezTo>
                  <a:pt x="357649" y="302001"/>
                  <a:pt x="392045" y="263372"/>
                  <a:pt x="411624" y="228976"/>
                </a:cubicBezTo>
                <a:cubicBezTo>
                  <a:pt x="431203" y="194580"/>
                  <a:pt x="464012" y="133726"/>
                  <a:pt x="462424" y="95626"/>
                </a:cubicBezTo>
                <a:cubicBezTo>
                  <a:pt x="460836" y="57526"/>
                  <a:pt x="405803" y="-5445"/>
                  <a:pt x="402099" y="376"/>
                </a:cubicBezTo>
                <a:cubicBezTo>
                  <a:pt x="398395" y="6197"/>
                  <a:pt x="464541" y="68638"/>
                  <a:pt x="440199" y="130551"/>
                </a:cubicBezTo>
                <a:cubicBezTo>
                  <a:pt x="415857" y="192464"/>
                  <a:pt x="326957" y="288772"/>
                  <a:pt x="256049" y="371851"/>
                </a:cubicBezTo>
                <a:cubicBezTo>
                  <a:pt x="185141" y="454930"/>
                  <a:pt x="49674" y="615797"/>
                  <a:pt x="14749" y="629026"/>
                </a:cubicBezTo>
                <a:cubicBezTo>
                  <a:pt x="-20176" y="642255"/>
                  <a:pt x="17395" y="446463"/>
                  <a:pt x="21099" y="419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 130">
            <a:extLst>
              <a:ext uri="{FF2B5EF4-FFF2-40B4-BE49-F238E27FC236}">
                <a16:creationId xmlns:a16="http://schemas.microsoft.com/office/drawing/2014/main" id="{7EEC8BBE-0942-DFEF-82A1-D170A3F917B3}"/>
              </a:ext>
            </a:extLst>
          </p:cNvPr>
          <p:cNvSpPr/>
          <p:nvPr/>
        </p:nvSpPr>
        <p:spPr>
          <a:xfrm>
            <a:off x="6610350" y="3796544"/>
            <a:ext cx="527927" cy="554597"/>
          </a:xfrm>
          <a:custGeom>
            <a:avLst/>
            <a:gdLst>
              <a:gd name="connsiteX0" fmla="*/ 130175 w 527927"/>
              <a:gd name="connsiteY0" fmla="*/ 61081 h 554597"/>
              <a:gd name="connsiteX1" fmla="*/ 22225 w 527927"/>
              <a:gd name="connsiteY1" fmla="*/ 337306 h 554597"/>
              <a:gd name="connsiteX2" fmla="*/ 0 w 527927"/>
              <a:gd name="connsiteY2" fmla="*/ 403981 h 554597"/>
              <a:gd name="connsiteX3" fmla="*/ 22225 w 527927"/>
              <a:gd name="connsiteY3" fmla="*/ 489706 h 554597"/>
              <a:gd name="connsiteX4" fmla="*/ 15875 w 527927"/>
              <a:gd name="connsiteY4" fmla="*/ 553206 h 554597"/>
              <a:gd name="connsiteX5" fmla="*/ 247650 w 527927"/>
              <a:gd name="connsiteY5" fmla="*/ 470656 h 554597"/>
              <a:gd name="connsiteX6" fmla="*/ 231775 w 527927"/>
              <a:gd name="connsiteY6" fmla="*/ 470656 h 554597"/>
              <a:gd name="connsiteX7" fmla="*/ 374650 w 527927"/>
              <a:gd name="connsiteY7" fmla="*/ 248406 h 554597"/>
              <a:gd name="connsiteX8" fmla="*/ 403225 w 527927"/>
              <a:gd name="connsiteY8" fmla="*/ 286506 h 554597"/>
              <a:gd name="connsiteX9" fmla="*/ 495300 w 527927"/>
              <a:gd name="connsiteY9" fmla="*/ 162681 h 554597"/>
              <a:gd name="connsiteX10" fmla="*/ 523875 w 527927"/>
              <a:gd name="connsiteY10" fmla="*/ 756 h 554597"/>
              <a:gd name="connsiteX11" fmla="*/ 415925 w 527927"/>
              <a:gd name="connsiteY11" fmla="*/ 232531 h 554597"/>
              <a:gd name="connsiteX12" fmla="*/ 114300 w 527927"/>
              <a:gd name="connsiteY12" fmla="*/ 518281 h 554597"/>
              <a:gd name="connsiteX13" fmla="*/ 50800 w 527927"/>
              <a:gd name="connsiteY13" fmla="*/ 518281 h 554597"/>
              <a:gd name="connsiteX14" fmla="*/ 79375 w 527927"/>
              <a:gd name="connsiteY14" fmla="*/ 223006 h 554597"/>
              <a:gd name="connsiteX15" fmla="*/ 31750 w 527927"/>
              <a:gd name="connsiteY15" fmla="*/ 356356 h 554597"/>
              <a:gd name="connsiteX16" fmla="*/ 130175 w 527927"/>
              <a:gd name="connsiteY16" fmla="*/ 61081 h 55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7927" h="554597">
                <a:moveTo>
                  <a:pt x="130175" y="61081"/>
                </a:moveTo>
                <a:cubicBezTo>
                  <a:pt x="128588" y="57906"/>
                  <a:pt x="43921" y="280156"/>
                  <a:pt x="22225" y="337306"/>
                </a:cubicBezTo>
                <a:cubicBezTo>
                  <a:pt x="529" y="394456"/>
                  <a:pt x="0" y="378581"/>
                  <a:pt x="0" y="403981"/>
                </a:cubicBezTo>
                <a:cubicBezTo>
                  <a:pt x="0" y="429381"/>
                  <a:pt x="19579" y="464835"/>
                  <a:pt x="22225" y="489706"/>
                </a:cubicBezTo>
                <a:cubicBezTo>
                  <a:pt x="24871" y="514577"/>
                  <a:pt x="-21696" y="556381"/>
                  <a:pt x="15875" y="553206"/>
                </a:cubicBezTo>
                <a:cubicBezTo>
                  <a:pt x="53446" y="550031"/>
                  <a:pt x="211667" y="484414"/>
                  <a:pt x="247650" y="470656"/>
                </a:cubicBezTo>
                <a:cubicBezTo>
                  <a:pt x="283633" y="456898"/>
                  <a:pt x="210608" y="507698"/>
                  <a:pt x="231775" y="470656"/>
                </a:cubicBezTo>
                <a:cubicBezTo>
                  <a:pt x="252942" y="433614"/>
                  <a:pt x="346075" y="279098"/>
                  <a:pt x="374650" y="248406"/>
                </a:cubicBezTo>
                <a:cubicBezTo>
                  <a:pt x="403225" y="217714"/>
                  <a:pt x="383117" y="300793"/>
                  <a:pt x="403225" y="286506"/>
                </a:cubicBezTo>
                <a:cubicBezTo>
                  <a:pt x="423333" y="272219"/>
                  <a:pt x="475192" y="210306"/>
                  <a:pt x="495300" y="162681"/>
                </a:cubicBezTo>
                <a:cubicBezTo>
                  <a:pt x="515408" y="115056"/>
                  <a:pt x="537104" y="-10886"/>
                  <a:pt x="523875" y="756"/>
                </a:cubicBezTo>
                <a:cubicBezTo>
                  <a:pt x="510646" y="12398"/>
                  <a:pt x="484187" y="146277"/>
                  <a:pt x="415925" y="232531"/>
                </a:cubicBezTo>
                <a:cubicBezTo>
                  <a:pt x="347663" y="318785"/>
                  <a:pt x="175154" y="470656"/>
                  <a:pt x="114300" y="518281"/>
                </a:cubicBezTo>
                <a:cubicBezTo>
                  <a:pt x="53446" y="565906"/>
                  <a:pt x="56621" y="567493"/>
                  <a:pt x="50800" y="518281"/>
                </a:cubicBezTo>
                <a:cubicBezTo>
                  <a:pt x="44979" y="469069"/>
                  <a:pt x="82550" y="249994"/>
                  <a:pt x="79375" y="223006"/>
                </a:cubicBezTo>
                <a:cubicBezTo>
                  <a:pt x="76200" y="196018"/>
                  <a:pt x="19050" y="388635"/>
                  <a:pt x="31750" y="356356"/>
                </a:cubicBezTo>
                <a:cubicBezTo>
                  <a:pt x="44450" y="324077"/>
                  <a:pt x="131762" y="64256"/>
                  <a:pt x="130175" y="610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 131">
            <a:extLst>
              <a:ext uri="{FF2B5EF4-FFF2-40B4-BE49-F238E27FC236}">
                <a16:creationId xmlns:a16="http://schemas.microsoft.com/office/drawing/2014/main" id="{EB6EED4F-D595-F6F7-21B1-A7EC0056A1ED}"/>
              </a:ext>
            </a:extLst>
          </p:cNvPr>
          <p:cNvSpPr/>
          <p:nvPr/>
        </p:nvSpPr>
        <p:spPr>
          <a:xfrm>
            <a:off x="7032173" y="3089197"/>
            <a:ext cx="159460" cy="519507"/>
          </a:xfrm>
          <a:custGeom>
            <a:avLst/>
            <a:gdLst>
              <a:gd name="connsiteX0" fmla="*/ 452 w 159460"/>
              <a:gd name="connsiteY0" fmla="*/ 76278 h 519507"/>
              <a:gd name="connsiteX1" fmla="*/ 156027 w 159460"/>
              <a:gd name="connsiteY1" fmla="*/ 78 h 519507"/>
              <a:gd name="connsiteX2" fmla="*/ 108402 w 159460"/>
              <a:gd name="connsiteY2" fmla="*/ 63578 h 519507"/>
              <a:gd name="connsiteX3" fmla="*/ 111577 w 159460"/>
              <a:gd name="connsiteY3" fmla="*/ 146128 h 519507"/>
              <a:gd name="connsiteX4" fmla="*/ 79827 w 159460"/>
              <a:gd name="connsiteY4" fmla="*/ 492203 h 519507"/>
              <a:gd name="connsiteX5" fmla="*/ 79827 w 159460"/>
              <a:gd name="connsiteY5" fmla="*/ 473153 h 519507"/>
              <a:gd name="connsiteX6" fmla="*/ 70302 w 159460"/>
              <a:gd name="connsiteY6" fmla="*/ 279478 h 519507"/>
              <a:gd name="connsiteX7" fmla="*/ 57602 w 159460"/>
              <a:gd name="connsiteY7" fmla="*/ 142953 h 519507"/>
              <a:gd name="connsiteX8" fmla="*/ 76652 w 159460"/>
              <a:gd name="connsiteY8" fmla="*/ 215978 h 519507"/>
              <a:gd name="connsiteX9" fmla="*/ 108402 w 159460"/>
              <a:gd name="connsiteY9" fmla="*/ 31828 h 519507"/>
              <a:gd name="connsiteX10" fmla="*/ 452 w 159460"/>
              <a:gd name="connsiteY10" fmla="*/ 76278 h 519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9460" h="519507">
                <a:moveTo>
                  <a:pt x="452" y="76278"/>
                </a:moveTo>
                <a:cubicBezTo>
                  <a:pt x="8389" y="70986"/>
                  <a:pt x="138035" y="2195"/>
                  <a:pt x="156027" y="78"/>
                </a:cubicBezTo>
                <a:cubicBezTo>
                  <a:pt x="174019" y="-2039"/>
                  <a:pt x="115810" y="39236"/>
                  <a:pt x="108402" y="63578"/>
                </a:cubicBezTo>
                <a:cubicBezTo>
                  <a:pt x="100994" y="87920"/>
                  <a:pt x="116340" y="74690"/>
                  <a:pt x="111577" y="146128"/>
                </a:cubicBezTo>
                <a:cubicBezTo>
                  <a:pt x="106815" y="217566"/>
                  <a:pt x="85119" y="437699"/>
                  <a:pt x="79827" y="492203"/>
                </a:cubicBezTo>
                <a:cubicBezTo>
                  <a:pt x="74535" y="546707"/>
                  <a:pt x="81414" y="508607"/>
                  <a:pt x="79827" y="473153"/>
                </a:cubicBezTo>
                <a:cubicBezTo>
                  <a:pt x="78240" y="437699"/>
                  <a:pt x="74006" y="334511"/>
                  <a:pt x="70302" y="279478"/>
                </a:cubicBezTo>
                <a:cubicBezTo>
                  <a:pt x="66598" y="224445"/>
                  <a:pt x="56544" y="153536"/>
                  <a:pt x="57602" y="142953"/>
                </a:cubicBezTo>
                <a:cubicBezTo>
                  <a:pt x="58660" y="132370"/>
                  <a:pt x="68185" y="234499"/>
                  <a:pt x="76652" y="215978"/>
                </a:cubicBezTo>
                <a:cubicBezTo>
                  <a:pt x="85119" y="197457"/>
                  <a:pt x="125335" y="55640"/>
                  <a:pt x="108402" y="31828"/>
                </a:cubicBezTo>
                <a:cubicBezTo>
                  <a:pt x="91469" y="8015"/>
                  <a:pt x="-7485" y="81570"/>
                  <a:pt x="452" y="76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 132">
            <a:extLst>
              <a:ext uri="{FF2B5EF4-FFF2-40B4-BE49-F238E27FC236}">
                <a16:creationId xmlns:a16="http://schemas.microsoft.com/office/drawing/2014/main" id="{DB4C9BCA-CB14-03A3-05F1-27C8A0C1105D}"/>
              </a:ext>
            </a:extLst>
          </p:cNvPr>
          <p:cNvSpPr/>
          <p:nvPr/>
        </p:nvSpPr>
        <p:spPr>
          <a:xfrm>
            <a:off x="6723594" y="3336081"/>
            <a:ext cx="210612" cy="948049"/>
          </a:xfrm>
          <a:custGeom>
            <a:avLst/>
            <a:gdLst>
              <a:gd name="connsiteX0" fmla="*/ 210606 w 210612"/>
              <a:gd name="connsiteY0" fmla="*/ 844 h 948049"/>
              <a:gd name="connsiteX1" fmla="*/ 162981 w 210612"/>
              <a:gd name="connsiteY1" fmla="*/ 305644 h 948049"/>
              <a:gd name="connsiteX2" fmla="*/ 162981 w 210612"/>
              <a:gd name="connsiteY2" fmla="*/ 559644 h 948049"/>
              <a:gd name="connsiteX3" fmla="*/ 7406 w 210612"/>
              <a:gd name="connsiteY3" fmla="*/ 629494 h 948049"/>
              <a:gd name="connsiteX4" fmla="*/ 29631 w 210612"/>
              <a:gd name="connsiteY4" fmla="*/ 940644 h 948049"/>
              <a:gd name="connsiteX5" fmla="*/ 70906 w 210612"/>
              <a:gd name="connsiteY5" fmla="*/ 826344 h 948049"/>
              <a:gd name="connsiteX6" fmla="*/ 207431 w 210612"/>
              <a:gd name="connsiteY6" fmla="*/ 556469 h 948049"/>
              <a:gd name="connsiteX7" fmla="*/ 124881 w 210612"/>
              <a:gd name="connsiteY7" fmla="*/ 645369 h 948049"/>
              <a:gd name="connsiteX8" fmla="*/ 115356 w 210612"/>
              <a:gd name="connsiteY8" fmla="*/ 378669 h 948049"/>
              <a:gd name="connsiteX9" fmla="*/ 143931 w 210612"/>
              <a:gd name="connsiteY9" fmla="*/ 578694 h 948049"/>
              <a:gd name="connsiteX10" fmla="*/ 128056 w 210612"/>
              <a:gd name="connsiteY10" fmla="*/ 159594 h 948049"/>
              <a:gd name="connsiteX11" fmla="*/ 166156 w 210612"/>
              <a:gd name="connsiteY11" fmla="*/ 213569 h 948049"/>
              <a:gd name="connsiteX12" fmla="*/ 210606 w 210612"/>
              <a:gd name="connsiteY12" fmla="*/ 844 h 9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12" h="948049">
                <a:moveTo>
                  <a:pt x="210606" y="844"/>
                </a:moveTo>
                <a:cubicBezTo>
                  <a:pt x="210077" y="16190"/>
                  <a:pt x="170918" y="212511"/>
                  <a:pt x="162981" y="305644"/>
                </a:cubicBezTo>
                <a:cubicBezTo>
                  <a:pt x="155044" y="398777"/>
                  <a:pt x="188910" y="505669"/>
                  <a:pt x="162981" y="559644"/>
                </a:cubicBezTo>
                <a:cubicBezTo>
                  <a:pt x="137052" y="613619"/>
                  <a:pt x="29631" y="565994"/>
                  <a:pt x="7406" y="629494"/>
                </a:cubicBezTo>
                <a:cubicBezTo>
                  <a:pt x="-14819" y="692994"/>
                  <a:pt x="19048" y="907836"/>
                  <a:pt x="29631" y="940644"/>
                </a:cubicBezTo>
                <a:cubicBezTo>
                  <a:pt x="40214" y="973452"/>
                  <a:pt x="41273" y="890373"/>
                  <a:pt x="70906" y="826344"/>
                </a:cubicBezTo>
                <a:cubicBezTo>
                  <a:pt x="100539" y="762315"/>
                  <a:pt x="198435" y="586632"/>
                  <a:pt x="207431" y="556469"/>
                </a:cubicBezTo>
                <a:cubicBezTo>
                  <a:pt x="216427" y="526307"/>
                  <a:pt x="140227" y="675002"/>
                  <a:pt x="124881" y="645369"/>
                </a:cubicBezTo>
                <a:cubicBezTo>
                  <a:pt x="109535" y="615736"/>
                  <a:pt x="112181" y="389782"/>
                  <a:pt x="115356" y="378669"/>
                </a:cubicBezTo>
                <a:cubicBezTo>
                  <a:pt x="118531" y="367556"/>
                  <a:pt x="141814" y="615206"/>
                  <a:pt x="143931" y="578694"/>
                </a:cubicBezTo>
                <a:cubicBezTo>
                  <a:pt x="146048" y="542182"/>
                  <a:pt x="124352" y="220448"/>
                  <a:pt x="128056" y="159594"/>
                </a:cubicBezTo>
                <a:cubicBezTo>
                  <a:pt x="131760" y="98740"/>
                  <a:pt x="152927" y="243202"/>
                  <a:pt x="166156" y="213569"/>
                </a:cubicBezTo>
                <a:cubicBezTo>
                  <a:pt x="179385" y="183936"/>
                  <a:pt x="211135" y="-14502"/>
                  <a:pt x="210606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 133">
            <a:extLst>
              <a:ext uri="{FF2B5EF4-FFF2-40B4-BE49-F238E27FC236}">
                <a16:creationId xmlns:a16="http://schemas.microsoft.com/office/drawing/2014/main" id="{A9F30AE3-9FCD-9EB2-84BE-7CFD61F65A78}"/>
              </a:ext>
            </a:extLst>
          </p:cNvPr>
          <p:cNvSpPr/>
          <p:nvPr/>
        </p:nvSpPr>
        <p:spPr>
          <a:xfrm>
            <a:off x="3552302" y="4529515"/>
            <a:ext cx="400591" cy="871180"/>
          </a:xfrm>
          <a:custGeom>
            <a:avLst/>
            <a:gdLst>
              <a:gd name="connsiteX0" fmla="*/ 130698 w 400591"/>
              <a:gd name="connsiteY0" fmla="*/ 1210 h 871180"/>
              <a:gd name="connsiteX1" fmla="*/ 137048 w 400591"/>
              <a:gd name="connsiteY1" fmla="*/ 252035 h 871180"/>
              <a:gd name="connsiteX2" fmla="*/ 197373 w 400591"/>
              <a:gd name="connsiteY2" fmla="*/ 448885 h 871180"/>
              <a:gd name="connsiteX3" fmla="*/ 229123 w 400591"/>
              <a:gd name="connsiteY3" fmla="*/ 474285 h 871180"/>
              <a:gd name="connsiteX4" fmla="*/ 311673 w 400591"/>
              <a:gd name="connsiteY4" fmla="*/ 623510 h 871180"/>
              <a:gd name="connsiteX5" fmla="*/ 400573 w 400591"/>
              <a:gd name="connsiteY5" fmla="*/ 871160 h 871180"/>
              <a:gd name="connsiteX6" fmla="*/ 318023 w 400591"/>
              <a:gd name="connsiteY6" fmla="*/ 636210 h 871180"/>
              <a:gd name="connsiteX7" fmla="*/ 159273 w 400591"/>
              <a:gd name="connsiteY7" fmla="*/ 404435 h 871180"/>
              <a:gd name="connsiteX8" fmla="*/ 523 w 400591"/>
              <a:gd name="connsiteY8" fmla="*/ 96460 h 871180"/>
              <a:gd name="connsiteX9" fmla="*/ 108473 w 400591"/>
              <a:gd name="connsiteY9" fmla="*/ 252035 h 871180"/>
              <a:gd name="connsiteX10" fmla="*/ 117998 w 400591"/>
              <a:gd name="connsiteY10" fmla="*/ 159960 h 871180"/>
              <a:gd name="connsiteX11" fmla="*/ 130698 w 400591"/>
              <a:gd name="connsiteY11" fmla="*/ 1210 h 87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00591" h="871180">
                <a:moveTo>
                  <a:pt x="130698" y="1210"/>
                </a:moveTo>
                <a:cubicBezTo>
                  <a:pt x="133873" y="16556"/>
                  <a:pt x="125936" y="177423"/>
                  <a:pt x="137048" y="252035"/>
                </a:cubicBezTo>
                <a:cubicBezTo>
                  <a:pt x="148160" y="326647"/>
                  <a:pt x="182027" y="411843"/>
                  <a:pt x="197373" y="448885"/>
                </a:cubicBezTo>
                <a:cubicBezTo>
                  <a:pt x="212719" y="485927"/>
                  <a:pt x="210073" y="445181"/>
                  <a:pt x="229123" y="474285"/>
                </a:cubicBezTo>
                <a:cubicBezTo>
                  <a:pt x="248173" y="503389"/>
                  <a:pt x="283098" y="557364"/>
                  <a:pt x="311673" y="623510"/>
                </a:cubicBezTo>
                <a:cubicBezTo>
                  <a:pt x="340248" y="689656"/>
                  <a:pt x="399515" y="869043"/>
                  <a:pt x="400573" y="871160"/>
                </a:cubicBezTo>
                <a:cubicBezTo>
                  <a:pt x="401631" y="873277"/>
                  <a:pt x="358240" y="713997"/>
                  <a:pt x="318023" y="636210"/>
                </a:cubicBezTo>
                <a:cubicBezTo>
                  <a:pt x="277806" y="558423"/>
                  <a:pt x="212190" y="494393"/>
                  <a:pt x="159273" y="404435"/>
                </a:cubicBezTo>
                <a:cubicBezTo>
                  <a:pt x="106356" y="314477"/>
                  <a:pt x="8990" y="121860"/>
                  <a:pt x="523" y="96460"/>
                </a:cubicBezTo>
                <a:cubicBezTo>
                  <a:pt x="-7944" y="71060"/>
                  <a:pt x="88894" y="241452"/>
                  <a:pt x="108473" y="252035"/>
                </a:cubicBezTo>
                <a:cubicBezTo>
                  <a:pt x="128052" y="262618"/>
                  <a:pt x="115881" y="199118"/>
                  <a:pt x="117998" y="159960"/>
                </a:cubicBezTo>
                <a:cubicBezTo>
                  <a:pt x="120115" y="120802"/>
                  <a:pt x="127523" y="-14136"/>
                  <a:pt x="130698" y="1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 134">
            <a:extLst>
              <a:ext uri="{FF2B5EF4-FFF2-40B4-BE49-F238E27FC236}">
                <a16:creationId xmlns:a16="http://schemas.microsoft.com/office/drawing/2014/main" id="{CE3A2066-8F90-79E2-3CD1-CE6A8E2C5B17}"/>
              </a:ext>
            </a:extLst>
          </p:cNvPr>
          <p:cNvSpPr/>
          <p:nvPr/>
        </p:nvSpPr>
        <p:spPr>
          <a:xfrm>
            <a:off x="6216643" y="4556946"/>
            <a:ext cx="31763" cy="232212"/>
          </a:xfrm>
          <a:custGeom>
            <a:avLst/>
            <a:gdLst>
              <a:gd name="connsiteX0" fmla="*/ 3182 w 31763"/>
              <a:gd name="connsiteY0" fmla="*/ 2354 h 232212"/>
              <a:gd name="connsiteX1" fmla="*/ 28582 w 31763"/>
              <a:gd name="connsiteY1" fmla="*/ 132529 h 232212"/>
              <a:gd name="connsiteX2" fmla="*/ 7 w 31763"/>
              <a:gd name="connsiteY2" fmla="*/ 230954 h 232212"/>
              <a:gd name="connsiteX3" fmla="*/ 31757 w 31763"/>
              <a:gd name="connsiteY3" fmla="*/ 62679 h 232212"/>
              <a:gd name="connsiteX4" fmla="*/ 3182 w 31763"/>
              <a:gd name="connsiteY4" fmla="*/ 2354 h 232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63" h="232212">
                <a:moveTo>
                  <a:pt x="3182" y="2354"/>
                </a:moveTo>
                <a:cubicBezTo>
                  <a:pt x="2653" y="13996"/>
                  <a:pt x="29111" y="94429"/>
                  <a:pt x="28582" y="132529"/>
                </a:cubicBezTo>
                <a:cubicBezTo>
                  <a:pt x="28053" y="170629"/>
                  <a:pt x="-522" y="242596"/>
                  <a:pt x="7" y="230954"/>
                </a:cubicBezTo>
                <a:cubicBezTo>
                  <a:pt x="536" y="219312"/>
                  <a:pt x="32286" y="101308"/>
                  <a:pt x="31757" y="62679"/>
                </a:cubicBezTo>
                <a:cubicBezTo>
                  <a:pt x="31228" y="24050"/>
                  <a:pt x="3711" y="-9288"/>
                  <a:pt x="3182" y="23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 135">
            <a:extLst>
              <a:ext uri="{FF2B5EF4-FFF2-40B4-BE49-F238E27FC236}">
                <a16:creationId xmlns:a16="http://schemas.microsoft.com/office/drawing/2014/main" id="{B9574F56-E11A-22F9-7A19-0D22A7C79E4F}"/>
              </a:ext>
            </a:extLst>
          </p:cNvPr>
          <p:cNvSpPr/>
          <p:nvPr/>
        </p:nvSpPr>
        <p:spPr>
          <a:xfrm>
            <a:off x="6356120" y="4413186"/>
            <a:ext cx="22566" cy="115695"/>
          </a:xfrm>
          <a:custGeom>
            <a:avLst/>
            <a:gdLst>
              <a:gd name="connsiteX0" fmla="*/ 230 w 22566"/>
              <a:gd name="connsiteY0" fmla="*/ 64 h 115695"/>
              <a:gd name="connsiteX1" fmla="*/ 22455 w 22566"/>
              <a:gd name="connsiteY1" fmla="*/ 95314 h 115695"/>
              <a:gd name="connsiteX2" fmla="*/ 9755 w 22566"/>
              <a:gd name="connsiteY2" fmla="*/ 111189 h 115695"/>
              <a:gd name="connsiteX3" fmla="*/ 230 w 22566"/>
              <a:gd name="connsiteY3" fmla="*/ 64 h 115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66" h="115695">
                <a:moveTo>
                  <a:pt x="230" y="64"/>
                </a:moveTo>
                <a:cubicBezTo>
                  <a:pt x="2347" y="-2582"/>
                  <a:pt x="20868" y="76793"/>
                  <a:pt x="22455" y="95314"/>
                </a:cubicBezTo>
                <a:cubicBezTo>
                  <a:pt x="24042" y="113835"/>
                  <a:pt x="8168" y="121243"/>
                  <a:pt x="9755" y="111189"/>
                </a:cubicBezTo>
                <a:cubicBezTo>
                  <a:pt x="11342" y="101135"/>
                  <a:pt x="-1887" y="2710"/>
                  <a:pt x="230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 136">
            <a:extLst>
              <a:ext uri="{FF2B5EF4-FFF2-40B4-BE49-F238E27FC236}">
                <a16:creationId xmlns:a16="http://schemas.microsoft.com/office/drawing/2014/main" id="{448B4FB6-EF10-4E04-049C-9E77A0FA8273}"/>
              </a:ext>
            </a:extLst>
          </p:cNvPr>
          <p:cNvSpPr/>
          <p:nvPr/>
        </p:nvSpPr>
        <p:spPr>
          <a:xfrm>
            <a:off x="6235575" y="4351108"/>
            <a:ext cx="340525" cy="824262"/>
          </a:xfrm>
          <a:custGeom>
            <a:avLst/>
            <a:gdLst>
              <a:gd name="connsiteX0" fmla="*/ 339850 w 340525"/>
              <a:gd name="connsiteY0" fmla="*/ 1817 h 824262"/>
              <a:gd name="connsiteX1" fmla="*/ 257300 w 340525"/>
              <a:gd name="connsiteY1" fmla="*/ 227242 h 824262"/>
              <a:gd name="connsiteX2" fmla="*/ 235075 w 340525"/>
              <a:gd name="connsiteY2" fmla="*/ 414567 h 824262"/>
              <a:gd name="connsiteX3" fmla="*/ 196975 w 340525"/>
              <a:gd name="connsiteY3" fmla="*/ 427267 h 824262"/>
              <a:gd name="connsiteX4" fmla="*/ 125 w 340525"/>
              <a:gd name="connsiteY4" fmla="*/ 824142 h 824262"/>
              <a:gd name="connsiteX5" fmla="*/ 228725 w 340525"/>
              <a:gd name="connsiteY5" fmla="*/ 382817 h 824262"/>
              <a:gd name="connsiteX6" fmla="*/ 209675 w 340525"/>
              <a:gd name="connsiteY6" fmla="*/ 258992 h 824262"/>
              <a:gd name="connsiteX7" fmla="*/ 206500 w 340525"/>
              <a:gd name="connsiteY7" fmla="*/ 357417 h 824262"/>
              <a:gd name="connsiteX8" fmla="*/ 339850 w 340525"/>
              <a:gd name="connsiteY8" fmla="*/ 1817 h 82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0525" h="824262">
                <a:moveTo>
                  <a:pt x="339850" y="1817"/>
                </a:moveTo>
                <a:cubicBezTo>
                  <a:pt x="348317" y="-19879"/>
                  <a:pt x="274762" y="158450"/>
                  <a:pt x="257300" y="227242"/>
                </a:cubicBezTo>
                <a:cubicBezTo>
                  <a:pt x="239838" y="296034"/>
                  <a:pt x="245129" y="381229"/>
                  <a:pt x="235075" y="414567"/>
                </a:cubicBezTo>
                <a:cubicBezTo>
                  <a:pt x="225021" y="447905"/>
                  <a:pt x="236133" y="359005"/>
                  <a:pt x="196975" y="427267"/>
                </a:cubicBezTo>
                <a:cubicBezTo>
                  <a:pt x="157817" y="495529"/>
                  <a:pt x="-5167" y="831550"/>
                  <a:pt x="125" y="824142"/>
                </a:cubicBezTo>
                <a:cubicBezTo>
                  <a:pt x="5417" y="816734"/>
                  <a:pt x="193800" y="477009"/>
                  <a:pt x="228725" y="382817"/>
                </a:cubicBezTo>
                <a:cubicBezTo>
                  <a:pt x="263650" y="288625"/>
                  <a:pt x="213379" y="263225"/>
                  <a:pt x="209675" y="258992"/>
                </a:cubicBezTo>
                <a:cubicBezTo>
                  <a:pt x="205971" y="254759"/>
                  <a:pt x="179512" y="401338"/>
                  <a:pt x="206500" y="357417"/>
                </a:cubicBezTo>
                <a:cubicBezTo>
                  <a:pt x="233487" y="313496"/>
                  <a:pt x="331383" y="23513"/>
                  <a:pt x="339850" y="18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 137">
            <a:extLst>
              <a:ext uri="{FF2B5EF4-FFF2-40B4-BE49-F238E27FC236}">
                <a16:creationId xmlns:a16="http://schemas.microsoft.com/office/drawing/2014/main" id="{F00A9B22-3846-95CE-E371-637F21592F92}"/>
              </a:ext>
            </a:extLst>
          </p:cNvPr>
          <p:cNvSpPr/>
          <p:nvPr/>
        </p:nvSpPr>
        <p:spPr>
          <a:xfrm>
            <a:off x="3192178" y="3016417"/>
            <a:ext cx="161278" cy="964855"/>
          </a:xfrm>
          <a:custGeom>
            <a:avLst/>
            <a:gdLst>
              <a:gd name="connsiteX0" fmla="*/ 158797 w 161278"/>
              <a:gd name="connsiteY0" fmla="*/ 555 h 964855"/>
              <a:gd name="connsiteX1" fmla="*/ 153321 w 161278"/>
              <a:gd name="connsiteY1" fmla="*/ 526199 h 964855"/>
              <a:gd name="connsiteX2" fmla="*/ 147846 w 161278"/>
              <a:gd name="connsiteY2" fmla="*/ 931382 h 964855"/>
              <a:gd name="connsiteX3" fmla="*/ 109518 w 161278"/>
              <a:gd name="connsiteY3" fmla="*/ 860201 h 964855"/>
              <a:gd name="connsiteX4" fmla="*/ 82141 w 161278"/>
              <a:gd name="connsiteY4" fmla="*/ 882103 h 964855"/>
              <a:gd name="connsiteX5" fmla="*/ 9 w 161278"/>
              <a:gd name="connsiteY5" fmla="*/ 416690 h 964855"/>
              <a:gd name="connsiteX6" fmla="*/ 87616 w 161278"/>
              <a:gd name="connsiteY6" fmla="*/ 964234 h 964855"/>
              <a:gd name="connsiteX7" fmla="*/ 114993 w 161278"/>
              <a:gd name="connsiteY7" fmla="*/ 520723 h 964855"/>
              <a:gd name="connsiteX8" fmla="*/ 60239 w 161278"/>
              <a:gd name="connsiteY8" fmla="*/ 301705 h 964855"/>
              <a:gd name="connsiteX9" fmla="*/ 109518 w 161278"/>
              <a:gd name="connsiteY9" fmla="*/ 422165 h 964855"/>
              <a:gd name="connsiteX10" fmla="*/ 158797 w 161278"/>
              <a:gd name="connsiteY10" fmla="*/ 555 h 96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1278" h="964855">
                <a:moveTo>
                  <a:pt x="158797" y="555"/>
                </a:moveTo>
                <a:cubicBezTo>
                  <a:pt x="166097" y="17894"/>
                  <a:pt x="155146" y="371061"/>
                  <a:pt x="153321" y="526199"/>
                </a:cubicBezTo>
                <a:cubicBezTo>
                  <a:pt x="151496" y="681337"/>
                  <a:pt x="155147" y="875715"/>
                  <a:pt x="147846" y="931382"/>
                </a:cubicBezTo>
                <a:cubicBezTo>
                  <a:pt x="140545" y="987049"/>
                  <a:pt x="120469" y="868414"/>
                  <a:pt x="109518" y="860201"/>
                </a:cubicBezTo>
                <a:cubicBezTo>
                  <a:pt x="98567" y="851988"/>
                  <a:pt x="100392" y="956022"/>
                  <a:pt x="82141" y="882103"/>
                </a:cubicBezTo>
                <a:cubicBezTo>
                  <a:pt x="63889" y="808185"/>
                  <a:pt x="-903" y="403002"/>
                  <a:pt x="9" y="416690"/>
                </a:cubicBezTo>
                <a:cubicBezTo>
                  <a:pt x="921" y="430378"/>
                  <a:pt x="68452" y="946895"/>
                  <a:pt x="87616" y="964234"/>
                </a:cubicBezTo>
                <a:cubicBezTo>
                  <a:pt x="106780" y="981573"/>
                  <a:pt x="119556" y="631144"/>
                  <a:pt x="114993" y="520723"/>
                </a:cubicBezTo>
                <a:cubicBezTo>
                  <a:pt x="110430" y="410302"/>
                  <a:pt x="61152" y="318131"/>
                  <a:pt x="60239" y="301705"/>
                </a:cubicBezTo>
                <a:cubicBezTo>
                  <a:pt x="59326" y="285279"/>
                  <a:pt x="93092" y="466881"/>
                  <a:pt x="109518" y="422165"/>
                </a:cubicBezTo>
                <a:cubicBezTo>
                  <a:pt x="125944" y="377449"/>
                  <a:pt x="151497" y="-16784"/>
                  <a:pt x="158797" y="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 138">
            <a:extLst>
              <a:ext uri="{FF2B5EF4-FFF2-40B4-BE49-F238E27FC236}">
                <a16:creationId xmlns:a16="http://schemas.microsoft.com/office/drawing/2014/main" id="{35661DA8-4EA7-22B2-6535-A474883C4DD8}"/>
              </a:ext>
            </a:extLst>
          </p:cNvPr>
          <p:cNvSpPr/>
          <p:nvPr/>
        </p:nvSpPr>
        <p:spPr>
          <a:xfrm>
            <a:off x="6591881" y="2716762"/>
            <a:ext cx="178845" cy="897034"/>
          </a:xfrm>
          <a:custGeom>
            <a:avLst/>
            <a:gdLst>
              <a:gd name="connsiteX0" fmla="*/ 560 w 178845"/>
              <a:gd name="connsiteY0" fmla="*/ 4536 h 897034"/>
              <a:gd name="connsiteX1" fmla="*/ 175774 w 178845"/>
              <a:gd name="connsiteY1" fmla="*/ 645164 h 897034"/>
              <a:gd name="connsiteX2" fmla="*/ 115544 w 178845"/>
              <a:gd name="connsiteY2" fmla="*/ 897034 h 897034"/>
              <a:gd name="connsiteX3" fmla="*/ 159348 w 178845"/>
              <a:gd name="connsiteY3" fmla="*/ 645164 h 897034"/>
              <a:gd name="connsiteX4" fmla="*/ 121020 w 178845"/>
              <a:gd name="connsiteY4" fmla="*/ 371391 h 897034"/>
              <a:gd name="connsiteX5" fmla="*/ 560 w 178845"/>
              <a:gd name="connsiteY5" fmla="*/ 4536 h 89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45" h="897034">
                <a:moveTo>
                  <a:pt x="560" y="4536"/>
                </a:moveTo>
                <a:cubicBezTo>
                  <a:pt x="9686" y="50165"/>
                  <a:pt x="156610" y="496414"/>
                  <a:pt x="175774" y="645164"/>
                </a:cubicBezTo>
                <a:cubicBezTo>
                  <a:pt x="194938" y="793914"/>
                  <a:pt x="118282" y="897034"/>
                  <a:pt x="115544" y="897034"/>
                </a:cubicBezTo>
                <a:cubicBezTo>
                  <a:pt x="112806" y="897034"/>
                  <a:pt x="158435" y="732771"/>
                  <a:pt x="159348" y="645164"/>
                </a:cubicBezTo>
                <a:cubicBezTo>
                  <a:pt x="160261" y="557557"/>
                  <a:pt x="145659" y="472687"/>
                  <a:pt x="121020" y="371391"/>
                </a:cubicBezTo>
                <a:cubicBezTo>
                  <a:pt x="96381" y="270095"/>
                  <a:pt x="-8566" y="-41093"/>
                  <a:pt x="560" y="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 139">
            <a:extLst>
              <a:ext uri="{FF2B5EF4-FFF2-40B4-BE49-F238E27FC236}">
                <a16:creationId xmlns:a16="http://schemas.microsoft.com/office/drawing/2014/main" id="{26E78882-2200-35A1-1D2D-2F70DAF57355}"/>
              </a:ext>
            </a:extLst>
          </p:cNvPr>
          <p:cNvSpPr/>
          <p:nvPr/>
        </p:nvSpPr>
        <p:spPr>
          <a:xfrm>
            <a:off x="4413229" y="4495407"/>
            <a:ext cx="52705" cy="92861"/>
          </a:xfrm>
          <a:custGeom>
            <a:avLst/>
            <a:gdLst>
              <a:gd name="connsiteX0" fmla="*/ 21 w 52705"/>
              <a:gd name="connsiteY0" fmla="*/ 393 h 92861"/>
              <a:gd name="connsiteX1" fmla="*/ 44471 w 52705"/>
              <a:gd name="connsiteY1" fmla="*/ 57543 h 92861"/>
              <a:gd name="connsiteX2" fmla="*/ 44471 w 52705"/>
              <a:gd name="connsiteY2" fmla="*/ 92468 h 92861"/>
              <a:gd name="connsiteX3" fmla="*/ 50821 w 52705"/>
              <a:gd name="connsiteY3" fmla="*/ 35318 h 92861"/>
              <a:gd name="connsiteX4" fmla="*/ 21 w 52705"/>
              <a:gd name="connsiteY4" fmla="*/ 393 h 92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05" h="92861">
                <a:moveTo>
                  <a:pt x="21" y="393"/>
                </a:moveTo>
                <a:cubicBezTo>
                  <a:pt x="-1037" y="4097"/>
                  <a:pt x="37063" y="42197"/>
                  <a:pt x="44471" y="57543"/>
                </a:cubicBezTo>
                <a:cubicBezTo>
                  <a:pt x="51879" y="72889"/>
                  <a:pt x="43413" y="96172"/>
                  <a:pt x="44471" y="92468"/>
                </a:cubicBezTo>
                <a:cubicBezTo>
                  <a:pt x="45529" y="88764"/>
                  <a:pt x="57171" y="50664"/>
                  <a:pt x="50821" y="35318"/>
                </a:cubicBezTo>
                <a:cubicBezTo>
                  <a:pt x="44471" y="19972"/>
                  <a:pt x="1079" y="-3311"/>
                  <a:pt x="21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 140">
            <a:extLst>
              <a:ext uri="{FF2B5EF4-FFF2-40B4-BE49-F238E27FC236}">
                <a16:creationId xmlns:a16="http://schemas.microsoft.com/office/drawing/2014/main" id="{F4949BE9-8418-18EE-C475-F1EFD7FE2D3E}"/>
              </a:ext>
            </a:extLst>
          </p:cNvPr>
          <p:cNvSpPr/>
          <p:nvPr/>
        </p:nvSpPr>
        <p:spPr>
          <a:xfrm>
            <a:off x="4594224" y="4489249"/>
            <a:ext cx="182127" cy="185702"/>
          </a:xfrm>
          <a:custGeom>
            <a:avLst/>
            <a:gdLst>
              <a:gd name="connsiteX0" fmla="*/ 1 w 182127"/>
              <a:gd name="connsiteY0" fmla="*/ 201 h 185702"/>
              <a:gd name="connsiteX1" fmla="*/ 174626 w 182127"/>
              <a:gd name="connsiteY1" fmla="*/ 19251 h 185702"/>
              <a:gd name="connsiteX2" fmla="*/ 149226 w 182127"/>
              <a:gd name="connsiteY2" fmla="*/ 76401 h 185702"/>
              <a:gd name="connsiteX3" fmla="*/ 139701 w 182127"/>
              <a:gd name="connsiteY3" fmla="*/ 162126 h 185702"/>
              <a:gd name="connsiteX4" fmla="*/ 104776 w 182127"/>
              <a:gd name="connsiteY4" fmla="*/ 178001 h 185702"/>
              <a:gd name="connsiteX5" fmla="*/ 130176 w 182127"/>
              <a:gd name="connsiteY5" fmla="*/ 174826 h 185702"/>
              <a:gd name="connsiteX6" fmla="*/ 149226 w 182127"/>
              <a:gd name="connsiteY6" fmla="*/ 51001 h 185702"/>
              <a:gd name="connsiteX7" fmla="*/ 104776 w 182127"/>
              <a:gd name="connsiteY7" fmla="*/ 28776 h 185702"/>
              <a:gd name="connsiteX8" fmla="*/ 171451 w 182127"/>
              <a:gd name="connsiteY8" fmla="*/ 28776 h 185702"/>
              <a:gd name="connsiteX9" fmla="*/ 1 w 182127"/>
              <a:gd name="connsiteY9" fmla="*/ 201 h 18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127" h="185702">
                <a:moveTo>
                  <a:pt x="1" y="201"/>
                </a:moveTo>
                <a:cubicBezTo>
                  <a:pt x="530" y="-1386"/>
                  <a:pt x="149755" y="6551"/>
                  <a:pt x="174626" y="19251"/>
                </a:cubicBezTo>
                <a:cubicBezTo>
                  <a:pt x="199497" y="31951"/>
                  <a:pt x="155047" y="52588"/>
                  <a:pt x="149226" y="76401"/>
                </a:cubicBezTo>
                <a:cubicBezTo>
                  <a:pt x="143405" y="100214"/>
                  <a:pt x="147109" y="145193"/>
                  <a:pt x="139701" y="162126"/>
                </a:cubicBezTo>
                <a:cubicBezTo>
                  <a:pt x="132293" y="179059"/>
                  <a:pt x="106364" y="175884"/>
                  <a:pt x="104776" y="178001"/>
                </a:cubicBezTo>
                <a:cubicBezTo>
                  <a:pt x="103188" y="180118"/>
                  <a:pt x="122768" y="195993"/>
                  <a:pt x="130176" y="174826"/>
                </a:cubicBezTo>
                <a:cubicBezTo>
                  <a:pt x="137584" y="153659"/>
                  <a:pt x="153459" y="75343"/>
                  <a:pt x="149226" y="51001"/>
                </a:cubicBezTo>
                <a:cubicBezTo>
                  <a:pt x="144993" y="26659"/>
                  <a:pt x="101072" y="32480"/>
                  <a:pt x="104776" y="28776"/>
                </a:cubicBezTo>
                <a:cubicBezTo>
                  <a:pt x="108480" y="25072"/>
                  <a:pt x="186268" y="35126"/>
                  <a:pt x="171451" y="28776"/>
                </a:cubicBezTo>
                <a:cubicBezTo>
                  <a:pt x="156634" y="22426"/>
                  <a:pt x="-528" y="1788"/>
                  <a:pt x="1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 141">
            <a:extLst>
              <a:ext uri="{FF2B5EF4-FFF2-40B4-BE49-F238E27FC236}">
                <a16:creationId xmlns:a16="http://schemas.microsoft.com/office/drawing/2014/main" id="{861034B5-3F3D-70E1-B9DC-6708FCF91844}"/>
              </a:ext>
            </a:extLst>
          </p:cNvPr>
          <p:cNvSpPr/>
          <p:nvPr/>
        </p:nvSpPr>
        <p:spPr>
          <a:xfrm>
            <a:off x="5003800" y="4551666"/>
            <a:ext cx="13445" cy="193394"/>
          </a:xfrm>
          <a:custGeom>
            <a:avLst/>
            <a:gdLst>
              <a:gd name="connsiteX0" fmla="*/ 0 w 13445"/>
              <a:gd name="connsiteY0" fmla="*/ 1284 h 193394"/>
              <a:gd name="connsiteX1" fmla="*/ 12700 w 13445"/>
              <a:gd name="connsiteY1" fmla="*/ 112409 h 193394"/>
              <a:gd name="connsiteX2" fmla="*/ 12700 w 13445"/>
              <a:gd name="connsiteY2" fmla="*/ 191784 h 193394"/>
              <a:gd name="connsiteX3" fmla="*/ 0 w 13445"/>
              <a:gd name="connsiteY3" fmla="*/ 1284 h 19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45" h="193394">
                <a:moveTo>
                  <a:pt x="0" y="1284"/>
                </a:moveTo>
                <a:cubicBezTo>
                  <a:pt x="0" y="-11945"/>
                  <a:pt x="10583" y="80659"/>
                  <a:pt x="12700" y="112409"/>
                </a:cubicBezTo>
                <a:cubicBezTo>
                  <a:pt x="14817" y="144159"/>
                  <a:pt x="11642" y="203955"/>
                  <a:pt x="12700" y="191784"/>
                </a:cubicBezTo>
                <a:cubicBezTo>
                  <a:pt x="13758" y="179613"/>
                  <a:pt x="0" y="14513"/>
                  <a:pt x="0" y="1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 142">
            <a:extLst>
              <a:ext uri="{FF2B5EF4-FFF2-40B4-BE49-F238E27FC236}">
                <a16:creationId xmlns:a16="http://schemas.microsoft.com/office/drawing/2014/main" id="{B7B8FF04-D5D9-B435-46B6-8FE33B2F1EC3}"/>
              </a:ext>
            </a:extLst>
          </p:cNvPr>
          <p:cNvSpPr/>
          <p:nvPr/>
        </p:nvSpPr>
        <p:spPr>
          <a:xfrm>
            <a:off x="4866360" y="4552820"/>
            <a:ext cx="134759" cy="263671"/>
          </a:xfrm>
          <a:custGeom>
            <a:avLst/>
            <a:gdLst>
              <a:gd name="connsiteX0" fmla="*/ 77115 w 134759"/>
              <a:gd name="connsiteY0" fmla="*/ 130 h 263671"/>
              <a:gd name="connsiteX1" fmla="*/ 61240 w 134759"/>
              <a:gd name="connsiteY1" fmla="*/ 181105 h 263671"/>
              <a:gd name="connsiteX2" fmla="*/ 915 w 134759"/>
              <a:gd name="connsiteY2" fmla="*/ 241430 h 263671"/>
              <a:gd name="connsiteX3" fmla="*/ 32665 w 134759"/>
              <a:gd name="connsiteY3" fmla="*/ 209680 h 263671"/>
              <a:gd name="connsiteX4" fmla="*/ 134265 w 134759"/>
              <a:gd name="connsiteY4" fmla="*/ 263655 h 263671"/>
              <a:gd name="connsiteX5" fmla="*/ 70765 w 134759"/>
              <a:gd name="connsiteY5" fmla="*/ 203330 h 263671"/>
              <a:gd name="connsiteX6" fmla="*/ 54890 w 134759"/>
              <a:gd name="connsiteY6" fmla="*/ 152530 h 263671"/>
              <a:gd name="connsiteX7" fmla="*/ 77115 w 134759"/>
              <a:gd name="connsiteY7" fmla="*/ 130 h 2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759" h="263671">
                <a:moveTo>
                  <a:pt x="77115" y="130"/>
                </a:moveTo>
                <a:cubicBezTo>
                  <a:pt x="78173" y="4892"/>
                  <a:pt x="73940" y="140888"/>
                  <a:pt x="61240" y="181105"/>
                </a:cubicBezTo>
                <a:cubicBezTo>
                  <a:pt x="48540" y="221322"/>
                  <a:pt x="915" y="241430"/>
                  <a:pt x="915" y="241430"/>
                </a:cubicBezTo>
                <a:cubicBezTo>
                  <a:pt x="-3847" y="246192"/>
                  <a:pt x="10440" y="205976"/>
                  <a:pt x="32665" y="209680"/>
                </a:cubicBezTo>
                <a:cubicBezTo>
                  <a:pt x="54890" y="213384"/>
                  <a:pt x="127915" y="264713"/>
                  <a:pt x="134265" y="263655"/>
                </a:cubicBezTo>
                <a:cubicBezTo>
                  <a:pt x="140615" y="262597"/>
                  <a:pt x="83994" y="221851"/>
                  <a:pt x="70765" y="203330"/>
                </a:cubicBezTo>
                <a:cubicBezTo>
                  <a:pt x="57536" y="184809"/>
                  <a:pt x="52244" y="183222"/>
                  <a:pt x="54890" y="152530"/>
                </a:cubicBezTo>
                <a:cubicBezTo>
                  <a:pt x="57536" y="121838"/>
                  <a:pt x="76057" y="-4632"/>
                  <a:pt x="77115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 143">
            <a:extLst>
              <a:ext uri="{FF2B5EF4-FFF2-40B4-BE49-F238E27FC236}">
                <a16:creationId xmlns:a16="http://schemas.microsoft.com/office/drawing/2014/main" id="{3EACA11B-5E21-7FE8-5437-48DD1DDF978E}"/>
              </a:ext>
            </a:extLst>
          </p:cNvPr>
          <p:cNvSpPr/>
          <p:nvPr/>
        </p:nvSpPr>
        <p:spPr>
          <a:xfrm>
            <a:off x="5235193" y="4568350"/>
            <a:ext cx="146520" cy="194152"/>
          </a:xfrm>
          <a:custGeom>
            <a:avLst/>
            <a:gdLst>
              <a:gd name="connsiteX0" fmla="*/ 9907 w 146520"/>
              <a:gd name="connsiteY0" fmla="*/ 475 h 194152"/>
              <a:gd name="connsiteX1" fmla="*/ 38482 w 146520"/>
              <a:gd name="connsiteY1" fmla="*/ 63975 h 194152"/>
              <a:gd name="connsiteX2" fmla="*/ 382 w 146520"/>
              <a:gd name="connsiteY2" fmla="*/ 121125 h 194152"/>
              <a:gd name="connsiteX3" fmla="*/ 67057 w 146520"/>
              <a:gd name="connsiteY3" fmla="*/ 102075 h 194152"/>
              <a:gd name="connsiteX4" fmla="*/ 146432 w 146520"/>
              <a:gd name="connsiteY4" fmla="*/ 194150 h 194152"/>
              <a:gd name="connsiteX5" fmla="*/ 51182 w 146520"/>
              <a:gd name="connsiteY5" fmla="*/ 98900 h 194152"/>
              <a:gd name="connsiteX6" fmla="*/ 9907 w 146520"/>
              <a:gd name="connsiteY6" fmla="*/ 475 h 194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520" h="194152">
                <a:moveTo>
                  <a:pt x="9907" y="475"/>
                </a:moveTo>
                <a:cubicBezTo>
                  <a:pt x="7790" y="-5346"/>
                  <a:pt x="40070" y="43867"/>
                  <a:pt x="38482" y="63975"/>
                </a:cubicBezTo>
                <a:cubicBezTo>
                  <a:pt x="36895" y="84083"/>
                  <a:pt x="-4380" y="114775"/>
                  <a:pt x="382" y="121125"/>
                </a:cubicBezTo>
                <a:cubicBezTo>
                  <a:pt x="5144" y="127475"/>
                  <a:pt x="42715" y="89904"/>
                  <a:pt x="67057" y="102075"/>
                </a:cubicBezTo>
                <a:cubicBezTo>
                  <a:pt x="91399" y="114246"/>
                  <a:pt x="149078" y="194679"/>
                  <a:pt x="146432" y="194150"/>
                </a:cubicBezTo>
                <a:cubicBezTo>
                  <a:pt x="143786" y="193621"/>
                  <a:pt x="72349" y="130650"/>
                  <a:pt x="51182" y="98900"/>
                </a:cubicBezTo>
                <a:cubicBezTo>
                  <a:pt x="30015" y="67150"/>
                  <a:pt x="12024" y="6296"/>
                  <a:pt x="9907" y="4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 144">
            <a:extLst>
              <a:ext uri="{FF2B5EF4-FFF2-40B4-BE49-F238E27FC236}">
                <a16:creationId xmlns:a16="http://schemas.microsoft.com/office/drawing/2014/main" id="{D70478BD-43DA-47B5-22FD-3366B88972A3}"/>
              </a:ext>
            </a:extLst>
          </p:cNvPr>
          <p:cNvSpPr/>
          <p:nvPr/>
        </p:nvSpPr>
        <p:spPr>
          <a:xfrm>
            <a:off x="5248112" y="4184032"/>
            <a:ext cx="273477" cy="337594"/>
          </a:xfrm>
          <a:custGeom>
            <a:avLst/>
            <a:gdLst>
              <a:gd name="connsiteX0" fmla="*/ 163 w 273477"/>
              <a:gd name="connsiteY0" fmla="*/ 337168 h 337594"/>
              <a:gd name="connsiteX1" fmla="*/ 184313 w 273477"/>
              <a:gd name="connsiteY1" fmla="*/ 206993 h 337594"/>
              <a:gd name="connsiteX2" fmla="*/ 273213 w 273477"/>
              <a:gd name="connsiteY2" fmla="*/ 618 h 337594"/>
              <a:gd name="connsiteX3" fmla="*/ 209713 w 273477"/>
              <a:gd name="connsiteY3" fmla="*/ 146668 h 337594"/>
              <a:gd name="connsiteX4" fmla="*/ 152563 w 273477"/>
              <a:gd name="connsiteY4" fmla="*/ 245093 h 337594"/>
              <a:gd name="connsiteX5" fmla="*/ 163 w 273477"/>
              <a:gd name="connsiteY5" fmla="*/ 337168 h 337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77" h="337594">
                <a:moveTo>
                  <a:pt x="163" y="337168"/>
                </a:moveTo>
                <a:cubicBezTo>
                  <a:pt x="5455" y="330818"/>
                  <a:pt x="138805" y="263085"/>
                  <a:pt x="184313" y="206993"/>
                </a:cubicBezTo>
                <a:cubicBezTo>
                  <a:pt x="229821" y="150901"/>
                  <a:pt x="268980" y="10672"/>
                  <a:pt x="273213" y="618"/>
                </a:cubicBezTo>
                <a:cubicBezTo>
                  <a:pt x="277446" y="-9436"/>
                  <a:pt x="229821" y="105922"/>
                  <a:pt x="209713" y="146668"/>
                </a:cubicBezTo>
                <a:cubicBezTo>
                  <a:pt x="189605" y="187414"/>
                  <a:pt x="185371" y="212814"/>
                  <a:pt x="152563" y="245093"/>
                </a:cubicBezTo>
                <a:cubicBezTo>
                  <a:pt x="119755" y="277372"/>
                  <a:pt x="-5129" y="343518"/>
                  <a:pt x="163" y="337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 145">
            <a:extLst>
              <a:ext uri="{FF2B5EF4-FFF2-40B4-BE49-F238E27FC236}">
                <a16:creationId xmlns:a16="http://schemas.microsoft.com/office/drawing/2014/main" id="{37192ED4-E261-531D-4CDB-3D758C2BCDF4}"/>
              </a:ext>
            </a:extLst>
          </p:cNvPr>
          <p:cNvSpPr/>
          <p:nvPr/>
        </p:nvSpPr>
        <p:spPr>
          <a:xfrm>
            <a:off x="3926833" y="5308585"/>
            <a:ext cx="477482" cy="501831"/>
          </a:xfrm>
          <a:custGeom>
            <a:avLst/>
            <a:gdLst>
              <a:gd name="connsiteX0" fmla="*/ 642 w 477482"/>
              <a:gd name="connsiteY0" fmla="*/ 104790 h 501831"/>
              <a:gd name="connsiteX1" fmla="*/ 238767 w 477482"/>
              <a:gd name="connsiteY1" fmla="*/ 285765 h 501831"/>
              <a:gd name="connsiteX2" fmla="*/ 324492 w 477482"/>
              <a:gd name="connsiteY2" fmla="*/ 282590 h 501831"/>
              <a:gd name="connsiteX3" fmla="*/ 476892 w 477482"/>
              <a:gd name="connsiteY3" fmla="*/ 501665 h 501831"/>
              <a:gd name="connsiteX4" fmla="*/ 372117 w 477482"/>
              <a:gd name="connsiteY4" fmla="*/ 317515 h 501831"/>
              <a:gd name="connsiteX5" fmla="*/ 245117 w 477482"/>
              <a:gd name="connsiteY5" fmla="*/ 250840 h 501831"/>
              <a:gd name="connsiteX6" fmla="*/ 86367 w 477482"/>
              <a:gd name="connsiteY6" fmla="*/ 15 h 501831"/>
              <a:gd name="connsiteX7" fmla="*/ 165742 w 477482"/>
              <a:gd name="connsiteY7" fmla="*/ 238140 h 501831"/>
              <a:gd name="connsiteX8" fmla="*/ 642 w 477482"/>
              <a:gd name="connsiteY8" fmla="*/ 104790 h 50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482" h="501831">
                <a:moveTo>
                  <a:pt x="642" y="104790"/>
                </a:moveTo>
                <a:cubicBezTo>
                  <a:pt x="12813" y="112727"/>
                  <a:pt x="184792" y="256132"/>
                  <a:pt x="238767" y="285765"/>
                </a:cubicBezTo>
                <a:cubicBezTo>
                  <a:pt x="292742" y="315398"/>
                  <a:pt x="284805" y="246607"/>
                  <a:pt x="324492" y="282590"/>
                </a:cubicBezTo>
                <a:cubicBezTo>
                  <a:pt x="364179" y="318573"/>
                  <a:pt x="468955" y="495844"/>
                  <a:pt x="476892" y="501665"/>
                </a:cubicBezTo>
                <a:cubicBezTo>
                  <a:pt x="484829" y="507486"/>
                  <a:pt x="410746" y="359319"/>
                  <a:pt x="372117" y="317515"/>
                </a:cubicBezTo>
                <a:cubicBezTo>
                  <a:pt x="333488" y="275711"/>
                  <a:pt x="292742" y="303757"/>
                  <a:pt x="245117" y="250840"/>
                </a:cubicBezTo>
                <a:cubicBezTo>
                  <a:pt x="197492" y="197923"/>
                  <a:pt x="99596" y="2132"/>
                  <a:pt x="86367" y="15"/>
                </a:cubicBezTo>
                <a:cubicBezTo>
                  <a:pt x="73138" y="-2102"/>
                  <a:pt x="178442" y="219619"/>
                  <a:pt x="165742" y="238140"/>
                </a:cubicBezTo>
                <a:cubicBezTo>
                  <a:pt x="153042" y="256661"/>
                  <a:pt x="-11529" y="96853"/>
                  <a:pt x="642" y="104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 146">
            <a:extLst>
              <a:ext uri="{FF2B5EF4-FFF2-40B4-BE49-F238E27FC236}">
                <a16:creationId xmlns:a16="http://schemas.microsoft.com/office/drawing/2014/main" id="{1BDBF7DC-0066-3276-DEB5-1779C269C079}"/>
              </a:ext>
            </a:extLst>
          </p:cNvPr>
          <p:cNvSpPr/>
          <p:nvPr/>
        </p:nvSpPr>
        <p:spPr>
          <a:xfrm>
            <a:off x="5450892" y="4853842"/>
            <a:ext cx="1020017" cy="985029"/>
          </a:xfrm>
          <a:custGeom>
            <a:avLst/>
            <a:gdLst>
              <a:gd name="connsiteX0" fmla="*/ 583 w 1020017"/>
              <a:gd name="connsiteY0" fmla="*/ 984983 h 985029"/>
              <a:gd name="connsiteX1" fmla="*/ 559383 w 1020017"/>
              <a:gd name="connsiteY1" fmla="*/ 654783 h 985029"/>
              <a:gd name="connsiteX2" fmla="*/ 426033 w 1020017"/>
              <a:gd name="connsiteY2" fmla="*/ 715108 h 985029"/>
              <a:gd name="connsiteX3" fmla="*/ 568908 w 1020017"/>
              <a:gd name="connsiteY3" fmla="*/ 613508 h 985029"/>
              <a:gd name="connsiteX4" fmla="*/ 467308 w 1020017"/>
              <a:gd name="connsiteY4" fmla="*/ 565883 h 985029"/>
              <a:gd name="connsiteX5" fmla="*/ 683208 w 1020017"/>
              <a:gd name="connsiteY5" fmla="*/ 521433 h 985029"/>
              <a:gd name="connsiteX6" fmla="*/ 1019758 w 1020017"/>
              <a:gd name="connsiteY6" fmla="*/ 733 h 985029"/>
              <a:gd name="connsiteX7" fmla="*/ 734008 w 1020017"/>
              <a:gd name="connsiteY7" fmla="*/ 413483 h 985029"/>
              <a:gd name="connsiteX8" fmla="*/ 457783 w 1020017"/>
              <a:gd name="connsiteY8" fmla="*/ 677008 h 985029"/>
              <a:gd name="connsiteX9" fmla="*/ 583 w 1020017"/>
              <a:gd name="connsiteY9" fmla="*/ 984983 h 985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0017" h="985029">
                <a:moveTo>
                  <a:pt x="583" y="984983"/>
                </a:moveTo>
                <a:cubicBezTo>
                  <a:pt x="17516" y="981279"/>
                  <a:pt x="488475" y="699762"/>
                  <a:pt x="559383" y="654783"/>
                </a:cubicBezTo>
                <a:cubicBezTo>
                  <a:pt x="630291" y="609804"/>
                  <a:pt x="424446" y="721987"/>
                  <a:pt x="426033" y="715108"/>
                </a:cubicBezTo>
                <a:cubicBezTo>
                  <a:pt x="427620" y="708229"/>
                  <a:pt x="562029" y="638379"/>
                  <a:pt x="568908" y="613508"/>
                </a:cubicBezTo>
                <a:cubicBezTo>
                  <a:pt x="575787" y="588637"/>
                  <a:pt x="448258" y="581229"/>
                  <a:pt x="467308" y="565883"/>
                </a:cubicBezTo>
                <a:cubicBezTo>
                  <a:pt x="486358" y="550537"/>
                  <a:pt x="591133" y="615625"/>
                  <a:pt x="683208" y="521433"/>
                </a:cubicBezTo>
                <a:cubicBezTo>
                  <a:pt x="775283" y="427241"/>
                  <a:pt x="1011291" y="18725"/>
                  <a:pt x="1019758" y="733"/>
                </a:cubicBezTo>
                <a:cubicBezTo>
                  <a:pt x="1028225" y="-17259"/>
                  <a:pt x="827671" y="300770"/>
                  <a:pt x="734008" y="413483"/>
                </a:cubicBezTo>
                <a:cubicBezTo>
                  <a:pt x="640346" y="526195"/>
                  <a:pt x="575787" y="582816"/>
                  <a:pt x="457783" y="677008"/>
                </a:cubicBezTo>
                <a:cubicBezTo>
                  <a:pt x="339779" y="771200"/>
                  <a:pt x="-16350" y="988687"/>
                  <a:pt x="583" y="9849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 147">
            <a:extLst>
              <a:ext uri="{FF2B5EF4-FFF2-40B4-BE49-F238E27FC236}">
                <a16:creationId xmlns:a16="http://schemas.microsoft.com/office/drawing/2014/main" id="{D6D3B4F1-B394-4167-8E57-197E54B0A594}"/>
              </a:ext>
            </a:extLst>
          </p:cNvPr>
          <p:cNvSpPr/>
          <p:nvPr/>
        </p:nvSpPr>
        <p:spPr>
          <a:xfrm>
            <a:off x="6306716" y="4304994"/>
            <a:ext cx="246893" cy="541599"/>
          </a:xfrm>
          <a:custGeom>
            <a:avLst/>
            <a:gdLst>
              <a:gd name="connsiteX0" fmla="*/ 106784 w 246893"/>
              <a:gd name="connsiteY0" fmla="*/ 3481 h 541599"/>
              <a:gd name="connsiteX1" fmla="*/ 103609 w 246893"/>
              <a:gd name="connsiteY1" fmla="*/ 298756 h 541599"/>
              <a:gd name="connsiteX2" fmla="*/ 2009 w 246893"/>
              <a:gd name="connsiteY2" fmla="*/ 540056 h 541599"/>
              <a:gd name="connsiteX3" fmla="*/ 208384 w 246893"/>
              <a:gd name="connsiteY3" fmla="*/ 181281 h 541599"/>
              <a:gd name="connsiteX4" fmla="*/ 233784 w 246893"/>
              <a:gd name="connsiteY4" fmla="*/ 51106 h 541599"/>
              <a:gd name="connsiteX5" fmla="*/ 59159 w 246893"/>
              <a:gd name="connsiteY5" fmla="*/ 314631 h 541599"/>
              <a:gd name="connsiteX6" fmla="*/ 84559 w 246893"/>
              <a:gd name="connsiteY6" fmla="*/ 394006 h 541599"/>
              <a:gd name="connsiteX7" fmla="*/ 167109 w 246893"/>
              <a:gd name="connsiteY7" fmla="*/ 152706 h 541599"/>
              <a:gd name="connsiteX8" fmla="*/ 106784 w 246893"/>
              <a:gd name="connsiteY8" fmla="*/ 3481 h 54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893" h="541599">
                <a:moveTo>
                  <a:pt x="106784" y="3481"/>
                </a:moveTo>
                <a:cubicBezTo>
                  <a:pt x="96201" y="27823"/>
                  <a:pt x="121071" y="209327"/>
                  <a:pt x="103609" y="298756"/>
                </a:cubicBezTo>
                <a:cubicBezTo>
                  <a:pt x="86147" y="388185"/>
                  <a:pt x="-15453" y="559635"/>
                  <a:pt x="2009" y="540056"/>
                </a:cubicBezTo>
                <a:cubicBezTo>
                  <a:pt x="19471" y="520477"/>
                  <a:pt x="169755" y="262773"/>
                  <a:pt x="208384" y="181281"/>
                </a:cubicBezTo>
                <a:cubicBezTo>
                  <a:pt x="247013" y="99789"/>
                  <a:pt x="258655" y="28881"/>
                  <a:pt x="233784" y="51106"/>
                </a:cubicBezTo>
                <a:cubicBezTo>
                  <a:pt x="208913" y="73331"/>
                  <a:pt x="84030" y="257481"/>
                  <a:pt x="59159" y="314631"/>
                </a:cubicBezTo>
                <a:cubicBezTo>
                  <a:pt x="34288" y="371781"/>
                  <a:pt x="66567" y="420993"/>
                  <a:pt x="84559" y="394006"/>
                </a:cubicBezTo>
                <a:cubicBezTo>
                  <a:pt x="102551" y="367019"/>
                  <a:pt x="160230" y="217264"/>
                  <a:pt x="167109" y="152706"/>
                </a:cubicBezTo>
                <a:cubicBezTo>
                  <a:pt x="173988" y="88148"/>
                  <a:pt x="117367" y="-20861"/>
                  <a:pt x="106784" y="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 148">
            <a:extLst>
              <a:ext uri="{FF2B5EF4-FFF2-40B4-BE49-F238E27FC236}">
                <a16:creationId xmlns:a16="http://schemas.microsoft.com/office/drawing/2014/main" id="{F163B436-358A-B82A-689C-DFD54C2147BC}"/>
              </a:ext>
            </a:extLst>
          </p:cNvPr>
          <p:cNvSpPr/>
          <p:nvPr/>
        </p:nvSpPr>
        <p:spPr>
          <a:xfrm>
            <a:off x="4838688" y="2803095"/>
            <a:ext cx="54018" cy="1004251"/>
          </a:xfrm>
          <a:custGeom>
            <a:avLst/>
            <a:gdLst>
              <a:gd name="connsiteX0" fmla="*/ 53987 w 54018"/>
              <a:gd name="connsiteY0" fmla="*/ 3605 h 1004251"/>
              <a:gd name="connsiteX1" fmla="*/ 15887 w 54018"/>
              <a:gd name="connsiteY1" fmla="*/ 594155 h 1004251"/>
              <a:gd name="connsiteX2" fmla="*/ 25412 w 54018"/>
              <a:gd name="connsiteY2" fmla="*/ 613205 h 1004251"/>
              <a:gd name="connsiteX3" fmla="*/ 25412 w 54018"/>
              <a:gd name="connsiteY3" fmla="*/ 994205 h 1004251"/>
              <a:gd name="connsiteX4" fmla="*/ 12 w 54018"/>
              <a:gd name="connsiteY4" fmla="*/ 149655 h 1004251"/>
              <a:gd name="connsiteX5" fmla="*/ 22237 w 54018"/>
              <a:gd name="connsiteY5" fmla="*/ 336980 h 1004251"/>
              <a:gd name="connsiteX6" fmla="*/ 53987 w 54018"/>
              <a:gd name="connsiteY6" fmla="*/ 3605 h 100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18" h="1004251">
                <a:moveTo>
                  <a:pt x="53987" y="3605"/>
                </a:moveTo>
                <a:cubicBezTo>
                  <a:pt x="52929" y="46467"/>
                  <a:pt x="20649" y="492555"/>
                  <a:pt x="15887" y="594155"/>
                </a:cubicBezTo>
                <a:cubicBezTo>
                  <a:pt x="11124" y="695755"/>
                  <a:pt x="23825" y="546530"/>
                  <a:pt x="25412" y="613205"/>
                </a:cubicBezTo>
                <a:cubicBezTo>
                  <a:pt x="26999" y="679880"/>
                  <a:pt x="29645" y="1071463"/>
                  <a:pt x="25412" y="994205"/>
                </a:cubicBezTo>
                <a:cubicBezTo>
                  <a:pt x="21179" y="916947"/>
                  <a:pt x="541" y="259192"/>
                  <a:pt x="12" y="149655"/>
                </a:cubicBezTo>
                <a:cubicBezTo>
                  <a:pt x="-517" y="40118"/>
                  <a:pt x="15358" y="360263"/>
                  <a:pt x="22237" y="336980"/>
                </a:cubicBezTo>
                <a:cubicBezTo>
                  <a:pt x="29116" y="313697"/>
                  <a:pt x="55045" y="-39257"/>
                  <a:pt x="53987" y="3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 149">
            <a:extLst>
              <a:ext uri="{FF2B5EF4-FFF2-40B4-BE49-F238E27FC236}">
                <a16:creationId xmlns:a16="http://schemas.microsoft.com/office/drawing/2014/main" id="{DA90979B-A7A1-B5E2-62EA-54F5D81D9B54}"/>
              </a:ext>
            </a:extLst>
          </p:cNvPr>
          <p:cNvSpPr/>
          <p:nvPr/>
        </p:nvSpPr>
        <p:spPr>
          <a:xfrm>
            <a:off x="5200555" y="2911475"/>
            <a:ext cx="247746" cy="507531"/>
          </a:xfrm>
          <a:custGeom>
            <a:avLst/>
            <a:gdLst>
              <a:gd name="connsiteX0" fmla="*/ 38195 w 247746"/>
              <a:gd name="connsiteY0" fmla="*/ 19050 h 507531"/>
              <a:gd name="connsiteX1" fmla="*/ 38195 w 247746"/>
              <a:gd name="connsiteY1" fmla="*/ 107950 h 507531"/>
              <a:gd name="connsiteX2" fmla="*/ 6445 w 247746"/>
              <a:gd name="connsiteY2" fmla="*/ 288925 h 507531"/>
              <a:gd name="connsiteX3" fmla="*/ 25495 w 247746"/>
              <a:gd name="connsiteY3" fmla="*/ 269875 h 507531"/>
              <a:gd name="connsiteX4" fmla="*/ 41370 w 247746"/>
              <a:gd name="connsiteY4" fmla="*/ 498475 h 507531"/>
              <a:gd name="connsiteX5" fmla="*/ 41370 w 247746"/>
              <a:gd name="connsiteY5" fmla="*/ 415925 h 507531"/>
              <a:gd name="connsiteX6" fmla="*/ 247745 w 247746"/>
              <a:gd name="connsiteY6" fmla="*/ 0 h 507531"/>
              <a:gd name="connsiteX7" fmla="*/ 38195 w 247746"/>
              <a:gd name="connsiteY7" fmla="*/ 412750 h 507531"/>
              <a:gd name="connsiteX8" fmla="*/ 95 w 247746"/>
              <a:gd name="connsiteY8" fmla="*/ 260350 h 507531"/>
              <a:gd name="connsiteX9" fmla="*/ 38195 w 247746"/>
              <a:gd name="connsiteY9" fmla="*/ 19050 h 50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746" h="507531">
                <a:moveTo>
                  <a:pt x="38195" y="19050"/>
                </a:moveTo>
                <a:cubicBezTo>
                  <a:pt x="44545" y="-6350"/>
                  <a:pt x="43487" y="62971"/>
                  <a:pt x="38195" y="107950"/>
                </a:cubicBezTo>
                <a:cubicBezTo>
                  <a:pt x="32903" y="152929"/>
                  <a:pt x="8562" y="261938"/>
                  <a:pt x="6445" y="288925"/>
                </a:cubicBezTo>
                <a:cubicBezTo>
                  <a:pt x="4328" y="315913"/>
                  <a:pt x="19674" y="234950"/>
                  <a:pt x="25495" y="269875"/>
                </a:cubicBezTo>
                <a:cubicBezTo>
                  <a:pt x="31316" y="304800"/>
                  <a:pt x="38724" y="474133"/>
                  <a:pt x="41370" y="498475"/>
                </a:cubicBezTo>
                <a:cubicBezTo>
                  <a:pt x="44016" y="522817"/>
                  <a:pt x="6974" y="499004"/>
                  <a:pt x="41370" y="415925"/>
                </a:cubicBezTo>
                <a:cubicBezTo>
                  <a:pt x="75766" y="332846"/>
                  <a:pt x="248274" y="529"/>
                  <a:pt x="247745" y="0"/>
                </a:cubicBezTo>
                <a:cubicBezTo>
                  <a:pt x="247216" y="-529"/>
                  <a:pt x="79470" y="369358"/>
                  <a:pt x="38195" y="412750"/>
                </a:cubicBezTo>
                <a:cubicBezTo>
                  <a:pt x="-3080" y="456142"/>
                  <a:pt x="2212" y="323321"/>
                  <a:pt x="95" y="260350"/>
                </a:cubicBezTo>
                <a:cubicBezTo>
                  <a:pt x="-2022" y="197379"/>
                  <a:pt x="31845" y="44450"/>
                  <a:pt x="38195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 150">
            <a:extLst>
              <a:ext uri="{FF2B5EF4-FFF2-40B4-BE49-F238E27FC236}">
                <a16:creationId xmlns:a16="http://schemas.microsoft.com/office/drawing/2014/main" id="{3459C670-C5B8-2F36-E8D9-F77D1D346D77}"/>
              </a:ext>
            </a:extLst>
          </p:cNvPr>
          <p:cNvSpPr/>
          <p:nvPr/>
        </p:nvSpPr>
        <p:spPr>
          <a:xfrm>
            <a:off x="4590438" y="3140038"/>
            <a:ext cx="106072" cy="394449"/>
          </a:xfrm>
          <a:custGeom>
            <a:avLst/>
            <a:gdLst>
              <a:gd name="connsiteX0" fmla="*/ 51412 w 106072"/>
              <a:gd name="connsiteY0" fmla="*/ 37 h 394449"/>
              <a:gd name="connsiteX1" fmla="*/ 64112 w 106072"/>
              <a:gd name="connsiteY1" fmla="*/ 257212 h 394449"/>
              <a:gd name="connsiteX2" fmla="*/ 105387 w 106072"/>
              <a:gd name="connsiteY2" fmla="*/ 393737 h 394449"/>
              <a:gd name="connsiteX3" fmla="*/ 83162 w 106072"/>
              <a:gd name="connsiteY3" fmla="*/ 308012 h 394449"/>
              <a:gd name="connsiteX4" fmla="*/ 612 w 106072"/>
              <a:gd name="connsiteY4" fmla="*/ 244512 h 394449"/>
              <a:gd name="connsiteX5" fmla="*/ 45062 w 106072"/>
              <a:gd name="connsiteY5" fmla="*/ 238162 h 394449"/>
              <a:gd name="connsiteX6" fmla="*/ 51412 w 106072"/>
              <a:gd name="connsiteY6" fmla="*/ 37 h 39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72" h="394449">
                <a:moveTo>
                  <a:pt x="51412" y="37"/>
                </a:moveTo>
                <a:cubicBezTo>
                  <a:pt x="54587" y="3212"/>
                  <a:pt x="55116" y="191595"/>
                  <a:pt x="64112" y="257212"/>
                </a:cubicBezTo>
                <a:cubicBezTo>
                  <a:pt x="73108" y="322829"/>
                  <a:pt x="102212" y="385270"/>
                  <a:pt x="105387" y="393737"/>
                </a:cubicBezTo>
                <a:cubicBezTo>
                  <a:pt x="108562" y="402204"/>
                  <a:pt x="100624" y="332883"/>
                  <a:pt x="83162" y="308012"/>
                </a:cubicBezTo>
                <a:cubicBezTo>
                  <a:pt x="65700" y="283141"/>
                  <a:pt x="6962" y="256154"/>
                  <a:pt x="612" y="244512"/>
                </a:cubicBezTo>
                <a:cubicBezTo>
                  <a:pt x="-5738" y="232870"/>
                  <a:pt x="39241" y="278379"/>
                  <a:pt x="45062" y="238162"/>
                </a:cubicBezTo>
                <a:cubicBezTo>
                  <a:pt x="50883" y="197945"/>
                  <a:pt x="48237" y="-3138"/>
                  <a:pt x="5141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 151">
            <a:extLst>
              <a:ext uri="{FF2B5EF4-FFF2-40B4-BE49-F238E27FC236}">
                <a16:creationId xmlns:a16="http://schemas.microsoft.com/office/drawing/2014/main" id="{EF40372C-8874-BE40-CD1E-D447C5D75DD8}"/>
              </a:ext>
            </a:extLst>
          </p:cNvPr>
          <p:cNvSpPr/>
          <p:nvPr/>
        </p:nvSpPr>
        <p:spPr>
          <a:xfrm>
            <a:off x="4700480" y="2961172"/>
            <a:ext cx="78309" cy="695247"/>
          </a:xfrm>
          <a:custGeom>
            <a:avLst/>
            <a:gdLst>
              <a:gd name="connsiteX0" fmla="*/ 1695 w 78309"/>
              <a:gd name="connsiteY0" fmla="*/ 10628 h 695247"/>
              <a:gd name="connsiteX1" fmla="*/ 77895 w 78309"/>
              <a:gd name="connsiteY1" fmla="*/ 690078 h 695247"/>
              <a:gd name="connsiteX2" fmla="*/ 30270 w 78309"/>
              <a:gd name="connsiteY2" fmla="*/ 305903 h 695247"/>
              <a:gd name="connsiteX3" fmla="*/ 1695 w 78309"/>
              <a:gd name="connsiteY3" fmla="*/ 10628 h 69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09" h="695247">
                <a:moveTo>
                  <a:pt x="1695" y="10628"/>
                </a:moveTo>
                <a:cubicBezTo>
                  <a:pt x="9632" y="74657"/>
                  <a:pt x="73133" y="640866"/>
                  <a:pt x="77895" y="690078"/>
                </a:cubicBezTo>
                <a:cubicBezTo>
                  <a:pt x="82658" y="739291"/>
                  <a:pt x="45087" y="423907"/>
                  <a:pt x="30270" y="305903"/>
                </a:cubicBezTo>
                <a:cubicBezTo>
                  <a:pt x="15453" y="187899"/>
                  <a:pt x="-6242" y="-53401"/>
                  <a:pt x="1695" y="10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 152">
            <a:extLst>
              <a:ext uri="{FF2B5EF4-FFF2-40B4-BE49-F238E27FC236}">
                <a16:creationId xmlns:a16="http://schemas.microsoft.com/office/drawing/2014/main" id="{A2A91337-9A6C-60FB-AAE2-564F26DA6CE0}"/>
              </a:ext>
            </a:extLst>
          </p:cNvPr>
          <p:cNvSpPr/>
          <p:nvPr/>
        </p:nvSpPr>
        <p:spPr>
          <a:xfrm>
            <a:off x="4429115" y="4143686"/>
            <a:ext cx="130216" cy="352174"/>
          </a:xfrm>
          <a:custGeom>
            <a:avLst/>
            <a:gdLst>
              <a:gd name="connsiteX0" fmla="*/ 25410 w 130216"/>
              <a:gd name="connsiteY0" fmla="*/ 2864 h 352174"/>
              <a:gd name="connsiteX1" fmla="*/ 41285 w 130216"/>
              <a:gd name="connsiteY1" fmla="*/ 212414 h 352174"/>
              <a:gd name="connsiteX2" fmla="*/ 130185 w 130216"/>
              <a:gd name="connsiteY2" fmla="*/ 352114 h 352174"/>
              <a:gd name="connsiteX3" fmla="*/ 50810 w 130216"/>
              <a:gd name="connsiteY3" fmla="*/ 196539 h 352174"/>
              <a:gd name="connsiteX4" fmla="*/ 10 w 130216"/>
              <a:gd name="connsiteY4" fmla="*/ 98114 h 352174"/>
              <a:gd name="connsiteX5" fmla="*/ 25410 w 130216"/>
              <a:gd name="connsiteY5" fmla="*/ 2864 h 35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16" h="352174">
                <a:moveTo>
                  <a:pt x="25410" y="2864"/>
                </a:moveTo>
                <a:cubicBezTo>
                  <a:pt x="32289" y="21914"/>
                  <a:pt x="23823" y="154206"/>
                  <a:pt x="41285" y="212414"/>
                </a:cubicBezTo>
                <a:cubicBezTo>
                  <a:pt x="58747" y="270622"/>
                  <a:pt x="128598" y="354760"/>
                  <a:pt x="130185" y="352114"/>
                </a:cubicBezTo>
                <a:cubicBezTo>
                  <a:pt x="131773" y="349468"/>
                  <a:pt x="72506" y="238872"/>
                  <a:pt x="50810" y="196539"/>
                </a:cubicBezTo>
                <a:cubicBezTo>
                  <a:pt x="29114" y="154206"/>
                  <a:pt x="539" y="131451"/>
                  <a:pt x="10" y="98114"/>
                </a:cubicBezTo>
                <a:cubicBezTo>
                  <a:pt x="-519" y="64777"/>
                  <a:pt x="18531" y="-16186"/>
                  <a:pt x="25410" y="2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 153">
            <a:extLst>
              <a:ext uri="{FF2B5EF4-FFF2-40B4-BE49-F238E27FC236}">
                <a16:creationId xmlns:a16="http://schemas.microsoft.com/office/drawing/2014/main" id="{1A2065BE-996C-48CE-CE2B-2BE751E86587}"/>
              </a:ext>
            </a:extLst>
          </p:cNvPr>
          <p:cNvSpPr/>
          <p:nvPr/>
        </p:nvSpPr>
        <p:spPr>
          <a:xfrm>
            <a:off x="5197287" y="3891170"/>
            <a:ext cx="29008" cy="164619"/>
          </a:xfrm>
          <a:custGeom>
            <a:avLst/>
            <a:gdLst>
              <a:gd name="connsiteX0" fmla="*/ 188 w 29008"/>
              <a:gd name="connsiteY0" fmla="*/ 1380 h 164619"/>
              <a:gd name="connsiteX1" fmla="*/ 16063 w 29008"/>
              <a:gd name="connsiteY1" fmla="*/ 106155 h 164619"/>
              <a:gd name="connsiteX2" fmla="*/ 9713 w 29008"/>
              <a:gd name="connsiteY2" fmla="*/ 163305 h 164619"/>
              <a:gd name="connsiteX3" fmla="*/ 28763 w 29008"/>
              <a:gd name="connsiteY3" fmla="*/ 52180 h 164619"/>
              <a:gd name="connsiteX4" fmla="*/ 188 w 29008"/>
              <a:gd name="connsiteY4" fmla="*/ 1380 h 164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8" h="164619">
                <a:moveTo>
                  <a:pt x="188" y="1380"/>
                </a:moveTo>
                <a:cubicBezTo>
                  <a:pt x="-1929" y="10376"/>
                  <a:pt x="14476" y="79168"/>
                  <a:pt x="16063" y="106155"/>
                </a:cubicBezTo>
                <a:cubicBezTo>
                  <a:pt x="17650" y="133142"/>
                  <a:pt x="7596" y="172301"/>
                  <a:pt x="9713" y="163305"/>
                </a:cubicBezTo>
                <a:cubicBezTo>
                  <a:pt x="11830" y="154309"/>
                  <a:pt x="31409" y="74934"/>
                  <a:pt x="28763" y="52180"/>
                </a:cubicBezTo>
                <a:cubicBezTo>
                  <a:pt x="26117" y="29426"/>
                  <a:pt x="2305" y="-7616"/>
                  <a:pt x="188" y="1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 154">
            <a:extLst>
              <a:ext uri="{FF2B5EF4-FFF2-40B4-BE49-F238E27FC236}">
                <a16:creationId xmlns:a16="http://schemas.microsoft.com/office/drawing/2014/main" id="{9048A1A2-A2FE-D1E2-767F-81E30CBD4807}"/>
              </a:ext>
            </a:extLst>
          </p:cNvPr>
          <p:cNvSpPr/>
          <p:nvPr/>
        </p:nvSpPr>
        <p:spPr>
          <a:xfrm>
            <a:off x="5416550" y="4073422"/>
            <a:ext cx="209558" cy="140280"/>
          </a:xfrm>
          <a:custGeom>
            <a:avLst/>
            <a:gdLst>
              <a:gd name="connsiteX0" fmla="*/ 0 w 209558"/>
              <a:gd name="connsiteY0" fmla="*/ 103 h 140280"/>
              <a:gd name="connsiteX1" fmla="*/ 79375 w 209558"/>
              <a:gd name="connsiteY1" fmla="*/ 82653 h 140280"/>
              <a:gd name="connsiteX2" fmla="*/ 85725 w 209558"/>
              <a:gd name="connsiteY2" fmla="*/ 28678 h 140280"/>
              <a:gd name="connsiteX3" fmla="*/ 209550 w 209558"/>
              <a:gd name="connsiteY3" fmla="*/ 139803 h 140280"/>
              <a:gd name="connsiteX4" fmla="*/ 79375 w 209558"/>
              <a:gd name="connsiteY4" fmla="*/ 66778 h 140280"/>
              <a:gd name="connsiteX5" fmla="*/ 0 w 209558"/>
              <a:gd name="connsiteY5" fmla="*/ 103 h 140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558" h="140280">
                <a:moveTo>
                  <a:pt x="0" y="103"/>
                </a:moveTo>
                <a:cubicBezTo>
                  <a:pt x="0" y="2749"/>
                  <a:pt x="65087" y="77890"/>
                  <a:pt x="79375" y="82653"/>
                </a:cubicBezTo>
                <a:cubicBezTo>
                  <a:pt x="93663" y="87416"/>
                  <a:pt x="64029" y="19153"/>
                  <a:pt x="85725" y="28678"/>
                </a:cubicBezTo>
                <a:cubicBezTo>
                  <a:pt x="107421" y="38203"/>
                  <a:pt x="210608" y="133453"/>
                  <a:pt x="209550" y="139803"/>
                </a:cubicBezTo>
                <a:cubicBezTo>
                  <a:pt x="208492" y="146153"/>
                  <a:pt x="112713" y="87416"/>
                  <a:pt x="79375" y="66778"/>
                </a:cubicBezTo>
                <a:cubicBezTo>
                  <a:pt x="46038" y="46141"/>
                  <a:pt x="0" y="-2543"/>
                  <a:pt x="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 155">
            <a:extLst>
              <a:ext uri="{FF2B5EF4-FFF2-40B4-BE49-F238E27FC236}">
                <a16:creationId xmlns:a16="http://schemas.microsoft.com/office/drawing/2014/main" id="{4E04AC8E-230B-97E7-3610-686F363336E7}"/>
              </a:ext>
            </a:extLst>
          </p:cNvPr>
          <p:cNvSpPr/>
          <p:nvPr/>
        </p:nvSpPr>
        <p:spPr>
          <a:xfrm>
            <a:off x="3532731" y="2581049"/>
            <a:ext cx="699576" cy="153295"/>
          </a:xfrm>
          <a:custGeom>
            <a:avLst/>
            <a:gdLst>
              <a:gd name="connsiteX0" fmla="*/ 1044 w 699576"/>
              <a:gd name="connsiteY0" fmla="*/ 152626 h 153295"/>
              <a:gd name="connsiteX1" fmla="*/ 229644 w 699576"/>
              <a:gd name="connsiteY1" fmla="*/ 41501 h 153295"/>
              <a:gd name="connsiteX2" fmla="*/ 194719 w 699576"/>
              <a:gd name="connsiteY2" fmla="*/ 60551 h 153295"/>
              <a:gd name="connsiteX3" fmla="*/ 353469 w 699576"/>
              <a:gd name="connsiteY3" fmla="*/ 16101 h 153295"/>
              <a:gd name="connsiteX4" fmla="*/ 483644 w 699576"/>
              <a:gd name="connsiteY4" fmla="*/ 66901 h 153295"/>
              <a:gd name="connsiteX5" fmla="*/ 505869 w 699576"/>
              <a:gd name="connsiteY5" fmla="*/ 3401 h 153295"/>
              <a:gd name="connsiteX6" fmla="*/ 699544 w 699576"/>
              <a:gd name="connsiteY6" fmla="*/ 9751 h 153295"/>
              <a:gd name="connsiteX7" fmla="*/ 489994 w 699576"/>
              <a:gd name="connsiteY7" fmla="*/ 19276 h 153295"/>
              <a:gd name="connsiteX8" fmla="*/ 258219 w 699576"/>
              <a:gd name="connsiteY8" fmla="*/ 41501 h 153295"/>
              <a:gd name="connsiteX9" fmla="*/ 150269 w 699576"/>
              <a:gd name="connsiteY9" fmla="*/ 85951 h 153295"/>
              <a:gd name="connsiteX10" fmla="*/ 1044 w 699576"/>
              <a:gd name="connsiteY10" fmla="*/ 152626 h 15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9576" h="153295">
                <a:moveTo>
                  <a:pt x="1044" y="152626"/>
                </a:moveTo>
                <a:cubicBezTo>
                  <a:pt x="14273" y="145218"/>
                  <a:pt x="197365" y="56847"/>
                  <a:pt x="229644" y="41501"/>
                </a:cubicBezTo>
                <a:cubicBezTo>
                  <a:pt x="261923" y="26155"/>
                  <a:pt x="174082" y="64784"/>
                  <a:pt x="194719" y="60551"/>
                </a:cubicBezTo>
                <a:cubicBezTo>
                  <a:pt x="215356" y="56318"/>
                  <a:pt x="305315" y="15043"/>
                  <a:pt x="353469" y="16101"/>
                </a:cubicBezTo>
                <a:cubicBezTo>
                  <a:pt x="401623" y="17159"/>
                  <a:pt x="458244" y="69018"/>
                  <a:pt x="483644" y="66901"/>
                </a:cubicBezTo>
                <a:cubicBezTo>
                  <a:pt x="509044" y="64784"/>
                  <a:pt x="469886" y="12926"/>
                  <a:pt x="505869" y="3401"/>
                </a:cubicBezTo>
                <a:cubicBezTo>
                  <a:pt x="541852" y="-6124"/>
                  <a:pt x="702190" y="7105"/>
                  <a:pt x="699544" y="9751"/>
                </a:cubicBezTo>
                <a:cubicBezTo>
                  <a:pt x="696898" y="12397"/>
                  <a:pt x="563548" y="13984"/>
                  <a:pt x="489994" y="19276"/>
                </a:cubicBezTo>
                <a:cubicBezTo>
                  <a:pt x="416440" y="24568"/>
                  <a:pt x="314840" y="30389"/>
                  <a:pt x="258219" y="41501"/>
                </a:cubicBezTo>
                <a:cubicBezTo>
                  <a:pt x="201598" y="52613"/>
                  <a:pt x="196836" y="67959"/>
                  <a:pt x="150269" y="85951"/>
                </a:cubicBezTo>
                <a:cubicBezTo>
                  <a:pt x="103702" y="103943"/>
                  <a:pt x="-12185" y="160034"/>
                  <a:pt x="1044" y="1526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 156">
            <a:extLst>
              <a:ext uri="{FF2B5EF4-FFF2-40B4-BE49-F238E27FC236}">
                <a16:creationId xmlns:a16="http://schemas.microsoft.com/office/drawing/2014/main" id="{908205A1-3D4E-1F52-9656-5523BC225E18}"/>
              </a:ext>
            </a:extLst>
          </p:cNvPr>
          <p:cNvSpPr/>
          <p:nvPr/>
        </p:nvSpPr>
        <p:spPr>
          <a:xfrm>
            <a:off x="3729719" y="2735421"/>
            <a:ext cx="710250" cy="71279"/>
          </a:xfrm>
          <a:custGeom>
            <a:avLst/>
            <a:gdLst>
              <a:gd name="connsiteX0" fmla="*/ 906 w 710250"/>
              <a:gd name="connsiteY0" fmla="*/ 71279 h 71279"/>
              <a:gd name="connsiteX1" fmla="*/ 385081 w 710250"/>
              <a:gd name="connsiteY1" fmla="*/ 17304 h 71279"/>
              <a:gd name="connsiteX2" fmla="*/ 448581 w 710250"/>
              <a:gd name="connsiteY2" fmla="*/ 45879 h 71279"/>
              <a:gd name="connsiteX3" fmla="*/ 572406 w 710250"/>
              <a:gd name="connsiteY3" fmla="*/ 4604 h 71279"/>
              <a:gd name="connsiteX4" fmla="*/ 635906 w 710250"/>
              <a:gd name="connsiteY4" fmla="*/ 7779 h 71279"/>
              <a:gd name="connsiteX5" fmla="*/ 702581 w 710250"/>
              <a:gd name="connsiteY5" fmla="*/ 64929 h 71279"/>
              <a:gd name="connsiteX6" fmla="*/ 686706 w 710250"/>
              <a:gd name="connsiteY6" fmla="*/ 17304 h 71279"/>
              <a:gd name="connsiteX7" fmla="*/ 505731 w 710250"/>
              <a:gd name="connsiteY7" fmla="*/ 7779 h 71279"/>
              <a:gd name="connsiteX8" fmla="*/ 286656 w 710250"/>
              <a:gd name="connsiteY8" fmla="*/ 17304 h 71279"/>
              <a:gd name="connsiteX9" fmla="*/ 906 w 710250"/>
              <a:gd name="connsiteY9" fmla="*/ 71279 h 71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0250" h="71279">
                <a:moveTo>
                  <a:pt x="906" y="71279"/>
                </a:moveTo>
                <a:cubicBezTo>
                  <a:pt x="17310" y="71279"/>
                  <a:pt x="310469" y="21537"/>
                  <a:pt x="385081" y="17304"/>
                </a:cubicBezTo>
                <a:cubicBezTo>
                  <a:pt x="459693" y="13071"/>
                  <a:pt x="417360" y="47996"/>
                  <a:pt x="448581" y="45879"/>
                </a:cubicBezTo>
                <a:cubicBezTo>
                  <a:pt x="479802" y="43762"/>
                  <a:pt x="541185" y="10954"/>
                  <a:pt x="572406" y="4604"/>
                </a:cubicBezTo>
                <a:cubicBezTo>
                  <a:pt x="603627" y="-1746"/>
                  <a:pt x="614210" y="-2275"/>
                  <a:pt x="635906" y="7779"/>
                </a:cubicBezTo>
                <a:cubicBezTo>
                  <a:pt x="657602" y="17833"/>
                  <a:pt x="694114" y="63342"/>
                  <a:pt x="702581" y="64929"/>
                </a:cubicBezTo>
                <a:cubicBezTo>
                  <a:pt x="711048" y="66516"/>
                  <a:pt x="719514" y="26829"/>
                  <a:pt x="686706" y="17304"/>
                </a:cubicBezTo>
                <a:cubicBezTo>
                  <a:pt x="653898" y="7779"/>
                  <a:pt x="572406" y="7779"/>
                  <a:pt x="505731" y="7779"/>
                </a:cubicBezTo>
                <a:cubicBezTo>
                  <a:pt x="439056" y="7779"/>
                  <a:pt x="378202" y="8308"/>
                  <a:pt x="286656" y="17304"/>
                </a:cubicBezTo>
                <a:cubicBezTo>
                  <a:pt x="195110" y="26300"/>
                  <a:pt x="-15498" y="71279"/>
                  <a:pt x="906" y="7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 157">
            <a:extLst>
              <a:ext uri="{FF2B5EF4-FFF2-40B4-BE49-F238E27FC236}">
                <a16:creationId xmlns:a16="http://schemas.microsoft.com/office/drawing/2014/main" id="{7D7DE41D-E1EA-5D35-5D3C-FA701DCBF064}"/>
              </a:ext>
            </a:extLst>
          </p:cNvPr>
          <p:cNvSpPr/>
          <p:nvPr/>
        </p:nvSpPr>
        <p:spPr>
          <a:xfrm>
            <a:off x="5244749" y="2549164"/>
            <a:ext cx="696170" cy="286115"/>
          </a:xfrm>
          <a:custGeom>
            <a:avLst/>
            <a:gdLst>
              <a:gd name="connsiteX0" fmla="*/ 351 w 696170"/>
              <a:gd name="connsiteY0" fmla="*/ 286111 h 286115"/>
              <a:gd name="connsiteX1" fmla="*/ 159101 w 696170"/>
              <a:gd name="connsiteY1" fmla="*/ 47986 h 286115"/>
              <a:gd name="connsiteX2" fmla="*/ 228951 w 696170"/>
              <a:gd name="connsiteY2" fmla="*/ 67036 h 286115"/>
              <a:gd name="connsiteX3" fmla="*/ 308326 w 696170"/>
              <a:gd name="connsiteY3" fmla="*/ 6711 h 286115"/>
              <a:gd name="connsiteX4" fmla="*/ 394051 w 696170"/>
              <a:gd name="connsiteY4" fmla="*/ 35286 h 286115"/>
              <a:gd name="connsiteX5" fmla="*/ 451201 w 696170"/>
              <a:gd name="connsiteY5" fmla="*/ 19411 h 286115"/>
              <a:gd name="connsiteX6" fmla="*/ 527401 w 696170"/>
              <a:gd name="connsiteY6" fmla="*/ 25761 h 286115"/>
              <a:gd name="connsiteX7" fmla="*/ 606776 w 696170"/>
              <a:gd name="connsiteY7" fmla="*/ 361 h 286115"/>
              <a:gd name="connsiteX8" fmla="*/ 638526 w 696170"/>
              <a:gd name="connsiteY8" fmla="*/ 47986 h 286115"/>
              <a:gd name="connsiteX9" fmla="*/ 575026 w 696170"/>
              <a:gd name="connsiteY9" fmla="*/ 152761 h 286115"/>
              <a:gd name="connsiteX10" fmla="*/ 692501 w 696170"/>
              <a:gd name="connsiteY10" fmla="*/ 41636 h 286115"/>
              <a:gd name="connsiteX11" fmla="*/ 409926 w 696170"/>
              <a:gd name="connsiteY11" fmla="*/ 35286 h 286115"/>
              <a:gd name="connsiteX12" fmla="*/ 206726 w 696170"/>
              <a:gd name="connsiteY12" fmla="*/ 54336 h 286115"/>
              <a:gd name="connsiteX13" fmla="*/ 351 w 696170"/>
              <a:gd name="connsiteY13" fmla="*/ 286111 h 2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6170" h="286115">
                <a:moveTo>
                  <a:pt x="351" y="286111"/>
                </a:moveTo>
                <a:cubicBezTo>
                  <a:pt x="-7586" y="285053"/>
                  <a:pt x="121001" y="84498"/>
                  <a:pt x="159101" y="47986"/>
                </a:cubicBezTo>
                <a:cubicBezTo>
                  <a:pt x="197201" y="11474"/>
                  <a:pt x="204080" y="73915"/>
                  <a:pt x="228951" y="67036"/>
                </a:cubicBezTo>
                <a:cubicBezTo>
                  <a:pt x="253822" y="60157"/>
                  <a:pt x="280809" y="12003"/>
                  <a:pt x="308326" y="6711"/>
                </a:cubicBezTo>
                <a:cubicBezTo>
                  <a:pt x="335843" y="1419"/>
                  <a:pt x="370238" y="33169"/>
                  <a:pt x="394051" y="35286"/>
                </a:cubicBezTo>
                <a:cubicBezTo>
                  <a:pt x="417864" y="37403"/>
                  <a:pt x="428976" y="20998"/>
                  <a:pt x="451201" y="19411"/>
                </a:cubicBezTo>
                <a:cubicBezTo>
                  <a:pt x="473426" y="17824"/>
                  <a:pt x="501472" y="28936"/>
                  <a:pt x="527401" y="25761"/>
                </a:cubicBezTo>
                <a:cubicBezTo>
                  <a:pt x="553330" y="22586"/>
                  <a:pt x="588255" y="-3343"/>
                  <a:pt x="606776" y="361"/>
                </a:cubicBezTo>
                <a:cubicBezTo>
                  <a:pt x="625297" y="4065"/>
                  <a:pt x="643818" y="22586"/>
                  <a:pt x="638526" y="47986"/>
                </a:cubicBezTo>
                <a:cubicBezTo>
                  <a:pt x="633234" y="73386"/>
                  <a:pt x="566030" y="153819"/>
                  <a:pt x="575026" y="152761"/>
                </a:cubicBezTo>
                <a:cubicBezTo>
                  <a:pt x="584022" y="151703"/>
                  <a:pt x="720018" y="61215"/>
                  <a:pt x="692501" y="41636"/>
                </a:cubicBezTo>
                <a:cubicBezTo>
                  <a:pt x="664984" y="22057"/>
                  <a:pt x="490888" y="33169"/>
                  <a:pt x="409926" y="35286"/>
                </a:cubicBezTo>
                <a:cubicBezTo>
                  <a:pt x="328964" y="37403"/>
                  <a:pt x="274988" y="18353"/>
                  <a:pt x="206726" y="54336"/>
                </a:cubicBezTo>
                <a:cubicBezTo>
                  <a:pt x="138464" y="90319"/>
                  <a:pt x="8288" y="287169"/>
                  <a:pt x="351" y="286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 158">
            <a:extLst>
              <a:ext uri="{FF2B5EF4-FFF2-40B4-BE49-F238E27FC236}">
                <a16:creationId xmlns:a16="http://schemas.microsoft.com/office/drawing/2014/main" id="{2981AACF-A62F-1E9C-DECF-00A7465DFE0F}"/>
              </a:ext>
            </a:extLst>
          </p:cNvPr>
          <p:cNvSpPr/>
          <p:nvPr/>
        </p:nvSpPr>
        <p:spPr>
          <a:xfrm>
            <a:off x="5351819" y="2654238"/>
            <a:ext cx="721753" cy="178396"/>
          </a:xfrm>
          <a:custGeom>
            <a:avLst/>
            <a:gdLst>
              <a:gd name="connsiteX0" fmla="*/ 7581 w 721753"/>
              <a:gd name="connsiteY0" fmla="*/ 174687 h 178396"/>
              <a:gd name="connsiteX1" fmla="*/ 248881 w 721753"/>
              <a:gd name="connsiteY1" fmla="*/ 44512 h 178396"/>
              <a:gd name="connsiteX2" fmla="*/ 372706 w 721753"/>
              <a:gd name="connsiteY2" fmla="*/ 66737 h 178396"/>
              <a:gd name="connsiteX3" fmla="*/ 363181 w 721753"/>
              <a:gd name="connsiteY3" fmla="*/ 6412 h 178396"/>
              <a:gd name="connsiteX4" fmla="*/ 614006 w 721753"/>
              <a:gd name="connsiteY4" fmla="*/ 12762 h 178396"/>
              <a:gd name="connsiteX5" fmla="*/ 715606 w 721753"/>
              <a:gd name="connsiteY5" fmla="*/ 62 h 178396"/>
              <a:gd name="connsiteX6" fmla="*/ 448906 w 721753"/>
              <a:gd name="connsiteY6" fmla="*/ 19112 h 178396"/>
              <a:gd name="connsiteX7" fmla="*/ 194906 w 721753"/>
              <a:gd name="connsiteY7" fmla="*/ 63562 h 178396"/>
              <a:gd name="connsiteX8" fmla="*/ 102831 w 721753"/>
              <a:gd name="connsiteY8" fmla="*/ 95312 h 178396"/>
              <a:gd name="connsiteX9" fmla="*/ 102831 w 721753"/>
              <a:gd name="connsiteY9" fmla="*/ 15937 h 178396"/>
              <a:gd name="connsiteX10" fmla="*/ 61556 w 721753"/>
              <a:gd name="connsiteY10" fmla="*/ 133412 h 178396"/>
              <a:gd name="connsiteX11" fmla="*/ 7581 w 721753"/>
              <a:gd name="connsiteY11" fmla="*/ 174687 h 17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753" h="178396">
                <a:moveTo>
                  <a:pt x="7581" y="174687"/>
                </a:moveTo>
                <a:cubicBezTo>
                  <a:pt x="38802" y="159870"/>
                  <a:pt x="188027" y="62504"/>
                  <a:pt x="248881" y="44512"/>
                </a:cubicBezTo>
                <a:cubicBezTo>
                  <a:pt x="309735" y="26520"/>
                  <a:pt x="353656" y="73087"/>
                  <a:pt x="372706" y="66737"/>
                </a:cubicBezTo>
                <a:cubicBezTo>
                  <a:pt x="391756" y="60387"/>
                  <a:pt x="322964" y="15408"/>
                  <a:pt x="363181" y="6412"/>
                </a:cubicBezTo>
                <a:cubicBezTo>
                  <a:pt x="403398" y="-2584"/>
                  <a:pt x="555269" y="13820"/>
                  <a:pt x="614006" y="12762"/>
                </a:cubicBezTo>
                <a:cubicBezTo>
                  <a:pt x="672743" y="11704"/>
                  <a:pt x="743123" y="-996"/>
                  <a:pt x="715606" y="62"/>
                </a:cubicBezTo>
                <a:cubicBezTo>
                  <a:pt x="688089" y="1120"/>
                  <a:pt x="535689" y="8529"/>
                  <a:pt x="448906" y="19112"/>
                </a:cubicBezTo>
                <a:cubicBezTo>
                  <a:pt x="362123" y="29695"/>
                  <a:pt x="252585" y="50862"/>
                  <a:pt x="194906" y="63562"/>
                </a:cubicBezTo>
                <a:cubicBezTo>
                  <a:pt x="137227" y="76262"/>
                  <a:pt x="118177" y="103249"/>
                  <a:pt x="102831" y="95312"/>
                </a:cubicBezTo>
                <a:cubicBezTo>
                  <a:pt x="87485" y="87375"/>
                  <a:pt x="109710" y="9587"/>
                  <a:pt x="102831" y="15937"/>
                </a:cubicBezTo>
                <a:cubicBezTo>
                  <a:pt x="95952" y="22287"/>
                  <a:pt x="72139" y="110129"/>
                  <a:pt x="61556" y="133412"/>
                </a:cubicBezTo>
                <a:cubicBezTo>
                  <a:pt x="50973" y="156695"/>
                  <a:pt x="-23640" y="189504"/>
                  <a:pt x="7581" y="1746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 159">
            <a:extLst>
              <a:ext uri="{FF2B5EF4-FFF2-40B4-BE49-F238E27FC236}">
                <a16:creationId xmlns:a16="http://schemas.microsoft.com/office/drawing/2014/main" id="{4169FE88-B88D-8B4D-C7D7-F3EF19E8F5A9}"/>
              </a:ext>
            </a:extLst>
          </p:cNvPr>
          <p:cNvSpPr/>
          <p:nvPr/>
        </p:nvSpPr>
        <p:spPr>
          <a:xfrm>
            <a:off x="6574323" y="2465359"/>
            <a:ext cx="81939" cy="654913"/>
          </a:xfrm>
          <a:custGeom>
            <a:avLst/>
            <a:gdLst>
              <a:gd name="connsiteX0" fmla="*/ 81001 w 81939"/>
              <a:gd name="connsiteY0" fmla="*/ 23317 h 654913"/>
              <a:gd name="connsiteX1" fmla="*/ 5586 w 81939"/>
              <a:gd name="connsiteY1" fmla="*/ 409816 h 654913"/>
              <a:gd name="connsiteX2" fmla="*/ 5586 w 81939"/>
              <a:gd name="connsiteY2" fmla="*/ 654913 h 654913"/>
              <a:gd name="connsiteX3" fmla="*/ 5586 w 81939"/>
              <a:gd name="connsiteY3" fmla="*/ 353255 h 654913"/>
              <a:gd name="connsiteX4" fmla="*/ 43293 w 81939"/>
              <a:gd name="connsiteY4" fmla="*/ 79878 h 654913"/>
              <a:gd name="connsiteX5" fmla="*/ 81001 w 81939"/>
              <a:gd name="connsiteY5" fmla="*/ 23317 h 654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939" h="654913">
                <a:moveTo>
                  <a:pt x="81001" y="23317"/>
                </a:moveTo>
                <a:cubicBezTo>
                  <a:pt x="74716" y="78307"/>
                  <a:pt x="18155" y="304550"/>
                  <a:pt x="5586" y="409816"/>
                </a:cubicBezTo>
                <a:cubicBezTo>
                  <a:pt x="-6983" y="515082"/>
                  <a:pt x="5586" y="654913"/>
                  <a:pt x="5586" y="654913"/>
                </a:cubicBezTo>
                <a:cubicBezTo>
                  <a:pt x="5586" y="645486"/>
                  <a:pt x="-698" y="449094"/>
                  <a:pt x="5586" y="353255"/>
                </a:cubicBezTo>
                <a:cubicBezTo>
                  <a:pt x="11870" y="257416"/>
                  <a:pt x="26011" y="139581"/>
                  <a:pt x="43293" y="79878"/>
                </a:cubicBezTo>
                <a:cubicBezTo>
                  <a:pt x="60575" y="20175"/>
                  <a:pt x="87286" y="-31673"/>
                  <a:pt x="81001" y="23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 160">
            <a:extLst>
              <a:ext uri="{FF2B5EF4-FFF2-40B4-BE49-F238E27FC236}">
                <a16:creationId xmlns:a16="http://schemas.microsoft.com/office/drawing/2014/main" id="{78E859D4-D0C8-078A-5C32-698E7661591C}"/>
              </a:ext>
            </a:extLst>
          </p:cNvPr>
          <p:cNvSpPr/>
          <p:nvPr/>
        </p:nvSpPr>
        <p:spPr>
          <a:xfrm>
            <a:off x="3227098" y="2941051"/>
            <a:ext cx="72454" cy="1001218"/>
          </a:xfrm>
          <a:custGeom>
            <a:avLst/>
            <a:gdLst>
              <a:gd name="connsiteX0" fmla="*/ 72283 w 72454"/>
              <a:gd name="connsiteY0" fmla="*/ 112 h 1001218"/>
              <a:gd name="connsiteX1" fmla="*/ 25149 w 72454"/>
              <a:gd name="connsiteY1" fmla="*/ 358330 h 1001218"/>
              <a:gd name="connsiteX2" fmla="*/ 15723 w 72454"/>
              <a:gd name="connsiteY2" fmla="*/ 801390 h 1001218"/>
              <a:gd name="connsiteX3" fmla="*/ 15723 w 72454"/>
              <a:gd name="connsiteY3" fmla="*/ 622281 h 1001218"/>
              <a:gd name="connsiteX4" fmla="*/ 72283 w 72454"/>
              <a:gd name="connsiteY4" fmla="*/ 999353 h 1001218"/>
              <a:gd name="connsiteX5" fmla="*/ 15723 w 72454"/>
              <a:gd name="connsiteY5" fmla="*/ 433745 h 1001218"/>
              <a:gd name="connsiteX6" fmla="*/ 6296 w 72454"/>
              <a:gd name="connsiteY6" fmla="*/ 320623 h 1001218"/>
              <a:gd name="connsiteX7" fmla="*/ 72283 w 72454"/>
              <a:gd name="connsiteY7" fmla="*/ 112 h 1001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454" h="1001218">
                <a:moveTo>
                  <a:pt x="72283" y="112"/>
                </a:moveTo>
                <a:cubicBezTo>
                  <a:pt x="75425" y="6396"/>
                  <a:pt x="34576" y="224784"/>
                  <a:pt x="25149" y="358330"/>
                </a:cubicBezTo>
                <a:cubicBezTo>
                  <a:pt x="15722" y="491876"/>
                  <a:pt x="17294" y="757398"/>
                  <a:pt x="15723" y="801390"/>
                </a:cubicBezTo>
                <a:cubicBezTo>
                  <a:pt x="14152" y="845382"/>
                  <a:pt x="6296" y="589287"/>
                  <a:pt x="15723" y="622281"/>
                </a:cubicBezTo>
                <a:cubicBezTo>
                  <a:pt x="25150" y="655275"/>
                  <a:pt x="72283" y="1030776"/>
                  <a:pt x="72283" y="999353"/>
                </a:cubicBezTo>
                <a:cubicBezTo>
                  <a:pt x="72283" y="967930"/>
                  <a:pt x="26721" y="546867"/>
                  <a:pt x="15723" y="433745"/>
                </a:cubicBezTo>
                <a:cubicBezTo>
                  <a:pt x="4725" y="320623"/>
                  <a:pt x="-7844" y="388182"/>
                  <a:pt x="6296" y="320623"/>
                </a:cubicBezTo>
                <a:cubicBezTo>
                  <a:pt x="20436" y="253064"/>
                  <a:pt x="69141" y="-6172"/>
                  <a:pt x="72283" y="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 161">
            <a:extLst>
              <a:ext uri="{FF2B5EF4-FFF2-40B4-BE49-F238E27FC236}">
                <a16:creationId xmlns:a16="http://schemas.microsoft.com/office/drawing/2014/main" id="{84EEDC05-8225-E958-568D-0833DC366D6E}"/>
              </a:ext>
            </a:extLst>
          </p:cNvPr>
          <p:cNvSpPr/>
          <p:nvPr/>
        </p:nvSpPr>
        <p:spPr>
          <a:xfrm>
            <a:off x="6570258" y="2285856"/>
            <a:ext cx="197672" cy="626346"/>
          </a:xfrm>
          <a:custGeom>
            <a:avLst/>
            <a:gdLst>
              <a:gd name="connsiteX0" fmla="*/ 224 w 197672"/>
              <a:gd name="connsiteY0" fmla="*/ 4857 h 626346"/>
              <a:gd name="connsiteX1" fmla="*/ 188761 w 197672"/>
              <a:gd name="connsiteY1" fmla="*/ 617600 h 626346"/>
              <a:gd name="connsiteX2" fmla="*/ 151053 w 197672"/>
              <a:gd name="connsiteY2" fmla="*/ 344222 h 626346"/>
              <a:gd name="connsiteX3" fmla="*/ 224 w 197672"/>
              <a:gd name="connsiteY3" fmla="*/ 4857 h 62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672" h="626346">
                <a:moveTo>
                  <a:pt x="224" y="4857"/>
                </a:moveTo>
                <a:cubicBezTo>
                  <a:pt x="6509" y="50420"/>
                  <a:pt x="163623" y="561039"/>
                  <a:pt x="188761" y="617600"/>
                </a:cubicBezTo>
                <a:cubicBezTo>
                  <a:pt x="213899" y="674161"/>
                  <a:pt x="180905" y="441632"/>
                  <a:pt x="151053" y="344222"/>
                </a:cubicBezTo>
                <a:cubicBezTo>
                  <a:pt x="121201" y="246812"/>
                  <a:pt x="-6061" y="-40706"/>
                  <a:pt x="224" y="48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96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10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119</TotalTime>
  <Words>0</Words>
  <Application>Microsoft Macintosh PowerPoint</Application>
  <PresentationFormat>A3 297x420 mm</PresentationFormat>
  <Paragraphs>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19</cp:revision>
  <dcterms:created xsi:type="dcterms:W3CDTF">2024-01-12T11:57:59Z</dcterms:created>
  <dcterms:modified xsi:type="dcterms:W3CDTF">2024-01-16T09:01:04Z</dcterms:modified>
</cp:coreProperties>
</file>